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78" r:id="rId2"/>
    <p:sldId id="670" r:id="rId3"/>
    <p:sldId id="671" r:id="rId4"/>
    <p:sldId id="672" r:id="rId5"/>
    <p:sldId id="673" r:id="rId6"/>
    <p:sldId id="674" r:id="rId7"/>
    <p:sldId id="676" r:id="rId8"/>
    <p:sldId id="675" r:id="rId9"/>
    <p:sldId id="677" r:id="rId10"/>
    <p:sldId id="679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BFBFBF"/>
    <a:srgbClr val="FFFFFF"/>
    <a:srgbClr val="67D104"/>
    <a:srgbClr val="F1C00B"/>
    <a:srgbClr val="2B2B2B"/>
    <a:srgbClr val="2496ED"/>
    <a:srgbClr val="4283EA"/>
    <a:srgbClr val="36B64D"/>
    <a:srgbClr val="D9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56" autoAdjust="0"/>
  </p:normalViewPr>
  <p:slideViewPr>
    <p:cSldViewPr snapToGrid="0">
      <p:cViewPr varScale="1">
        <p:scale>
          <a:sx n="126" d="100"/>
          <a:sy n="126" d="100"/>
        </p:scale>
        <p:origin x="21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74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2079C6AF-2D24-4750-9AB8-3DFD07393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9A72943-B15D-4145-A444-F84A4FD4C45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78144B7-0DE4-400D-81CE-6C4D25B2F50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0CF189F-1159-4563-8CDF-4FE78F41EC2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ABF5305-FE38-4391-A2E7-75FAE1871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623602-129A-4361-B8D4-AC20CFCD098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785F603-FC9D-4BEE-A16B-157BD3EDEF9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380" name="Flowchart: Terminator 379">
              <a:extLst>
                <a:ext uri="{FF2B5EF4-FFF2-40B4-BE49-F238E27FC236}">
                  <a16:creationId xmlns:a16="http://schemas.microsoft.com/office/drawing/2014/main" id="{FA6B9113-2EF3-4B44-B9A1-DC9CB49794E5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BA97964-F134-4702-9596-039A933E603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84B757C-95CE-4A8A-B5B7-C5321DBB7D2F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383" name="Rounded Rectangle 30">
              <a:extLst>
                <a:ext uri="{FF2B5EF4-FFF2-40B4-BE49-F238E27FC236}">
                  <a16:creationId xmlns:a16="http://schemas.microsoft.com/office/drawing/2014/main" id="{6E3632B4-8422-4A50-A7A3-5EB194F7F9B3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ounded Rectangle 30">
              <a:extLst>
                <a:ext uri="{FF2B5EF4-FFF2-40B4-BE49-F238E27FC236}">
                  <a16:creationId xmlns:a16="http://schemas.microsoft.com/office/drawing/2014/main" id="{90D9C716-BCE1-4476-BBFE-7C92951A930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Hexagon 384">
              <a:extLst>
                <a:ext uri="{FF2B5EF4-FFF2-40B4-BE49-F238E27FC236}">
                  <a16:creationId xmlns:a16="http://schemas.microsoft.com/office/drawing/2014/main" id="{292F3EC6-2C64-403D-BA53-99A316598665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C6E6AC6-28F3-416E-A224-22DBF7A6E0D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391" name="Rounded Rectangle 19">
                <a:extLst>
                  <a:ext uri="{FF2B5EF4-FFF2-40B4-BE49-F238E27FC236}">
                    <a16:creationId xmlns:a16="http://schemas.microsoft.com/office/drawing/2014/main" id="{793AEDCB-E2DC-4EE1-9EF5-68093152A12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20">
                <a:extLst>
                  <a:ext uri="{FF2B5EF4-FFF2-40B4-BE49-F238E27FC236}">
                    <a16:creationId xmlns:a16="http://schemas.microsoft.com/office/drawing/2014/main" id="{6E101A55-3FE9-4A08-9379-F07AEB83E244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3" name="Rounded Rectangle 21">
                <a:extLst>
                  <a:ext uri="{FF2B5EF4-FFF2-40B4-BE49-F238E27FC236}">
                    <a16:creationId xmlns:a16="http://schemas.microsoft.com/office/drawing/2014/main" id="{C28B9768-E822-4A62-A677-38C544440EB0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4" name="Rounded Rectangle 22">
                <a:extLst>
                  <a:ext uri="{FF2B5EF4-FFF2-40B4-BE49-F238E27FC236}">
                    <a16:creationId xmlns:a16="http://schemas.microsoft.com/office/drawing/2014/main" id="{DCD2876A-B8DE-43F1-9792-EF69546C3326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5" name="Rounded Rectangle 23">
                <a:extLst>
                  <a:ext uri="{FF2B5EF4-FFF2-40B4-BE49-F238E27FC236}">
                    <a16:creationId xmlns:a16="http://schemas.microsoft.com/office/drawing/2014/main" id="{4C6FEB02-2A9D-4CE6-A4AB-BD11DA88B30B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6" name="Rounded Rectangle 24">
                <a:extLst>
                  <a:ext uri="{FF2B5EF4-FFF2-40B4-BE49-F238E27FC236}">
                    <a16:creationId xmlns:a16="http://schemas.microsoft.com/office/drawing/2014/main" id="{75216F47-3C33-483C-BCA4-B665A2C13F78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25">
                <a:extLst>
                  <a:ext uri="{FF2B5EF4-FFF2-40B4-BE49-F238E27FC236}">
                    <a16:creationId xmlns:a16="http://schemas.microsoft.com/office/drawing/2014/main" id="{CD325BE8-478A-4863-A2D3-83BE18DF0456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4DAEB3B3-8D04-412B-B0A7-1DC98E522BE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9" name="Rounded Rectangle 27">
                <a:extLst>
                  <a:ext uri="{FF2B5EF4-FFF2-40B4-BE49-F238E27FC236}">
                    <a16:creationId xmlns:a16="http://schemas.microsoft.com/office/drawing/2014/main" id="{8B1A93ED-30CC-45A1-B3C2-200048F5C4F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28">
                <a:extLst>
                  <a:ext uri="{FF2B5EF4-FFF2-40B4-BE49-F238E27FC236}">
                    <a16:creationId xmlns:a16="http://schemas.microsoft.com/office/drawing/2014/main" id="{1308BC60-D87E-4A29-AB7C-FD00DF9D5AD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1" name="Rounded Rectangle 29">
                <a:extLst>
                  <a:ext uri="{FF2B5EF4-FFF2-40B4-BE49-F238E27FC236}">
                    <a16:creationId xmlns:a16="http://schemas.microsoft.com/office/drawing/2014/main" id="{00B269F9-A301-424E-B4BC-1268A174B012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C08359-7EE0-47AB-A35F-92252FEDFFAB}"/>
                </a:ext>
              </a:extLst>
            </p:cNvPr>
            <p:cNvCxnSpPr>
              <a:cxnSpLocks/>
              <a:endCxn id="38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0DA4CFE-23FD-4A17-82A2-FBA98B3DEE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768B9ED-764E-4B01-827F-4AE8C3A52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BB3485-F1E3-45D4-9D27-99A98714D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C5CADFE-85E2-473F-9D67-A66B5ED1FF74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403" name="Rounded Rectangle 30">
              <a:extLst>
                <a:ext uri="{FF2B5EF4-FFF2-40B4-BE49-F238E27FC236}">
                  <a16:creationId xmlns:a16="http://schemas.microsoft.com/office/drawing/2014/main" id="{D97CB97F-9338-439D-9068-DD9C88982A8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ounded Rectangle 30">
              <a:extLst>
                <a:ext uri="{FF2B5EF4-FFF2-40B4-BE49-F238E27FC236}">
                  <a16:creationId xmlns:a16="http://schemas.microsoft.com/office/drawing/2014/main" id="{1CAF2D7E-C0E6-49D9-BDEA-C61A4F98D7E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Hexagon 404">
              <a:extLst>
                <a:ext uri="{FF2B5EF4-FFF2-40B4-BE49-F238E27FC236}">
                  <a16:creationId xmlns:a16="http://schemas.microsoft.com/office/drawing/2014/main" id="{82A4CCFE-1AE7-43CB-8951-17FAC9BAC7AC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D41C6D2-07ED-4EEA-8C6D-88BCE66D1BD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11" name="Rounded Rectangle 19">
                <a:extLst>
                  <a:ext uri="{FF2B5EF4-FFF2-40B4-BE49-F238E27FC236}">
                    <a16:creationId xmlns:a16="http://schemas.microsoft.com/office/drawing/2014/main" id="{863DB1EC-B1CA-4C5A-AA1C-1CEE705EA77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" name="Rounded Rectangle 20">
                <a:extLst>
                  <a:ext uri="{FF2B5EF4-FFF2-40B4-BE49-F238E27FC236}">
                    <a16:creationId xmlns:a16="http://schemas.microsoft.com/office/drawing/2014/main" id="{BA79BB73-36F9-4762-B648-1AB3755F645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3" name="Rounded Rectangle 21">
                <a:extLst>
                  <a:ext uri="{FF2B5EF4-FFF2-40B4-BE49-F238E27FC236}">
                    <a16:creationId xmlns:a16="http://schemas.microsoft.com/office/drawing/2014/main" id="{303385D5-94E4-4777-AB48-1087D0F73C0F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22">
                <a:extLst>
                  <a:ext uri="{FF2B5EF4-FFF2-40B4-BE49-F238E27FC236}">
                    <a16:creationId xmlns:a16="http://schemas.microsoft.com/office/drawing/2014/main" id="{BB723288-2AB2-4ED1-AC70-9693F538990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23">
                <a:extLst>
                  <a:ext uri="{FF2B5EF4-FFF2-40B4-BE49-F238E27FC236}">
                    <a16:creationId xmlns:a16="http://schemas.microsoft.com/office/drawing/2014/main" id="{EA99A7F2-0387-4D3B-B129-A707C7AF069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6" name="Rounded Rectangle 24">
                <a:extLst>
                  <a:ext uri="{FF2B5EF4-FFF2-40B4-BE49-F238E27FC236}">
                    <a16:creationId xmlns:a16="http://schemas.microsoft.com/office/drawing/2014/main" id="{9F30677D-EEE0-4E13-B55F-7047C093147B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7" name="Rounded Rectangle 25">
                <a:extLst>
                  <a:ext uri="{FF2B5EF4-FFF2-40B4-BE49-F238E27FC236}">
                    <a16:creationId xmlns:a16="http://schemas.microsoft.com/office/drawing/2014/main" id="{D37EA20D-BA5C-42E5-B708-63FD00B7133C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26">
                <a:extLst>
                  <a:ext uri="{FF2B5EF4-FFF2-40B4-BE49-F238E27FC236}">
                    <a16:creationId xmlns:a16="http://schemas.microsoft.com/office/drawing/2014/main" id="{637DE9CC-0C64-4660-A4E3-472620F8B02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27">
                <a:extLst>
                  <a:ext uri="{FF2B5EF4-FFF2-40B4-BE49-F238E27FC236}">
                    <a16:creationId xmlns:a16="http://schemas.microsoft.com/office/drawing/2014/main" id="{EF74ACDB-BD1C-4330-B15A-560B74CBB973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0" name="Rounded Rectangle 28">
                <a:extLst>
                  <a:ext uri="{FF2B5EF4-FFF2-40B4-BE49-F238E27FC236}">
                    <a16:creationId xmlns:a16="http://schemas.microsoft.com/office/drawing/2014/main" id="{94BF8475-8790-4040-8C29-B6C58D56308D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1" name="Rounded Rectangle 29">
                <a:extLst>
                  <a:ext uri="{FF2B5EF4-FFF2-40B4-BE49-F238E27FC236}">
                    <a16:creationId xmlns:a16="http://schemas.microsoft.com/office/drawing/2014/main" id="{3773FDA7-FFEF-4AEF-B375-2DEAF853D74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DBAB7D5-50CA-4167-AE41-4C568242D4F9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0F3038-2645-4FD3-BE94-D0CCDADA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46F8D37-597D-4F03-AE86-73BF56E1C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1DA449E-702D-4330-AEA1-6E5550DE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052F0F3-E4B6-46D1-B75D-29FEA7762E98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423" name="Flowchart: Terminator 422">
              <a:extLst>
                <a:ext uri="{FF2B5EF4-FFF2-40B4-BE49-F238E27FC236}">
                  <a16:creationId xmlns:a16="http://schemas.microsoft.com/office/drawing/2014/main" id="{6AFDBAC4-E8DA-4556-9DAB-BDC766E6529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E57EE65-A669-4CA5-85BD-8B11505D9A23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BC09EC1-0546-4C47-87FB-CC4A85F00B35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426" name="Rounded Rectangle 30">
              <a:extLst>
                <a:ext uri="{FF2B5EF4-FFF2-40B4-BE49-F238E27FC236}">
                  <a16:creationId xmlns:a16="http://schemas.microsoft.com/office/drawing/2014/main" id="{636E03E5-DBE8-4F7C-8EA5-FC25177CD62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ounded Rectangle 30">
              <a:extLst>
                <a:ext uri="{FF2B5EF4-FFF2-40B4-BE49-F238E27FC236}">
                  <a16:creationId xmlns:a16="http://schemas.microsoft.com/office/drawing/2014/main" id="{EC248974-EF6B-4B84-8AEA-872AEBB42EA7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D96FBDAE-6463-47B4-9D02-60FC3A883476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01A8501-DD1F-4923-98FA-F99E13453877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34" name="Rounded Rectangle 19">
                <a:extLst>
                  <a:ext uri="{FF2B5EF4-FFF2-40B4-BE49-F238E27FC236}">
                    <a16:creationId xmlns:a16="http://schemas.microsoft.com/office/drawing/2014/main" id="{CDAF3927-63BB-422A-B454-1DF99E72E55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5" name="Rounded Rectangle 20">
                <a:extLst>
                  <a:ext uri="{FF2B5EF4-FFF2-40B4-BE49-F238E27FC236}">
                    <a16:creationId xmlns:a16="http://schemas.microsoft.com/office/drawing/2014/main" id="{D5CEE04F-2291-41A2-8F60-F195BB9D0227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6" name="Rounded Rectangle 21">
                <a:extLst>
                  <a:ext uri="{FF2B5EF4-FFF2-40B4-BE49-F238E27FC236}">
                    <a16:creationId xmlns:a16="http://schemas.microsoft.com/office/drawing/2014/main" id="{D2C9D0E1-62CA-4700-B404-B1B67906E1C5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22">
                <a:extLst>
                  <a:ext uri="{FF2B5EF4-FFF2-40B4-BE49-F238E27FC236}">
                    <a16:creationId xmlns:a16="http://schemas.microsoft.com/office/drawing/2014/main" id="{6AFA37CE-0118-41A8-8CE2-A244553BE614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Rounded Rectangle 23">
                <a:extLst>
                  <a:ext uri="{FF2B5EF4-FFF2-40B4-BE49-F238E27FC236}">
                    <a16:creationId xmlns:a16="http://schemas.microsoft.com/office/drawing/2014/main" id="{7B9EDC57-25E1-4B0B-8D37-FB872B82581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9" name="Rounded Rectangle 24">
                <a:extLst>
                  <a:ext uri="{FF2B5EF4-FFF2-40B4-BE49-F238E27FC236}">
                    <a16:creationId xmlns:a16="http://schemas.microsoft.com/office/drawing/2014/main" id="{58EDAD4D-40CD-42AB-84F4-0BBB2838E106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0" name="Rounded Rectangle 25">
                <a:extLst>
                  <a:ext uri="{FF2B5EF4-FFF2-40B4-BE49-F238E27FC236}">
                    <a16:creationId xmlns:a16="http://schemas.microsoft.com/office/drawing/2014/main" id="{60F2171C-A76A-47B8-A689-FD433C72DE5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1" name="Rounded Rectangle 26">
                <a:extLst>
                  <a:ext uri="{FF2B5EF4-FFF2-40B4-BE49-F238E27FC236}">
                    <a16:creationId xmlns:a16="http://schemas.microsoft.com/office/drawing/2014/main" id="{55DBE263-A0BB-4CA0-9DAC-8E8DB7F03F75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2" name="Rounded Rectangle 27">
                <a:extLst>
                  <a:ext uri="{FF2B5EF4-FFF2-40B4-BE49-F238E27FC236}">
                    <a16:creationId xmlns:a16="http://schemas.microsoft.com/office/drawing/2014/main" id="{8C06139C-C12F-4419-AD64-3948C5CF65E2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28">
                <a:extLst>
                  <a:ext uri="{FF2B5EF4-FFF2-40B4-BE49-F238E27FC236}">
                    <a16:creationId xmlns:a16="http://schemas.microsoft.com/office/drawing/2014/main" id="{84049903-CF31-4AD0-AE30-11D9A973754F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29">
                <a:extLst>
                  <a:ext uri="{FF2B5EF4-FFF2-40B4-BE49-F238E27FC236}">
                    <a16:creationId xmlns:a16="http://schemas.microsoft.com/office/drawing/2014/main" id="{69EB0B1A-42AA-447C-9DBA-278D1901585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2D0FFB3-9B5A-4BD5-BF76-D822E9AF72E4}"/>
                </a:ext>
              </a:extLst>
            </p:cNvPr>
            <p:cNvCxnSpPr>
              <a:cxnSpLocks/>
              <a:endCxn id="42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439583-E361-42BE-94FE-89E972D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D4735E-9350-437B-A3C8-6B217047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705ACF4-B016-4531-B671-817F0ABEF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40580F8D-7594-4670-A9DB-A2500AF21B27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7B5181-7DD0-454F-8931-7FCF4F1F99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3FDF8-BCFC-44BE-99D5-FBA8E02F11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33B25-AA0F-44A5-8B65-A77B6E7C624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6296-F21E-458C-BD95-12BE9511E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F85BE-0124-42C8-B024-CDE85DB1F3A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F9B78-D4BE-4EC5-A0D1-151AE0D4D2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F371A-9C09-46FD-B8A0-01166269FBC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61B53783-6AED-4FD3-8F8B-2ACFD663000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F399C-0A96-4B30-AC82-2F594C09A780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5C45B-05CC-4B35-BF61-6DFA2284908C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18D3A886-1832-42A2-8A06-7F58E02221E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7DE7BD30-12FB-49AD-B70F-08989124745E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8DAB5AC-81C1-4A40-9CDA-54AB97DF2920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A79AA1-2805-4FB0-A5CD-615F9A70BEC3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B3DA409E-BADE-499C-920C-F0C76902BBC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1B492F42-0EA2-4B77-8F99-A74AB293007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9E5DE0D8-FDC3-436A-B1FD-8646417799E9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9FC2E698-D33A-4A5D-A2BB-3C27DE2684CE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15BA88E8-1A1D-45C4-9DB1-58A3506682D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F2191139-7C5A-434F-A07D-C96E0AF8102E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E93C5814-D0C4-46FD-8C3F-305C9A3C42C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C089871E-F331-44BC-94D5-1C8EDAE1E08C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A91C9AB6-9B3D-4F67-87C0-8A5977E76818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2B28EFAF-776F-4231-9BF7-D00F07779885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0E1FE300-ACA5-468F-B578-587897FA43A8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61878-A9EF-4CC5-A90E-42EDFA6BDB1F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D5E24B-4F0F-4EAA-8B2E-800C901B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FE13A-2201-440D-8FB2-3D08C88B9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E713FB-F5FC-4228-8F8F-660789B6D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6081C0-9AC0-49E7-AE83-AB7112474C3B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3253690-9D1B-4638-B52D-12C882B181D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78FBF8EC-E35D-434F-942A-5C5769977E24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925C07F-BD10-4617-9CD4-630DD7B658B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A348C-CB88-4F8B-A96C-CC1F632B7D75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EADB1B06-5F97-4753-8EC9-85AE20F5BD3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880A8EC6-3812-457E-9DE0-7076B84D298C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0299B91E-987B-423D-8429-FE57446A9F2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0EBA489C-BD55-49F0-8D7B-A3AAD5FDC54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0E082755-6905-4C38-B52A-67FD42833DC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14177C0-EFDD-4980-9666-2BD300ECD44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2D89FA8F-E3E6-454A-99B5-EBEBCEE72359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6F574EAA-CCAB-4DA0-84DE-4472D958F8D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07D09056-9D40-4566-BCBE-D21079A91F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E6883E8-7C09-439E-9126-76A6E583E97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DBD2F93F-B334-4FCE-9598-44E8B5DA07EC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34C26F-EF15-4449-AC00-0F78EC727440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8D4A7-8E4C-443B-936B-3573AE358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81C19-8D45-417E-8578-2C5FB0CEA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85935-D3EB-4FA8-8417-7C0C51BC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BEEB6-17CC-453B-91A5-5CB239141677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DA41813C-EC00-454C-B570-470897608000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2BC778-64AC-4E03-B245-4F0C0FA16ABB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4621A5-C329-424C-BA5F-D6A2732BF824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403F9429-71ED-4FE4-BC84-174BF29A765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1FB5249A-5992-4380-AE25-C94A8647EEF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B6D7019F-292B-474C-A04F-9BC391CC0079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534CDD-5578-40EE-A168-E0D64770A0C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14DF3926-33B6-4A2C-BA15-E187105EFA6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6FC3C08B-D830-45CE-964C-6F7C324A800D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153F9680-82DA-4FDB-A14C-742CFE3CBA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F5F9BCD0-562C-4C17-A5DF-49276B4865E9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03B5DF6F-A690-4585-82DA-655DD06D4D40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3A9645CA-E54B-4820-A8EB-DC6F8A4EFE70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060AF2D0-4AED-4B34-A344-856198F95CB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D828CC4A-43C1-4BF7-9B9F-B8C513C1AACD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356300D9-01B4-44DA-A73B-1748CFAF7C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D3BAB125-AC8D-49A2-96B7-A15FAB158AB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822D8DCB-15C5-4BD1-8D59-9D8D2325DD8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41F3A2-19DD-483A-A18D-A5082296A0C5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85DB9F-F365-4BC5-9390-3D8DE04B8C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045757-C905-4B3C-8192-C13A930DD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4ECEC0-722A-4816-B7E0-5CE9C615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E1AF6D6-494B-481E-90D3-39D5BD427D8A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1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9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B707E-6DFA-444C-9440-64E6576754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622E-0883-4A27-86E0-58AADD9452C9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5BEE7-56FE-49EE-9520-CCB8E1B7C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21A70-8879-459D-9BFF-1BC4D2510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2CA15-CC7C-4044-933D-D3792CC5B3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00B0-9FCC-49ED-88C6-EBA7ECC389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B9B5-E49B-4D63-837B-FDFC3A04B34F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36CF8BF-2672-46E6-972F-92C5366802AD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47D943-116D-48E4-984D-8BC8B8759F36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690FE-0834-4973-B434-091FF23AE797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4CD6C2AC-FF45-48A1-A21F-C5EF30F9F8B8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A006C3A2-8286-4D43-8399-4F53D37A3DC5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8B798FD-0927-4270-A6E0-BED8E13A70C3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F16CE2-43E7-4386-A491-E0557294578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1DCE9E64-64F4-4241-BAB3-0A2FC265C9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23F06C11-4343-4910-9C9A-1244DE81310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4582DB78-6E65-4349-876B-EB66778015CD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AEB09B99-744C-4267-94CE-E59746927ECA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EB1F0A28-C8AA-42FB-8BC5-4DFAA1A14BEE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6AD7BC9D-3F36-4EF7-9D20-9C644615FB2F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63E93C6B-5CBF-48E0-871E-0410AB50E2B4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A3DB0376-4FBE-4D13-A6B1-41639D49B2A3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41EF4EA3-25BC-4296-8E0E-A330A71CE8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9D21E2B7-6B08-40AF-A697-292D0A901624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6DA03A5E-E1F3-4CF9-9C3C-CB9AA1E1D41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242707-87AA-442F-8683-3BC12C1D4C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562BB-06C8-4773-9EC6-E65D4124B7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14E20C-8B67-4478-9188-7DF30E63C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D8086E-2226-4DEE-A1F3-1A567E2C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52146-D3AB-4E3D-87C8-9831D8267B12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76172942-6706-42AE-A8B8-78A0FA6346C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0C72553-68D7-47DC-85B7-84EF76CD70E3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1965A27-9F29-4E35-886E-B7A56D7902F2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04976C-2B0A-44BF-AED8-B6D637E7550E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DC4DEF6F-4C66-4BA3-B383-CEE5B3DADB3C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FBD0EC35-EC3B-4D3F-AE79-4BC4EB9BF60A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2381036-F4C1-4ABF-8FC4-CBFA0C16555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3D0C8401-B54D-4663-BB90-855BCEC3CB9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9BEAC62A-BD8B-460F-8D75-245228FDE01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4DC7BC9-EFBF-4899-9BA2-1AECEEEF6CE5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D2460EA2-310D-4B36-BB41-0D0499F0E96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9B0F8318-8D44-4CF0-9554-84E591805382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3B8289FB-321F-442F-833D-F8E6610561D4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AC89BDB-D5BE-4F9F-B1E6-B0B2B843E971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BB5B274C-BF0A-4685-A757-1D33BD22EBF5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22FD81-CFDB-429F-B014-83DE0E03AE8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D56FC5-F284-4452-98EA-BC5DBA900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0F0F9A-C32B-4EBB-841A-DAB15E58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786F44-DC34-4580-9252-E356C2DF9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AB8B-236D-46D5-BD9B-DD8105C8DB3D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FE6AF8A4-608B-4F48-950D-406CD7C7C3FA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89F58-EE6E-498F-9AFE-84CA319C1D61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F3E235-F8AF-47BE-A1B4-FF0976DF8369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FA37B641-45E8-4350-9750-98D4BE45882D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7FE8D8AC-2358-404D-A4FE-844BE6C8629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44D8AA1A-1A52-473C-8BB7-C9E6AE15819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391848-2465-407D-80D7-0EF0AECF9F7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642E65FB-D7CB-49DD-8EB3-E9B931C8A39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73F6FC40-1506-4756-BBC9-0E738403AA0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0440DE83-033C-49E5-A7F2-748C45B0CF8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300CA0A2-4342-48F9-AD93-57867DBAE04D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324A3726-6C8B-4D44-8FC9-6ADBEF84BFE6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0AA23C8D-ADF2-4450-838C-E53D1CB8AC42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EE4E033B-2949-4BE7-9E49-8349780472B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F60E9B8D-F99B-409C-BB11-1CF1B22EE97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F829A6E9-44CF-4FE2-8FC2-6BEA052B27BF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83D35869-43C4-42D4-B491-0D7A283CA59C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E6FA96DA-3FC0-429F-B725-033BCC891943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0ADE9-9DFD-45B6-AB27-AF22AD1CB31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F9688-ED7E-48C6-8821-6B4EA784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37678D-6607-4E2B-B690-EE84B2CCF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22B2BD-4A13-4C72-8C12-5D91DAB2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7F7E84-5263-4B5C-BCD6-1BDA72798529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4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8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2EB55-0A6B-453D-85BE-DD551DB8D8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D76F2-4275-4829-BA49-105C845BC6EB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486C3-63A4-4B3E-92F9-8020B6FE16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DF226-AE7E-499A-A10F-6683D4776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0BAB8-16E8-48E2-B109-C2F6062B2FD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416D2-318E-4960-9CAA-B1CBA81FB59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0D645-6A66-4145-BF92-C33C02EADA5B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297BEA0F-9CD6-4772-ABF8-E79B96AA73AB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90F707-A949-494B-8A71-A864BF93994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9E0997-6737-4C82-834E-E52C65DC3FC0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EADAA73B-6CED-4F64-BD53-ED1686977FE0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27BB8B28-62BF-4405-A984-71604946B98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008FFCA-0AF3-456D-831E-C3C6149BEE7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06A3-1384-4D7D-95D0-C9F4517E2F6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21FBE2B9-42F1-429B-B23C-26FF4C7FC0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728201B6-DE79-46D4-A394-0A2AB99FEB7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F954BF6A-CD00-40E3-8B8D-F1997E424907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F90692D1-C828-4ADD-B90A-0E2CF9B4AC30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3">
                <a:extLst>
                  <a:ext uri="{FF2B5EF4-FFF2-40B4-BE49-F238E27FC236}">
                    <a16:creationId xmlns:a16="http://schemas.microsoft.com/office/drawing/2014/main" id="{8EDEBCAE-C05B-4FBE-83D2-246C73A8C0D9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6C502536-95C1-49D1-BF39-B2D3ACB3D99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5">
                <a:extLst>
                  <a:ext uri="{FF2B5EF4-FFF2-40B4-BE49-F238E27FC236}">
                    <a16:creationId xmlns:a16="http://schemas.microsoft.com/office/drawing/2014/main" id="{8EF700B2-BE2D-45AF-AAF8-9FF49698939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07D0DB4D-2A75-4D65-8626-C7342EC019B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00FD3EEE-31BB-439A-8859-6AD071D89B6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3426A173-267B-4000-BF0F-A7C652D3BFF6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9">
                <a:extLst>
                  <a:ext uri="{FF2B5EF4-FFF2-40B4-BE49-F238E27FC236}">
                    <a16:creationId xmlns:a16="http://schemas.microsoft.com/office/drawing/2014/main" id="{42F5483A-C340-46BD-B7D3-4CBAFB1A487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54CB6-49BF-4861-B17F-500CF411B12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4751E-53B3-4129-A2A5-C1DCC5A0B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15679-04CA-456C-8339-E56FC12BB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8A2AB-0DE2-4F40-8CDD-1562C5FBF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DA78AC-CB6F-4CD1-BAFD-CCCCACFC48E5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03B09AA0-38A9-40FF-8F77-8B0E7CD19CDA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40C4A3-2C17-4FBA-A41D-45169EE88EA9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E6E1556-99B1-43A1-8E96-553BA059222A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3D6167-B610-4CE6-9FEE-6991760D2550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4" name="Rounded Rectangle 19">
                <a:extLst>
                  <a:ext uri="{FF2B5EF4-FFF2-40B4-BE49-F238E27FC236}">
                    <a16:creationId xmlns:a16="http://schemas.microsoft.com/office/drawing/2014/main" id="{1BA3195A-F131-4B58-A5F2-F9C75E5F528E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4C2F13C1-C523-47F1-9439-D6633AA08EC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1">
                <a:extLst>
                  <a:ext uri="{FF2B5EF4-FFF2-40B4-BE49-F238E27FC236}">
                    <a16:creationId xmlns:a16="http://schemas.microsoft.com/office/drawing/2014/main" id="{A50DFF18-FBD1-49D6-A15F-23A7001E91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2">
                <a:extLst>
                  <a:ext uri="{FF2B5EF4-FFF2-40B4-BE49-F238E27FC236}">
                    <a16:creationId xmlns:a16="http://schemas.microsoft.com/office/drawing/2014/main" id="{CE5A1613-0601-447A-B31D-BECD55BDACE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3">
                <a:extLst>
                  <a:ext uri="{FF2B5EF4-FFF2-40B4-BE49-F238E27FC236}">
                    <a16:creationId xmlns:a16="http://schemas.microsoft.com/office/drawing/2014/main" id="{618469D8-5D06-443F-A2A2-17EC9B5652A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4">
                <a:extLst>
                  <a:ext uri="{FF2B5EF4-FFF2-40B4-BE49-F238E27FC236}">
                    <a16:creationId xmlns:a16="http://schemas.microsoft.com/office/drawing/2014/main" id="{1896A56D-809B-4221-9489-38CBA98597E4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A9E3696B-BF83-4AF3-B194-8581B91CA047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CDB84A58-7380-4B6F-99E0-CA7FA35B9758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6EB63B93-03B3-4158-8135-2771662C91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3455EC7A-E54D-4AC0-8C47-7C14D652652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CCAE2EEB-3480-48A1-A94E-4028FBDCF6D4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84C4DB-A1EE-434E-918B-FD857D653AA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2D632B-13DB-48A0-B2C5-C3C84EC37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B24363-E27B-4AE8-9E6D-C08BD7080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8C67E-90C3-43B9-8B76-7F396CFC3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BEAC8B-2772-4CF0-A8F5-B97E2BBE6702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A768C63C-B6A2-46B6-9E9C-6CD4524876C7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963AAE-580C-44CF-A0D1-AB8BCA52551E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19B8D-AF6C-4013-AD01-BBFA4D6BCCF0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59" name="Rounded Rectangle 30">
              <a:extLst>
                <a:ext uri="{FF2B5EF4-FFF2-40B4-BE49-F238E27FC236}">
                  <a16:creationId xmlns:a16="http://schemas.microsoft.com/office/drawing/2014/main" id="{B5FB0FF1-3D75-4635-8358-FAC5405476B5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7594E9CB-0359-414D-898C-A46E350A50D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1561AEE-3BE0-4A7A-863E-32987F8C563E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3F59BA-C3BE-4AA9-8BD9-EA151BC1B82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4DA4A2DC-6014-4F33-9E25-3281C5F9DD7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2264EB98-792F-44D0-988C-17DDC768324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E2A2134B-DAEB-4567-A819-F792DFB5997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EDF178CE-C698-433E-B9E7-AF9FFBFA9355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3">
                <a:extLst>
                  <a:ext uri="{FF2B5EF4-FFF2-40B4-BE49-F238E27FC236}">
                    <a16:creationId xmlns:a16="http://schemas.microsoft.com/office/drawing/2014/main" id="{B6B64DB1-3983-4CBA-9995-EF0BC7D7231C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4">
                <a:extLst>
                  <a:ext uri="{FF2B5EF4-FFF2-40B4-BE49-F238E27FC236}">
                    <a16:creationId xmlns:a16="http://schemas.microsoft.com/office/drawing/2014/main" id="{E80AE02E-BD00-42E1-BDD8-BD2E7A2D8401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EA24C6C7-1404-4D6C-B09C-102E6D3DB3A5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6">
                <a:extLst>
                  <a:ext uri="{FF2B5EF4-FFF2-40B4-BE49-F238E27FC236}">
                    <a16:creationId xmlns:a16="http://schemas.microsoft.com/office/drawing/2014/main" id="{EC3941B4-BE13-4C52-AE7B-9556DCDA90C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7">
                <a:extLst>
                  <a:ext uri="{FF2B5EF4-FFF2-40B4-BE49-F238E27FC236}">
                    <a16:creationId xmlns:a16="http://schemas.microsoft.com/office/drawing/2014/main" id="{9CBDFA34-763B-4E91-8082-2F37198940B6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8">
                <a:extLst>
                  <a:ext uri="{FF2B5EF4-FFF2-40B4-BE49-F238E27FC236}">
                    <a16:creationId xmlns:a16="http://schemas.microsoft.com/office/drawing/2014/main" id="{AE475382-C394-49A0-93F5-3E9AC38F5AE9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9">
                <a:extLst>
                  <a:ext uri="{FF2B5EF4-FFF2-40B4-BE49-F238E27FC236}">
                    <a16:creationId xmlns:a16="http://schemas.microsoft.com/office/drawing/2014/main" id="{9C181E12-43D9-4C12-A372-92C063DE5ADE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EFE58-E7DA-4F5A-A394-F276B128E6ED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62482C-4277-4918-A8DF-CE86ECB5DE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3CD92-7B6F-49E6-8B43-9E5DDDF156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62F91A-273C-4CD1-B7F8-853E343B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45F8DE-2932-421A-BE61-9D2C06A4B545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8000" y="6492875"/>
            <a:ext cx="504000" cy="365125"/>
          </a:xfrm>
        </p:spPr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68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7225E-7B1E-4BC0-AE0A-2DABB8866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AC05-0AE7-455A-AA7D-87AC040111FE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5" r:id="rId4"/>
    <p:sldLayoutId id="2147483672" r:id="rId5"/>
    <p:sldLayoutId id="2147483654" r:id="rId6"/>
    <p:sldLayoutId id="2147483673" r:id="rId7"/>
    <p:sldLayoutId id="2147483660" r:id="rId8"/>
    <p:sldLayoutId id="2147483670" r:id="rId9"/>
    <p:sldLayoutId id="2147483655" r:id="rId10"/>
    <p:sldLayoutId id="2147483674" r:id="rId11"/>
    <p:sldLayoutId id="2147483661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4C81-62C2-42C3-A3E3-1871A18E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Long Short-Term Memory</a:t>
            </a:r>
            <a:br>
              <a:rPr lang="en-US" sz="4400" dirty="0"/>
            </a:br>
            <a:r>
              <a:rPr lang="en-US" sz="4400" dirty="0"/>
              <a:t>(LSTM) Model for</a:t>
            </a:r>
            <a:br>
              <a:rPr lang="en-US" sz="4400" dirty="0"/>
            </a:br>
            <a:r>
              <a:rPr lang="en-US" sz="4400" dirty="0"/>
              <a:t>DNA Feature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86F-7520-47CE-8F2D-D60F0B364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r>
              <a:rPr lang="en-US" dirty="0"/>
              <a:t>Yu-Cheng 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3859-2777-418B-9631-36E28CB8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94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Multilayered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376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8E75F6F-B24D-49C3-838C-0E054352CD3B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AD614F-90CD-466B-AF76-42B364428272}"/>
              </a:ext>
            </a:extLst>
          </p:cNvPr>
          <p:cNvSpPr/>
          <p:nvPr/>
        </p:nvSpPr>
        <p:spPr>
          <a:xfrm>
            <a:off x="4536634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5BA240-F946-4E61-92A1-ACF299C3A4D8}"/>
              </a:ext>
            </a:extLst>
          </p:cNvPr>
          <p:cNvSpPr/>
          <p:nvPr/>
        </p:nvSpPr>
        <p:spPr>
          <a:xfrm>
            <a:off x="543577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521F85-A5DA-482F-AD27-A3E311C78823}"/>
              </a:ext>
            </a:extLst>
          </p:cNvPr>
          <p:cNvSpPr/>
          <p:nvPr/>
        </p:nvSpPr>
        <p:spPr>
          <a:xfrm>
            <a:off x="6334908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8772FF-0839-4B12-AA23-DE8B1DD49521}"/>
              </a:ext>
            </a:extLst>
          </p:cNvPr>
          <p:cNvSpPr/>
          <p:nvPr/>
        </p:nvSpPr>
        <p:spPr>
          <a:xfrm>
            <a:off x="7234045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78E21C-B287-44D0-BEC7-E259EE5FA9BA}"/>
              </a:ext>
            </a:extLst>
          </p:cNvPr>
          <p:cNvSpPr/>
          <p:nvPr/>
        </p:nvSpPr>
        <p:spPr>
          <a:xfrm>
            <a:off x="8133183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12E7A5-CE92-4214-AD0E-0DC22A120DCE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CE1007-C347-42E1-8020-44E99C90B09B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128D86-74A3-4BAF-BF2A-D4C50C4963D9}"/>
              </a:ext>
            </a:extLst>
          </p:cNvPr>
          <p:cNvSpPr/>
          <p:nvPr/>
        </p:nvSpPr>
        <p:spPr>
          <a:xfrm>
            <a:off x="3637497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FC1E65-19CD-470D-B208-126D3A0D9145}"/>
              </a:ext>
            </a:extLst>
          </p:cNvPr>
          <p:cNvSpPr/>
          <p:nvPr/>
        </p:nvSpPr>
        <p:spPr>
          <a:xfrm>
            <a:off x="4536634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36BA1C-38A0-41BC-A68B-13D0CC522705}"/>
              </a:ext>
            </a:extLst>
          </p:cNvPr>
          <p:cNvSpPr/>
          <p:nvPr/>
        </p:nvSpPr>
        <p:spPr>
          <a:xfrm>
            <a:off x="5435771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C2EA39-5799-41E7-8985-B1FE79841453}"/>
              </a:ext>
            </a:extLst>
          </p:cNvPr>
          <p:cNvSpPr/>
          <p:nvPr/>
        </p:nvSpPr>
        <p:spPr>
          <a:xfrm>
            <a:off x="6334908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9DCBC8-93A6-49C7-9C50-92E259FB5C7F}"/>
              </a:ext>
            </a:extLst>
          </p:cNvPr>
          <p:cNvSpPr/>
          <p:nvPr/>
        </p:nvSpPr>
        <p:spPr>
          <a:xfrm>
            <a:off x="7234045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1D1AA2-561C-407A-9FB1-C3B8DEB24A38}"/>
              </a:ext>
            </a:extLst>
          </p:cNvPr>
          <p:cNvSpPr/>
          <p:nvPr/>
        </p:nvSpPr>
        <p:spPr>
          <a:xfrm>
            <a:off x="8133183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77518F-0182-4858-A086-3E75C0B4E3FA}"/>
              </a:ext>
            </a:extLst>
          </p:cNvPr>
          <p:cNvSpPr/>
          <p:nvPr/>
        </p:nvSpPr>
        <p:spPr>
          <a:xfrm>
            <a:off x="9037430" y="2502629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A243A-B035-4D13-BEF0-F1D5490952A3}"/>
              </a:ext>
            </a:extLst>
          </p:cNvPr>
          <p:cNvSpPr/>
          <p:nvPr/>
        </p:nvSpPr>
        <p:spPr>
          <a:xfrm>
            <a:off x="2735687" y="2502629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Multilayered 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44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Source code of life: DNA</a:t>
            </a:r>
          </a:p>
        </p:txBody>
      </p:sp>
    </p:spTree>
    <p:extLst>
      <p:ext uri="{BB962C8B-B14F-4D97-AF65-F5344CB8AC3E}">
        <p14:creationId xmlns:p14="http://schemas.microsoft.com/office/powerpoint/2010/main" val="287761954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7CAE25-BE02-48CF-9071-DF28C6802B50}"/>
              </a:ext>
            </a:extLst>
          </p:cNvPr>
          <p:cNvSpPr/>
          <p:nvPr/>
        </p:nvSpPr>
        <p:spPr>
          <a:xfrm>
            <a:off x="8052928" y="2787453"/>
            <a:ext cx="423193" cy="153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CTTATG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</a:t>
            </a:r>
            <a:r>
              <a:rPr lang="en-US" sz="1000" dirty="0">
                <a:latin typeface="Consolas" panose="020B0609020204030204" pitchFamily="49" charset="0"/>
              </a:rPr>
              <a:t>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</a:t>
            </a:r>
            <a:r>
              <a:rPr lang="en-US" sz="1000" dirty="0">
                <a:latin typeface="Consolas" panose="020B0609020204030204" pitchFamily="49" charset="0"/>
              </a:rPr>
              <a:t>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</a:t>
            </a:r>
            <a:r>
              <a:rPr lang="en-US" sz="1000" dirty="0">
                <a:latin typeface="Consolas" panose="020B0609020204030204" pitchFamily="49" charset="0"/>
              </a:rPr>
              <a:t>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2494A0-039C-4BA5-90EB-BAB85948C274}"/>
              </a:ext>
            </a:extLst>
          </p:cNvPr>
          <p:cNvCxnSpPr/>
          <p:nvPr/>
        </p:nvCxnSpPr>
        <p:spPr>
          <a:xfrm>
            <a:off x="104775" y="3634583"/>
            <a:ext cx="62674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9D2D1-C150-4AF5-B51F-E54F423E4F9F}"/>
              </a:ext>
            </a:extLst>
          </p:cNvPr>
          <p:cNvCxnSpPr>
            <a:cxnSpLocks/>
          </p:cNvCxnSpPr>
          <p:nvPr/>
        </p:nvCxnSpPr>
        <p:spPr>
          <a:xfrm>
            <a:off x="104775" y="348091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82E6B-7648-419D-ADAD-61181CF9BD2B}"/>
              </a:ext>
            </a:extLst>
          </p:cNvPr>
          <p:cNvCxnSpPr>
            <a:cxnSpLocks/>
          </p:cNvCxnSpPr>
          <p:nvPr/>
        </p:nvCxnSpPr>
        <p:spPr>
          <a:xfrm>
            <a:off x="104775" y="332724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2A701-B91B-4565-B753-F98B55D3D69A}"/>
              </a:ext>
            </a:extLst>
          </p:cNvPr>
          <p:cNvCxnSpPr>
            <a:cxnSpLocks/>
          </p:cNvCxnSpPr>
          <p:nvPr/>
        </p:nvCxnSpPr>
        <p:spPr>
          <a:xfrm>
            <a:off x="104775" y="317357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0A0AC-4C7E-485D-97D6-090CAFD6853F}"/>
              </a:ext>
            </a:extLst>
          </p:cNvPr>
          <p:cNvCxnSpPr>
            <a:cxnSpLocks/>
          </p:cNvCxnSpPr>
          <p:nvPr/>
        </p:nvCxnSpPr>
        <p:spPr>
          <a:xfrm>
            <a:off x="104775" y="301990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964F0-134C-42CC-A2EC-1AE09F23EFCE}"/>
              </a:ext>
            </a:extLst>
          </p:cNvPr>
          <p:cNvCxnSpPr>
            <a:cxnSpLocks/>
          </p:cNvCxnSpPr>
          <p:nvPr/>
        </p:nvCxnSpPr>
        <p:spPr>
          <a:xfrm>
            <a:off x="8267700" y="2866232"/>
            <a:ext cx="3781425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8900E-788C-4E3B-92A4-8F316F06A9A6}"/>
              </a:ext>
            </a:extLst>
          </p:cNvPr>
          <p:cNvCxnSpPr>
            <a:cxnSpLocks/>
          </p:cNvCxnSpPr>
          <p:nvPr/>
        </p:nvCxnSpPr>
        <p:spPr>
          <a:xfrm>
            <a:off x="104775" y="4543426"/>
            <a:ext cx="24288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EF0A5-724A-4110-A64D-87AA3C3BB6AB}"/>
              </a:ext>
            </a:extLst>
          </p:cNvPr>
          <p:cNvCxnSpPr>
            <a:cxnSpLocks/>
          </p:cNvCxnSpPr>
          <p:nvPr/>
        </p:nvCxnSpPr>
        <p:spPr>
          <a:xfrm>
            <a:off x="104775" y="4391344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7F2A2-50DB-4156-9546-101B9F0240FA}"/>
              </a:ext>
            </a:extLst>
          </p:cNvPr>
          <p:cNvCxnSpPr>
            <a:cxnSpLocks/>
          </p:cNvCxnSpPr>
          <p:nvPr/>
        </p:nvCxnSpPr>
        <p:spPr>
          <a:xfrm>
            <a:off x="104775" y="4239261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22803-E812-4A5F-AA2B-0D854D41B2D6}"/>
              </a:ext>
            </a:extLst>
          </p:cNvPr>
          <p:cNvCxnSpPr>
            <a:cxnSpLocks/>
          </p:cNvCxnSpPr>
          <p:nvPr/>
        </p:nvCxnSpPr>
        <p:spPr>
          <a:xfrm>
            <a:off x="104775" y="4087178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FE7BB-EDE3-42BD-9F58-C19FD6F1A1F5}"/>
              </a:ext>
            </a:extLst>
          </p:cNvPr>
          <p:cNvCxnSpPr>
            <a:cxnSpLocks/>
          </p:cNvCxnSpPr>
          <p:nvPr/>
        </p:nvCxnSpPr>
        <p:spPr>
          <a:xfrm>
            <a:off x="3587750" y="3935095"/>
            <a:ext cx="84613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CBB4C-6FF9-4698-878E-C2BF4210DC85}"/>
              </a:ext>
            </a:extLst>
          </p:cNvPr>
          <p:cNvCxnSpPr>
            <a:cxnSpLocks/>
          </p:cNvCxnSpPr>
          <p:nvPr/>
        </p:nvCxnSpPr>
        <p:spPr>
          <a:xfrm>
            <a:off x="104775" y="5457100"/>
            <a:ext cx="536638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1CC9C-7F10-41AD-8823-2231EE9AB8E3}"/>
              </a:ext>
            </a:extLst>
          </p:cNvPr>
          <p:cNvCxnSpPr>
            <a:cxnSpLocks/>
          </p:cNvCxnSpPr>
          <p:nvPr/>
        </p:nvCxnSpPr>
        <p:spPr>
          <a:xfrm>
            <a:off x="104775" y="5305018"/>
            <a:ext cx="11944350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8937F4-A027-4948-8BA3-EFE864819CEB}"/>
              </a:ext>
            </a:extLst>
          </p:cNvPr>
          <p:cNvCxnSpPr>
            <a:cxnSpLocks/>
          </p:cNvCxnSpPr>
          <p:nvPr/>
        </p:nvCxnSpPr>
        <p:spPr>
          <a:xfrm>
            <a:off x="3790950" y="5152935"/>
            <a:ext cx="825817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0C149AA-8C9B-4068-BAD9-6B8ED0D9BCD9}"/>
              </a:ext>
            </a:extLst>
          </p:cNvPr>
          <p:cNvSpPr/>
          <p:nvPr/>
        </p:nvSpPr>
        <p:spPr>
          <a:xfrm>
            <a:off x="6096000" y="3164077"/>
            <a:ext cx="2057400" cy="529845"/>
          </a:xfrm>
          <a:prstGeom prst="right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D237D-6CBA-40F4-9761-0E852601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86A7-88BA-4CA4-A806-0D473023388E}"/>
              </a:ext>
            </a:extLst>
          </p:cNvPr>
          <p:cNvSpPr/>
          <p:nvPr/>
        </p:nvSpPr>
        <p:spPr>
          <a:xfrm>
            <a:off x="5586245" y="3244334"/>
            <a:ext cx="10195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CTT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38D4-93C2-4CEF-BBA3-90EC0EE11503}"/>
              </a:ext>
            </a:extLst>
          </p:cNvPr>
          <p:cNvSpPr/>
          <p:nvPr/>
        </p:nvSpPr>
        <p:spPr>
          <a:xfrm>
            <a:off x="5586246" y="2829154"/>
            <a:ext cx="1019510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52719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72838D-CC39-41BE-971C-2167965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3C81-E33D-4E2C-AA98-AF0D2F51B1D2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FEE2-00BD-40E3-A9DA-7CA5AD8590D7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7DE2-774C-4924-B1B3-3820FC44AF91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E38A0-800F-4B28-92FE-388B4CA0F6F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79EF5-B8F1-43DD-AFC8-4061EF9D7E0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9570-2D7F-4584-AC3C-B8B74C9D397C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03366-6FC1-4A22-A85B-72CD1C298611}"/>
              </a:ext>
            </a:extLst>
          </p:cNvPr>
          <p:cNvSpPr/>
          <p:nvPr/>
        </p:nvSpPr>
        <p:spPr>
          <a:xfrm>
            <a:off x="3644400" y="4323621"/>
            <a:ext cx="18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T:</a:t>
            </a:r>
          </a:p>
        </p:txBody>
      </p:sp>
    </p:spTree>
    <p:extLst>
      <p:ext uri="{BB962C8B-B14F-4D97-AF65-F5344CB8AC3E}">
        <p14:creationId xmlns:p14="http://schemas.microsoft.com/office/powerpoint/2010/main" val="10884728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7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713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2F65584-B2DD-4BCC-9B1B-E135465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8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37658C-884E-48C4-B65D-1D3AA8FE67C7}"/>
              </a:ext>
            </a:extLst>
          </p:cNvPr>
          <p:cNvGrpSpPr/>
          <p:nvPr/>
        </p:nvGrpSpPr>
        <p:grpSpPr>
          <a:xfrm>
            <a:off x="4274400" y="2445483"/>
            <a:ext cx="900000" cy="1878138"/>
            <a:chOff x="4274400" y="2445483"/>
            <a:chExt cx="900000" cy="187813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5950E3-8564-4369-B032-ECED1764002C}"/>
                </a:ext>
              </a:extLst>
            </p:cNvPr>
            <p:cNvSpPr/>
            <p:nvPr/>
          </p:nvSpPr>
          <p:spPr>
            <a:xfrm>
              <a:off x="44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0983ED6-9C5E-4AA1-8FD0-897E8AA9FA22}"/>
                </a:ext>
              </a:extLst>
            </p:cNvPr>
            <p:cNvCxnSpPr>
              <a:cxnSpLocks/>
              <a:stCxn id="99" idx="0"/>
              <a:endCxn id="100" idx="2"/>
            </p:cNvCxnSpPr>
            <p:nvPr/>
          </p:nvCxnSpPr>
          <p:spPr>
            <a:xfrm flipV="1">
              <a:off x="48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F68F47-9393-4BD7-ACB5-E4996AF21829}"/>
                </a:ext>
              </a:extLst>
            </p:cNvPr>
            <p:cNvCxnSpPr>
              <a:cxnSpLocks/>
              <a:stCxn id="100" idx="0"/>
              <a:endCxn id="44" idx="2"/>
            </p:cNvCxnSpPr>
            <p:nvPr/>
          </p:nvCxnSpPr>
          <p:spPr>
            <a:xfrm flipV="1">
              <a:off x="48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9F1FA5E-3B62-4ED8-8110-F7BEE9844CAD}"/>
                </a:ext>
              </a:extLst>
            </p:cNvPr>
            <p:cNvCxnSpPr>
              <a:cxnSpLocks/>
              <a:stCxn id="125" idx="3"/>
              <a:endCxn id="100" idx="1"/>
            </p:cNvCxnSpPr>
            <p:nvPr/>
          </p:nvCxnSpPr>
          <p:spPr>
            <a:xfrm>
              <a:off x="42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CDD3BB-0584-4C4A-96A2-957A2390E2D3}"/>
              </a:ext>
            </a:extLst>
          </p:cNvPr>
          <p:cNvGrpSpPr/>
          <p:nvPr/>
        </p:nvGrpSpPr>
        <p:grpSpPr>
          <a:xfrm>
            <a:off x="5174400" y="2445483"/>
            <a:ext cx="4499994" cy="1878138"/>
            <a:chOff x="5174400" y="2445483"/>
            <a:chExt cx="4499994" cy="187813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4EFADF-26DA-4C59-BC76-C3E27F739C89}"/>
                </a:ext>
              </a:extLst>
            </p:cNvPr>
            <p:cNvSpPr/>
            <p:nvPr/>
          </p:nvSpPr>
          <p:spPr>
            <a:xfrm>
              <a:off x="53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5ED849-1B98-4CA0-8498-A5BF7C688D37}"/>
                </a:ext>
              </a:extLst>
            </p:cNvPr>
            <p:cNvSpPr/>
            <p:nvPr/>
          </p:nvSpPr>
          <p:spPr>
            <a:xfrm>
              <a:off x="62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0D64635-8A18-470F-A886-1BBBA270D16D}"/>
                </a:ext>
              </a:extLst>
            </p:cNvPr>
            <p:cNvSpPr/>
            <p:nvPr/>
          </p:nvSpPr>
          <p:spPr>
            <a:xfrm>
              <a:off x="71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68C43ED-6BAD-476D-87FD-6CD0BD041D49}"/>
                </a:ext>
              </a:extLst>
            </p:cNvPr>
            <p:cNvSpPr/>
            <p:nvPr/>
          </p:nvSpPr>
          <p:spPr>
            <a:xfrm>
              <a:off x="80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A847EEA-4760-4720-98C3-F96C8E191A0A}"/>
                </a:ext>
              </a:extLst>
            </p:cNvPr>
            <p:cNvCxnSpPr>
              <a:cxnSpLocks/>
              <a:stCxn id="100" idx="3"/>
              <a:endCxn id="101" idx="1"/>
            </p:cNvCxnSpPr>
            <p:nvPr/>
          </p:nvCxnSpPr>
          <p:spPr>
            <a:xfrm>
              <a:off x="51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179BD4-A179-44FA-B78C-CA253F565253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60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D713DE0-3798-4168-BF8F-603AFF922334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>
              <a:off x="69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C6F29A0-B6B4-45F1-AF4A-DE38850E4CE0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78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AC08A05-D658-40D3-BD7F-FA97699C2016}"/>
                </a:ext>
              </a:extLst>
            </p:cNvPr>
            <p:cNvCxnSpPr>
              <a:cxnSpLocks/>
              <a:stCxn id="110" idx="0"/>
              <a:endCxn id="101" idx="2"/>
            </p:cNvCxnSpPr>
            <p:nvPr/>
          </p:nvCxnSpPr>
          <p:spPr>
            <a:xfrm flipV="1">
              <a:off x="57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F4A7A54-35FF-4D74-AEF5-A29CB77550FB}"/>
                </a:ext>
              </a:extLst>
            </p:cNvPr>
            <p:cNvCxnSpPr>
              <a:cxnSpLocks/>
              <a:stCxn id="112" idx="0"/>
              <a:endCxn id="102" idx="2"/>
            </p:cNvCxnSpPr>
            <p:nvPr/>
          </p:nvCxnSpPr>
          <p:spPr>
            <a:xfrm flipV="1">
              <a:off x="66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D4DBFF9-7409-4FA4-A7F2-CEC27D9AD19D}"/>
                </a:ext>
              </a:extLst>
            </p:cNvPr>
            <p:cNvCxnSpPr>
              <a:cxnSpLocks/>
              <a:stCxn id="114" idx="0"/>
              <a:endCxn id="103" idx="2"/>
            </p:cNvCxnSpPr>
            <p:nvPr/>
          </p:nvCxnSpPr>
          <p:spPr>
            <a:xfrm flipV="1">
              <a:off x="7514399" y="4177575"/>
              <a:ext cx="1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A6EFFD3-8D69-451E-B059-0DCDCF362615}"/>
                </a:ext>
              </a:extLst>
            </p:cNvPr>
            <p:cNvCxnSpPr>
              <a:cxnSpLocks/>
              <a:stCxn id="116" idx="0"/>
              <a:endCxn id="104" idx="2"/>
            </p:cNvCxnSpPr>
            <p:nvPr/>
          </p:nvCxnSpPr>
          <p:spPr>
            <a:xfrm flipV="1">
              <a:off x="8414398" y="4177575"/>
              <a:ext cx="2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E35711A-C7BB-4789-A840-80481E53C0EE}"/>
                </a:ext>
              </a:extLst>
            </p:cNvPr>
            <p:cNvCxnSpPr>
              <a:cxnSpLocks/>
              <a:stCxn id="101" idx="0"/>
              <a:endCxn id="50" idx="2"/>
            </p:cNvCxnSpPr>
            <p:nvPr/>
          </p:nvCxnSpPr>
          <p:spPr>
            <a:xfrm flipV="1">
              <a:off x="57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8CAF475-10AD-42F6-8779-14EE6A1148A7}"/>
                </a:ext>
              </a:extLst>
            </p:cNvPr>
            <p:cNvCxnSpPr>
              <a:cxnSpLocks/>
              <a:stCxn id="102" idx="0"/>
              <a:endCxn id="52" idx="2"/>
            </p:cNvCxnSpPr>
            <p:nvPr/>
          </p:nvCxnSpPr>
          <p:spPr>
            <a:xfrm flipH="1" flipV="1">
              <a:off x="6614399" y="2445483"/>
              <a:ext cx="1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13B4A0F-15FB-4E16-AD6A-186749123DBA}"/>
                </a:ext>
              </a:extLst>
            </p:cNvPr>
            <p:cNvCxnSpPr>
              <a:cxnSpLocks/>
              <a:stCxn id="103" idx="0"/>
              <a:endCxn id="54" idx="2"/>
            </p:cNvCxnSpPr>
            <p:nvPr/>
          </p:nvCxnSpPr>
          <p:spPr>
            <a:xfrm flipH="1" flipV="1">
              <a:off x="7514397" y="2445483"/>
              <a:ext cx="3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FB0F29-A089-4E04-AA38-BF6B1E3FC428}"/>
                </a:ext>
              </a:extLst>
            </p:cNvPr>
            <p:cNvCxnSpPr>
              <a:cxnSpLocks/>
              <a:stCxn id="104" idx="0"/>
              <a:endCxn id="70" idx="2"/>
            </p:cNvCxnSpPr>
            <p:nvPr/>
          </p:nvCxnSpPr>
          <p:spPr>
            <a:xfrm flipH="1" flipV="1">
              <a:off x="8414394" y="2445483"/>
              <a:ext cx="6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870DE0-1705-4F9A-BEF3-2800AAD2AAEE}"/>
                </a:ext>
              </a:extLst>
            </p:cNvPr>
            <p:cNvCxnSpPr>
              <a:cxnSpLocks/>
              <a:stCxn id="104" idx="3"/>
              <a:endCxn id="130" idx="1"/>
            </p:cNvCxnSpPr>
            <p:nvPr/>
          </p:nvCxnSpPr>
          <p:spPr>
            <a:xfrm>
              <a:off x="8774400" y="3817575"/>
              <a:ext cx="179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F6E5920-363F-4431-A895-85AA29B0CFEF}"/>
                </a:ext>
              </a:extLst>
            </p:cNvPr>
            <p:cNvSpPr/>
            <p:nvPr/>
          </p:nvSpPr>
          <p:spPr>
            <a:xfrm>
              <a:off x="8954394" y="3457575"/>
              <a:ext cx="720000" cy="7200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2AACD-B894-498B-A417-04A5F957165D}"/>
              </a:ext>
            </a:extLst>
          </p:cNvPr>
          <p:cNvGrpSpPr/>
          <p:nvPr/>
        </p:nvGrpSpPr>
        <p:grpSpPr>
          <a:xfrm>
            <a:off x="2654400" y="3457575"/>
            <a:ext cx="900000" cy="720000"/>
            <a:chOff x="2654400" y="3457575"/>
            <a:chExt cx="900000" cy="72000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1640450-5708-45B6-928C-0D380988E571}"/>
                </a:ext>
              </a:extLst>
            </p:cNvPr>
            <p:cNvCxnSpPr>
              <a:cxnSpLocks/>
              <a:stCxn id="131" idx="3"/>
              <a:endCxn id="125" idx="1"/>
            </p:cNvCxnSpPr>
            <p:nvPr/>
          </p:nvCxnSpPr>
          <p:spPr>
            <a:xfrm>
              <a:off x="33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CB6E62C-4DB8-4657-B77F-00F3BE9A9A91}"/>
                </a:ext>
              </a:extLst>
            </p:cNvPr>
            <p:cNvSpPr/>
            <p:nvPr/>
          </p:nvSpPr>
          <p:spPr>
            <a:xfrm>
              <a:off x="2654400" y="3457575"/>
              <a:ext cx="720000" cy="720000"/>
            </a:xfrm>
            <a:prstGeom prst="rect">
              <a:avLst/>
            </a:prstGeom>
            <a:gradFill>
              <a:gsLst>
                <a:gs pos="100000">
                  <a:srgbClr val="BFBFBF"/>
                </a:gs>
                <a:gs pos="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109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1F0A51-AEA9-435D-87D7-57D78C034F27}"/>
              </a:ext>
            </a:extLst>
          </p:cNvPr>
          <p:cNvCxnSpPr>
            <a:cxnSpLocks/>
            <a:stCxn id="143" idx="1"/>
            <a:endCxn id="72" idx="3"/>
          </p:cNvCxnSpPr>
          <p:nvPr/>
        </p:nvCxnSpPr>
        <p:spPr>
          <a:xfrm flipH="1">
            <a:off x="8855687" y="3728675"/>
            <a:ext cx="18174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66A3EEA-71E6-4F2D-B006-FEFA461F1068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1930DF-3B14-4854-AE67-92A460B5DA80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8537C5-1BC6-4F4E-927B-8AFEAF45B75E}"/>
              </a:ext>
            </a:extLst>
          </p:cNvPr>
          <p:cNvCxnSpPr>
            <a:cxnSpLocks/>
            <a:stCxn id="49" idx="1"/>
            <a:endCxn id="138" idx="3"/>
          </p:cNvCxnSpPr>
          <p:nvPr/>
        </p:nvCxnSpPr>
        <p:spPr>
          <a:xfrm flipH="1">
            <a:off x="3455687" y="3728675"/>
            <a:ext cx="18181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768B9-3875-49D1-8EBE-FBA1C6982059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25FD12-7643-4F33-B0DE-C36C2A1FE4D6}"/>
              </a:ext>
            </a:extLst>
          </p:cNvPr>
          <p:cNvCxnSpPr>
            <a:cxnSpLocks/>
            <a:stCxn id="49" idx="0"/>
            <a:endCxn id="79" idx="2"/>
          </p:cNvCxnSpPr>
          <p:nvPr/>
        </p:nvCxnSpPr>
        <p:spPr>
          <a:xfrm flipH="1" flipV="1">
            <a:off x="3914400" y="2445483"/>
            <a:ext cx="830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7247C6-5971-4E7F-BDBE-3A496452F14D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flipH="1" flipV="1">
            <a:off x="4814400" y="2445483"/>
            <a:ext cx="83091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816B1B-1B75-4626-9D18-7CB6F32A0352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714400" y="2445483"/>
            <a:ext cx="81302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B7CC6-4C95-4207-84F5-20469D68011B}"/>
              </a:ext>
            </a:extLst>
          </p:cNvPr>
          <p:cNvCxnSpPr>
            <a:cxnSpLocks/>
            <a:stCxn id="69" idx="0"/>
            <a:endCxn id="52" idx="2"/>
          </p:cNvCxnSpPr>
          <p:nvPr/>
        </p:nvCxnSpPr>
        <p:spPr>
          <a:xfrm flipH="1" flipV="1">
            <a:off x="6614399" y="2445483"/>
            <a:ext cx="812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EFD184-A5CA-4151-9B51-6A52A33EE739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flipH="1" flipV="1">
            <a:off x="7514397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DEC4A7-E757-41B8-B22A-8AC9F0C7DB30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8414394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772147-AC21-4466-8666-DCC81E327AA4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flipV="1">
            <a:off x="4814400" y="4088675"/>
            <a:ext cx="830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0027C4-897D-48BE-A1CC-7117742B0E6C}"/>
              </a:ext>
            </a:extLst>
          </p:cNvPr>
          <p:cNvCxnSpPr>
            <a:cxnSpLocks/>
            <a:stCxn id="110" idx="0"/>
            <a:endCxn id="58" idx="2"/>
          </p:cNvCxnSpPr>
          <p:nvPr/>
        </p:nvCxnSpPr>
        <p:spPr>
          <a:xfrm flipV="1">
            <a:off x="5714400" y="4088675"/>
            <a:ext cx="81302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CB536-94F4-4F86-92FF-4C7559219B56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flipV="1">
            <a:off x="6614400" y="4088675"/>
            <a:ext cx="81296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6B329A-2047-4124-96A7-1C582FEA40BC}"/>
              </a:ext>
            </a:extLst>
          </p:cNvPr>
          <p:cNvCxnSpPr>
            <a:cxnSpLocks/>
            <a:stCxn id="114" idx="0"/>
            <a:endCxn id="71" idx="2"/>
          </p:cNvCxnSpPr>
          <p:nvPr/>
        </p:nvCxnSpPr>
        <p:spPr>
          <a:xfrm flipV="1">
            <a:off x="7514399" y="4088675"/>
            <a:ext cx="812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EB437D-B5C4-4F5A-9FD3-F03DE4498A5A}"/>
              </a:ext>
            </a:extLst>
          </p:cNvPr>
          <p:cNvCxnSpPr>
            <a:cxnSpLocks/>
            <a:stCxn id="116" idx="0"/>
            <a:endCxn id="72" idx="2"/>
          </p:cNvCxnSpPr>
          <p:nvPr/>
        </p:nvCxnSpPr>
        <p:spPr>
          <a:xfrm flipV="1">
            <a:off x="8414398" y="4088675"/>
            <a:ext cx="81289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AAB0599-7737-4B51-91C7-7B0290A47D8D}"/>
              </a:ext>
            </a:extLst>
          </p:cNvPr>
          <p:cNvSpPr/>
          <p:nvPr/>
        </p:nvSpPr>
        <p:spPr>
          <a:xfrm>
            <a:off x="453749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587C79-B8F5-4C05-8B28-E6764E290B2C}"/>
              </a:ext>
            </a:extLst>
          </p:cNvPr>
          <p:cNvSpPr/>
          <p:nvPr/>
        </p:nvSpPr>
        <p:spPr>
          <a:xfrm>
            <a:off x="5435702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394EB-795A-4264-9E73-E749CE8BCF91}"/>
              </a:ext>
            </a:extLst>
          </p:cNvPr>
          <p:cNvSpPr/>
          <p:nvPr/>
        </p:nvSpPr>
        <p:spPr>
          <a:xfrm>
            <a:off x="6335696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947015-EB1F-4168-A132-FCC0001E95E2}"/>
              </a:ext>
            </a:extLst>
          </p:cNvPr>
          <p:cNvSpPr/>
          <p:nvPr/>
        </p:nvSpPr>
        <p:spPr>
          <a:xfrm>
            <a:off x="7235690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7D0284-B14F-47B4-84A5-22F73B16D69C}"/>
              </a:ext>
            </a:extLst>
          </p:cNvPr>
          <p:cNvSpPr/>
          <p:nvPr/>
        </p:nvSpPr>
        <p:spPr>
          <a:xfrm>
            <a:off x="813568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714C43-2A33-4A1C-949C-00B9EC81638E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4357497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89A2EA-1C28-4B98-9355-731B009853A2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flipH="1">
            <a:off x="6155702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91B933-1394-40CE-9711-3ED5875D945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7055696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0CF5F9-B09E-4107-AA79-E6EEF08645FE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H="1">
            <a:off x="7955690" y="3728675"/>
            <a:ext cx="17999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E203C-07AD-452E-91DE-247B63E4BF37}"/>
              </a:ext>
            </a:extLst>
          </p:cNvPr>
          <p:cNvCxnSpPr>
            <a:cxnSpLocks/>
            <a:stCxn id="124" idx="0"/>
            <a:endCxn id="49" idx="2"/>
          </p:cNvCxnSpPr>
          <p:nvPr/>
        </p:nvCxnSpPr>
        <p:spPr>
          <a:xfrm flipV="1">
            <a:off x="3914400" y="4088675"/>
            <a:ext cx="83097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146">
            <a:extLst>
              <a:ext uri="{FF2B5EF4-FFF2-40B4-BE49-F238E27FC236}">
                <a16:creationId xmlns:a16="http://schemas.microsoft.com/office/drawing/2014/main" id="{8E307775-4EE6-48B8-8281-12452388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9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5950E3-8564-4369-B032-ECED1764002C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983ED6-9C5E-4AA1-8FD0-897E8AA9FA22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F68F47-9393-4BD7-ACB5-E4996AF21829}"/>
              </a:ext>
            </a:extLst>
          </p:cNvPr>
          <p:cNvCxnSpPr>
            <a:cxnSpLocks/>
            <a:stCxn id="100" idx="0"/>
            <a:endCxn id="44" idx="2"/>
          </p:cNvCxnSpPr>
          <p:nvPr/>
        </p:nvCxnSpPr>
        <p:spPr>
          <a:xfrm flipV="1">
            <a:off x="48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F1FA5E-3B62-4ED8-8110-F7BEE9844CAD}"/>
              </a:ext>
            </a:extLst>
          </p:cNvPr>
          <p:cNvCxnSpPr>
            <a:cxnSpLocks/>
            <a:stCxn id="125" idx="3"/>
            <a:endCxn id="100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4EFADF-26DA-4C59-BC76-C3E27F739C89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5ED849-1B98-4CA0-8498-A5BF7C688D37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D64635-8A18-470F-A886-1BBBA270D16D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8C43ED-6BAD-476D-87FD-6CD0BD041D49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A847EEA-4760-4720-98C3-F96C8E191A0A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179BD4-A179-44FA-B78C-CA253F565253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D713DE0-3798-4168-BF8F-603AFF92233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F29A0-B6B4-45F1-AF4A-DE38850E4CE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C08A05-D658-40D3-BD7F-FA97699C2016}"/>
              </a:ext>
            </a:extLst>
          </p:cNvPr>
          <p:cNvCxnSpPr>
            <a:cxnSpLocks/>
            <a:stCxn id="110" idx="0"/>
            <a:endCxn id="101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4A7A54-35FF-4D74-AEF5-A29CB77550FB}"/>
              </a:ext>
            </a:extLst>
          </p:cNvPr>
          <p:cNvCxnSpPr>
            <a:cxnSpLocks/>
            <a:stCxn id="112" idx="0"/>
            <a:endCxn id="102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4DBFF9-7409-4FA4-A7F2-CEC27D9AD19D}"/>
              </a:ext>
            </a:extLst>
          </p:cNvPr>
          <p:cNvCxnSpPr>
            <a:cxnSpLocks/>
            <a:stCxn id="114" idx="0"/>
            <a:endCxn id="103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6EFFD3-8D69-451E-B059-0DCDCF362615}"/>
              </a:ext>
            </a:extLst>
          </p:cNvPr>
          <p:cNvCxnSpPr>
            <a:cxnSpLocks/>
            <a:stCxn id="116" idx="0"/>
            <a:endCxn id="104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35711A-C7BB-4789-A840-80481E53C0EE}"/>
              </a:ext>
            </a:extLst>
          </p:cNvPr>
          <p:cNvCxnSpPr>
            <a:cxnSpLocks/>
            <a:stCxn id="101" idx="0"/>
            <a:endCxn id="50" idx="2"/>
          </p:cNvCxnSpPr>
          <p:nvPr/>
        </p:nvCxnSpPr>
        <p:spPr>
          <a:xfrm flipV="1">
            <a:off x="57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8CAF475-10AD-42F6-8779-14EE6A1148A7}"/>
              </a:ext>
            </a:extLst>
          </p:cNvPr>
          <p:cNvCxnSpPr>
            <a:cxnSpLocks/>
            <a:stCxn id="102" idx="0"/>
            <a:endCxn id="52" idx="2"/>
          </p:cNvCxnSpPr>
          <p:nvPr/>
        </p:nvCxnSpPr>
        <p:spPr>
          <a:xfrm flipH="1" flipV="1">
            <a:off x="6614399" y="2445483"/>
            <a:ext cx="1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13B4A0F-15FB-4E16-AD6A-186749123DBA}"/>
              </a:ext>
            </a:extLst>
          </p:cNvPr>
          <p:cNvCxnSpPr>
            <a:cxnSpLocks/>
            <a:stCxn id="103" idx="0"/>
            <a:endCxn id="54" idx="2"/>
          </p:cNvCxnSpPr>
          <p:nvPr/>
        </p:nvCxnSpPr>
        <p:spPr>
          <a:xfrm flipH="1" flipV="1">
            <a:off x="7514397" y="2445483"/>
            <a:ext cx="3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FB0F29-A089-4E04-AA38-BF6B1E3FC428}"/>
              </a:ext>
            </a:extLst>
          </p:cNvPr>
          <p:cNvCxnSpPr>
            <a:cxnSpLocks/>
            <a:stCxn id="104" idx="0"/>
            <a:endCxn id="70" idx="2"/>
          </p:cNvCxnSpPr>
          <p:nvPr/>
        </p:nvCxnSpPr>
        <p:spPr>
          <a:xfrm flipH="1" flipV="1">
            <a:off x="8414394" y="2445483"/>
            <a:ext cx="6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870DE0-1705-4F9A-BEF3-2800AAD2AAEE}"/>
              </a:ext>
            </a:extLst>
          </p:cNvPr>
          <p:cNvCxnSpPr>
            <a:cxnSpLocks/>
            <a:stCxn id="104" idx="3"/>
            <a:endCxn id="130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6E5920-363F-4431-A895-85AA29B0CFEF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640450-5708-45B6-928C-0D380988E571}"/>
              </a:ext>
            </a:extLst>
          </p:cNvPr>
          <p:cNvCxnSpPr>
            <a:cxnSpLocks/>
            <a:stCxn id="131" idx="3"/>
            <a:endCxn id="12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6E62C-4DB8-4657-B77F-00F3BE9A9A91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4B8810-DD90-41E1-8D01-AB6F964F4CF4}"/>
              </a:ext>
            </a:extLst>
          </p:cNvPr>
          <p:cNvCxnSpPr>
            <a:cxnSpLocks/>
            <a:stCxn id="58" idx="1"/>
            <a:endCxn id="51" idx="3"/>
          </p:cNvCxnSpPr>
          <p:nvPr/>
        </p:nvCxnSpPr>
        <p:spPr>
          <a:xfrm flipH="1">
            <a:off x="5257491" y="3728675"/>
            <a:ext cx="17821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73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5463</TotalTime>
  <Words>298</Words>
  <Application>Microsoft Office PowerPoint</Application>
  <PresentationFormat>Widescreen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Office Theme</vt:lpstr>
      <vt:lpstr>Long Short-Term Memory (LSTM) Model for DNA Feature Prediction</vt:lpstr>
      <vt:lpstr>Source code of life: DNA</vt:lpstr>
      <vt:lpstr>Genes</vt:lpstr>
      <vt:lpstr>PowerPoint Presentation</vt:lpstr>
      <vt:lpstr>PowerPoint Presentation</vt:lpstr>
      <vt:lpstr>Tokenize</vt:lpstr>
      <vt:lpstr>PowerPoint Presentation</vt:lpstr>
      <vt:lpstr>Long short-term memory (LSTM)</vt:lpstr>
      <vt:lpstr>Bidirectional LSTM</vt:lpstr>
      <vt:lpstr>Multilayered LSTM</vt:lpstr>
      <vt:lpstr>Multilayered bidirectional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1172</cp:revision>
  <dcterms:created xsi:type="dcterms:W3CDTF">2018-06-12T20:34:32Z</dcterms:created>
  <dcterms:modified xsi:type="dcterms:W3CDTF">2020-06-16T02:00:43Z</dcterms:modified>
</cp:coreProperties>
</file>