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0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Cheng Lin" userId="2281cbc768c9b62e" providerId="LiveId" clId="{FFB0F81F-329F-4255-AA50-670E37BBB87C}"/>
    <pc:docChg chg="undo redo custSel addSld modSld">
      <pc:chgData name="Yu-Cheng Lin" userId="2281cbc768c9b62e" providerId="LiveId" clId="{FFB0F81F-329F-4255-AA50-670E37BBB87C}" dt="2020-05-27T02:49:26.072" v="242" actId="208"/>
      <pc:docMkLst>
        <pc:docMk/>
      </pc:docMkLst>
      <pc:sldChg chg="addSp delSp modSp new mod">
        <pc:chgData name="Yu-Cheng Lin" userId="2281cbc768c9b62e" providerId="LiveId" clId="{FFB0F81F-329F-4255-AA50-670E37BBB87C}" dt="2020-05-27T02:49:26.072" v="242" actId="208"/>
        <pc:sldMkLst>
          <pc:docMk/>
          <pc:sldMk cId="1866092116" sldId="256"/>
        </pc:sldMkLst>
        <pc:spChg chg="del">
          <ac:chgData name="Yu-Cheng Lin" userId="2281cbc768c9b62e" providerId="LiveId" clId="{FFB0F81F-329F-4255-AA50-670E37BBB87C}" dt="2020-05-27T02:28:06.683" v="1"/>
          <ac:spMkLst>
            <pc:docMk/>
            <pc:sldMk cId="1866092116" sldId="256"/>
            <ac:spMk id="2" creationId="{F99D4F4B-7A84-4A4D-B09A-AC50267883B0}"/>
          </ac:spMkLst>
        </pc:spChg>
        <pc:spChg chg="del">
          <ac:chgData name="Yu-Cheng Lin" userId="2281cbc768c9b62e" providerId="LiveId" clId="{FFB0F81F-329F-4255-AA50-670E37BBB87C}" dt="2020-05-27T02:28:06.683" v="1"/>
          <ac:spMkLst>
            <pc:docMk/>
            <pc:sldMk cId="1866092116" sldId="256"/>
            <ac:spMk id="3" creationId="{BC24DE8C-34AB-474F-9F17-7208BC12D927}"/>
          </ac:spMkLst>
        </pc:spChg>
        <pc:spChg chg="add mod">
          <ac:chgData name="Yu-Cheng Lin" userId="2281cbc768c9b62e" providerId="LiveId" clId="{FFB0F81F-329F-4255-AA50-670E37BBB87C}" dt="2020-05-27T02:34:24.385" v="95" actId="1076"/>
          <ac:spMkLst>
            <pc:docMk/>
            <pc:sldMk cId="1866092116" sldId="256"/>
            <ac:spMk id="9" creationId="{95AACB52-C60E-4BCA-8EAD-ED10F8A74F7D}"/>
          </ac:spMkLst>
        </pc:spChg>
        <pc:spChg chg="add mod">
          <ac:chgData name="Yu-Cheng Lin" userId="2281cbc768c9b62e" providerId="LiveId" clId="{FFB0F81F-329F-4255-AA50-670E37BBB87C}" dt="2020-05-27T02:34:24.385" v="95" actId="1076"/>
          <ac:spMkLst>
            <pc:docMk/>
            <pc:sldMk cId="1866092116" sldId="256"/>
            <ac:spMk id="10" creationId="{252CBC03-A911-48FC-ACAA-A1AC4EA000E9}"/>
          </ac:spMkLst>
        </pc:spChg>
        <pc:spChg chg="add del mod">
          <ac:chgData name="Yu-Cheng Lin" userId="2281cbc768c9b62e" providerId="LiveId" clId="{FFB0F81F-329F-4255-AA50-670E37BBB87C}" dt="2020-05-27T02:35:40.395" v="153" actId="478"/>
          <ac:spMkLst>
            <pc:docMk/>
            <pc:sldMk cId="1866092116" sldId="256"/>
            <ac:spMk id="13" creationId="{2DA200CE-C60C-4C67-86D0-CDEA49E76941}"/>
          </ac:spMkLst>
        </pc:spChg>
        <pc:spChg chg="add mod">
          <ac:chgData name="Yu-Cheng Lin" userId="2281cbc768c9b62e" providerId="LiveId" clId="{FFB0F81F-329F-4255-AA50-670E37BBB87C}" dt="2020-05-27T02:35:32.767" v="152" actId="113"/>
          <ac:spMkLst>
            <pc:docMk/>
            <pc:sldMk cId="1866092116" sldId="256"/>
            <ac:spMk id="14" creationId="{9206048D-B191-4BDC-B5BF-E53772BF877E}"/>
          </ac:spMkLst>
        </pc:spChg>
        <pc:spChg chg="add mod">
          <ac:chgData name="Yu-Cheng Lin" userId="2281cbc768c9b62e" providerId="LiveId" clId="{FFB0F81F-329F-4255-AA50-670E37BBB87C}" dt="2020-05-27T02:38:52.942" v="222" actId="1035"/>
          <ac:spMkLst>
            <pc:docMk/>
            <pc:sldMk cId="1866092116" sldId="256"/>
            <ac:spMk id="15" creationId="{965E070B-2055-404E-89D5-841F727FCA9B}"/>
          </ac:spMkLst>
        </pc:spChg>
        <pc:spChg chg="add mod">
          <ac:chgData name="Yu-Cheng Lin" userId="2281cbc768c9b62e" providerId="LiveId" clId="{FFB0F81F-329F-4255-AA50-670E37BBB87C}" dt="2020-05-27T02:38:56.713" v="233" actId="1035"/>
          <ac:spMkLst>
            <pc:docMk/>
            <pc:sldMk cId="1866092116" sldId="256"/>
            <ac:spMk id="16" creationId="{150A11C3-CC5D-47E3-8079-8E3481ECB14A}"/>
          </ac:spMkLst>
        </pc:spChg>
        <pc:spChg chg="add mod">
          <ac:chgData name="Yu-Cheng Lin" userId="2281cbc768c9b62e" providerId="LiveId" clId="{FFB0F81F-329F-4255-AA50-670E37BBB87C}" dt="2020-05-27T02:37:21.862" v="193" actId="1076"/>
          <ac:spMkLst>
            <pc:docMk/>
            <pc:sldMk cId="1866092116" sldId="256"/>
            <ac:spMk id="17" creationId="{77F229BF-201D-447B-BF2E-A6CE7EDA6767}"/>
          </ac:spMkLst>
        </pc:spChg>
        <pc:spChg chg="add mod">
          <ac:chgData name="Yu-Cheng Lin" userId="2281cbc768c9b62e" providerId="LiveId" clId="{FFB0F81F-329F-4255-AA50-670E37BBB87C}" dt="2020-05-27T02:37:21.862" v="193" actId="1076"/>
          <ac:spMkLst>
            <pc:docMk/>
            <pc:sldMk cId="1866092116" sldId="256"/>
            <ac:spMk id="18" creationId="{C7EBA4AB-2C23-457C-B273-4EC7BAA5B799}"/>
          </ac:spMkLst>
        </pc:spChg>
        <pc:spChg chg="add mod">
          <ac:chgData name="Yu-Cheng Lin" userId="2281cbc768c9b62e" providerId="LiveId" clId="{FFB0F81F-329F-4255-AA50-670E37BBB87C}" dt="2020-05-27T02:37:12.301" v="190" actId="12789"/>
          <ac:spMkLst>
            <pc:docMk/>
            <pc:sldMk cId="1866092116" sldId="256"/>
            <ac:spMk id="19" creationId="{41FCFB11-578A-48D6-96CE-5798E322B491}"/>
          </ac:spMkLst>
        </pc:spChg>
        <pc:spChg chg="add mod">
          <ac:chgData name="Yu-Cheng Lin" userId="2281cbc768c9b62e" providerId="LiveId" clId="{FFB0F81F-329F-4255-AA50-670E37BBB87C}" dt="2020-05-27T02:37:15.070" v="191" actId="12789"/>
          <ac:spMkLst>
            <pc:docMk/>
            <pc:sldMk cId="1866092116" sldId="256"/>
            <ac:spMk id="22" creationId="{22B48332-091E-4934-A85C-CF6B17730A66}"/>
          </ac:spMkLst>
        </pc:spChg>
        <pc:spChg chg="add mod">
          <ac:chgData name="Yu-Cheng Lin" userId="2281cbc768c9b62e" providerId="LiveId" clId="{FFB0F81F-329F-4255-AA50-670E37BBB87C}" dt="2020-05-27T02:37:50.377" v="209" actId="207"/>
          <ac:spMkLst>
            <pc:docMk/>
            <pc:sldMk cId="1866092116" sldId="256"/>
            <ac:spMk id="26" creationId="{9ECD3ECE-A1D2-4432-A78F-1569CE741F09}"/>
          </ac:spMkLst>
        </pc:spChg>
        <pc:grpChg chg="add mod">
          <ac:chgData name="Yu-Cheng Lin" userId="2281cbc768c9b62e" providerId="LiveId" clId="{FFB0F81F-329F-4255-AA50-670E37BBB87C}" dt="2020-05-27T02:37:21.862" v="193" actId="1076"/>
          <ac:grpSpMkLst>
            <pc:docMk/>
            <pc:sldMk cId="1866092116" sldId="256"/>
            <ac:grpSpMk id="24" creationId="{07D053CC-0027-4212-9ABD-2E81F2B67C2B}"/>
          </ac:grpSpMkLst>
        </pc:grpChg>
        <pc:grpChg chg="add mod">
          <ac:chgData name="Yu-Cheng Lin" userId="2281cbc768c9b62e" providerId="LiveId" clId="{FFB0F81F-329F-4255-AA50-670E37BBB87C}" dt="2020-05-27T02:37:21.862" v="193" actId="1076"/>
          <ac:grpSpMkLst>
            <pc:docMk/>
            <pc:sldMk cId="1866092116" sldId="256"/>
            <ac:grpSpMk id="25" creationId="{F6229F1B-2623-4712-A5ED-1021956489C6}"/>
          </ac:grpSpMkLst>
        </pc:grpChg>
        <pc:graphicFrameChg chg="add mod">
          <ac:chgData name="Yu-Cheng Lin" userId="2281cbc768c9b62e" providerId="LiveId" clId="{FFB0F81F-329F-4255-AA50-670E37BBB87C}" dt="2020-05-27T02:49:19.893" v="240" actId="208"/>
          <ac:graphicFrameMkLst>
            <pc:docMk/>
            <pc:sldMk cId="1866092116" sldId="256"/>
            <ac:graphicFrameMk id="4" creationId="{39773E6A-509C-41E0-8F31-039396854602}"/>
          </ac:graphicFrameMkLst>
        </pc:graphicFrameChg>
        <pc:graphicFrameChg chg="add mod">
          <ac:chgData name="Yu-Cheng Lin" userId="2281cbc768c9b62e" providerId="LiveId" clId="{FFB0F81F-329F-4255-AA50-670E37BBB87C}" dt="2020-05-27T02:49:26.072" v="242" actId="208"/>
          <ac:graphicFrameMkLst>
            <pc:docMk/>
            <pc:sldMk cId="1866092116" sldId="256"/>
            <ac:graphicFrameMk id="5" creationId="{ED6E31E3-561D-4396-B96E-EFDE1A1B1742}"/>
          </ac:graphicFrameMkLst>
        </pc:graphicFrameChg>
        <pc:cxnChg chg="add mod ord">
          <ac:chgData name="Yu-Cheng Lin" userId="2281cbc768c9b62e" providerId="LiveId" clId="{FFB0F81F-329F-4255-AA50-670E37BBB87C}" dt="2020-05-27T02:38:29.564" v="211" actId="1582"/>
          <ac:cxnSpMkLst>
            <pc:docMk/>
            <pc:sldMk cId="1866092116" sldId="256"/>
            <ac:cxnSpMk id="7" creationId="{0B90D62B-225C-4905-B0ED-E676F32466EB}"/>
          </ac:cxnSpMkLst>
        </pc:cxnChg>
        <pc:cxnChg chg="add mod">
          <ac:chgData name="Yu-Cheng Lin" userId="2281cbc768c9b62e" providerId="LiveId" clId="{FFB0F81F-329F-4255-AA50-670E37BBB87C}" dt="2020-05-27T02:37:12.301" v="190" actId="12789"/>
          <ac:cxnSpMkLst>
            <pc:docMk/>
            <pc:sldMk cId="1866092116" sldId="256"/>
            <ac:cxnSpMk id="21" creationId="{B0BF44FD-BB3A-49B4-9223-A838EDEC874B}"/>
          </ac:cxnSpMkLst>
        </pc:cxnChg>
        <pc:cxnChg chg="add mod">
          <ac:chgData name="Yu-Cheng Lin" userId="2281cbc768c9b62e" providerId="LiveId" clId="{FFB0F81F-329F-4255-AA50-670E37BBB87C}" dt="2020-05-27T02:37:15.070" v="191" actId="12789"/>
          <ac:cxnSpMkLst>
            <pc:docMk/>
            <pc:sldMk cId="1866092116" sldId="256"/>
            <ac:cxnSpMk id="23" creationId="{9D3E8082-18F8-49AE-BA53-5D882A08637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281cbc768c9b62e/DeepLearning/lstm_dna/experiments/experiment_003/learning_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281cbc768c9b62e/DeepLearning/lstm_dna/experiments/experiment_003/learning_cur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experiment_003_model_3_stage_1_!$D$1</c:f>
              <c:strCache>
                <c:ptCount val="1"/>
                <c:pt idx="0">
                  <c:v>Training 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experiment_003_model_3_stage_1_!$C$2:$C$29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</c:numCache>
            </c:numRef>
          </c:xVal>
          <c:yVal>
            <c:numRef>
              <c:f>experiment_003_model_3_stage_1_!$D$2:$D$29</c:f>
              <c:numCache>
                <c:formatCode>General</c:formatCode>
                <c:ptCount val="28"/>
                <c:pt idx="0">
                  <c:v>0.64182364940643299</c:v>
                </c:pt>
                <c:pt idx="1">
                  <c:v>0.88617300987243597</c:v>
                </c:pt>
                <c:pt idx="2">
                  <c:v>0.92442756891250599</c:v>
                </c:pt>
                <c:pt idx="3">
                  <c:v>0.93590927124023404</c:v>
                </c:pt>
                <c:pt idx="4">
                  <c:v>0.93922197818756104</c:v>
                </c:pt>
                <c:pt idx="5">
                  <c:v>0.94781023263931197</c:v>
                </c:pt>
                <c:pt idx="6">
                  <c:v>0.951121866703033</c:v>
                </c:pt>
                <c:pt idx="7">
                  <c:v>0.952844738960266</c:v>
                </c:pt>
                <c:pt idx="8">
                  <c:v>0.95445203781127896</c:v>
                </c:pt>
                <c:pt idx="9">
                  <c:v>0.95462489128112704</c:v>
                </c:pt>
                <c:pt idx="10">
                  <c:v>0.95854431390762296</c:v>
                </c:pt>
                <c:pt idx="11">
                  <c:v>0.95867919921875</c:v>
                </c:pt>
                <c:pt idx="12">
                  <c:v>0.96031194925308205</c:v>
                </c:pt>
                <c:pt idx="13">
                  <c:v>0.96215015649795499</c:v>
                </c:pt>
                <c:pt idx="14">
                  <c:v>0.96019858121871904</c:v>
                </c:pt>
                <c:pt idx="15">
                  <c:v>0.96186715364456099</c:v>
                </c:pt>
                <c:pt idx="16">
                  <c:v>0.96367591619491499</c:v>
                </c:pt>
                <c:pt idx="17">
                  <c:v>0.96142268180847101</c:v>
                </c:pt>
                <c:pt idx="18">
                  <c:v>0.96269053220748901</c:v>
                </c:pt>
                <c:pt idx="19">
                  <c:v>0.98732352300000004</c:v>
                </c:pt>
                <c:pt idx="20">
                  <c:v>0.98793226499999998</c:v>
                </c:pt>
                <c:pt idx="21">
                  <c:v>0.98857379000000001</c:v>
                </c:pt>
                <c:pt idx="22">
                  <c:v>0.98905056700000005</c:v>
                </c:pt>
                <c:pt idx="23">
                  <c:v>0.98924559400000001</c:v>
                </c:pt>
                <c:pt idx="24">
                  <c:v>0.98971301300000003</c:v>
                </c:pt>
                <c:pt idx="25">
                  <c:v>0.98986810400000003</c:v>
                </c:pt>
                <c:pt idx="26">
                  <c:v>0.99033868300000005</c:v>
                </c:pt>
                <c:pt idx="27">
                  <c:v>0.99063360700000003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56-4812-85B3-AA2EA456EC22}"/>
            </c:ext>
          </c:extLst>
        </c:ser>
        <c:ser>
          <c:idx val="1"/>
          <c:order val="1"/>
          <c:tx>
            <c:strRef>
              <c:f>experiment_003_model_3_stage_1_!$E$1</c:f>
              <c:strCache>
                <c:ptCount val="1"/>
                <c:pt idx="0">
                  <c:v>Test Accuracy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experiment_003_model_3_stage_1_!$C$2:$C$29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</c:numCache>
            </c:numRef>
          </c:xVal>
          <c:yVal>
            <c:numRef>
              <c:f>experiment_003_model_3_stage_1_!$E$2:$E$29</c:f>
              <c:numCache>
                <c:formatCode>General</c:formatCode>
                <c:ptCount val="28"/>
                <c:pt idx="0">
                  <c:v>0.642852783203125</c:v>
                </c:pt>
                <c:pt idx="1">
                  <c:v>0.88577985763549805</c:v>
                </c:pt>
                <c:pt idx="2">
                  <c:v>0.92385530471801702</c:v>
                </c:pt>
                <c:pt idx="3">
                  <c:v>0.93507969379425004</c:v>
                </c:pt>
                <c:pt idx="4">
                  <c:v>0.93825823068618697</c:v>
                </c:pt>
                <c:pt idx="5">
                  <c:v>0.94548869132995605</c:v>
                </c:pt>
                <c:pt idx="6">
                  <c:v>0.94801110029220503</c:v>
                </c:pt>
                <c:pt idx="7">
                  <c:v>0.94899058341979903</c:v>
                </c:pt>
                <c:pt idx="8">
                  <c:v>0.94975328445434504</c:v>
                </c:pt>
                <c:pt idx="9">
                  <c:v>0.94872516393661499</c:v>
                </c:pt>
                <c:pt idx="10">
                  <c:v>0.95136266946792603</c:v>
                </c:pt>
                <c:pt idx="11">
                  <c:v>0.95078217983245805</c:v>
                </c:pt>
                <c:pt idx="12">
                  <c:v>0.95112973451614302</c:v>
                </c:pt>
                <c:pt idx="13">
                  <c:v>0.95173853635787897</c:v>
                </c:pt>
                <c:pt idx="14">
                  <c:v>0.94919896125793402</c:v>
                </c:pt>
                <c:pt idx="15">
                  <c:v>0.94952738285064697</c:v>
                </c:pt>
                <c:pt idx="16">
                  <c:v>0.94986128807067804</c:v>
                </c:pt>
                <c:pt idx="17">
                  <c:v>0.94696134328842096</c:v>
                </c:pt>
                <c:pt idx="18">
                  <c:v>0.94673126935958796</c:v>
                </c:pt>
                <c:pt idx="19">
                  <c:v>0.98775053024291903</c:v>
                </c:pt>
                <c:pt idx="20">
                  <c:v>0.98789972066879195</c:v>
                </c:pt>
                <c:pt idx="21">
                  <c:v>0.98813390731811501</c:v>
                </c:pt>
                <c:pt idx="22">
                  <c:v>0.98809307813644398</c:v>
                </c:pt>
                <c:pt idx="23">
                  <c:v>0.98785471916198697</c:v>
                </c:pt>
                <c:pt idx="24">
                  <c:v>0.98782193660735995</c:v>
                </c:pt>
                <c:pt idx="25">
                  <c:v>0.98758864402770996</c:v>
                </c:pt>
                <c:pt idx="26">
                  <c:v>0.98740309476852395</c:v>
                </c:pt>
                <c:pt idx="27">
                  <c:v>0.98729133605956998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56-4812-85B3-AA2EA456E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719304"/>
        <c:axId val="442717664"/>
      </c:scatterChart>
      <c:valAx>
        <c:axId val="44271930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42717664"/>
        <c:crosses val="autoZero"/>
        <c:crossBetween val="midCat"/>
      </c:valAx>
      <c:valAx>
        <c:axId val="442717664"/>
        <c:scaling>
          <c:orientation val="minMax"/>
          <c:max val="1"/>
          <c:min val="0.9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numFmt formatCode="0%" sourceLinked="0"/>
        <c:majorTickMark val="out"/>
        <c:minorTickMark val="out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42719304"/>
        <c:crosses val="autoZero"/>
        <c:crossBetween val="midCat"/>
        <c:majorUnit val="2.0000000000000004E-2"/>
        <c:minorUnit val="1.0000000000000002E-2"/>
      </c:valAx>
      <c:spPr>
        <a:noFill/>
        <a:ln w="6350"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experiment_003_model_3_stage_1_!$F$1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experiment_003_model_3_stage_1_!$C$2:$C$29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</c:numCache>
            </c:numRef>
          </c:xVal>
          <c:yVal>
            <c:numRef>
              <c:f>experiment_003_model_3_stage_1_!$F$2:$F$29</c:f>
              <c:numCache>
                <c:formatCode>General</c:formatCode>
                <c:ptCount val="28"/>
                <c:pt idx="0">
                  <c:v>0.61097264289855902</c:v>
                </c:pt>
                <c:pt idx="1">
                  <c:v>0.27348923683166498</c:v>
                </c:pt>
                <c:pt idx="2">
                  <c:v>0.19359913468360901</c:v>
                </c:pt>
                <c:pt idx="3">
                  <c:v>0.166114181280136</c:v>
                </c:pt>
                <c:pt idx="4">
                  <c:v>0.15674538910388899</c:v>
                </c:pt>
                <c:pt idx="5">
                  <c:v>0.13788276910781799</c:v>
                </c:pt>
                <c:pt idx="6">
                  <c:v>0.129886955022811</c:v>
                </c:pt>
                <c:pt idx="7">
                  <c:v>0.12576062977313901</c:v>
                </c:pt>
                <c:pt idx="8">
                  <c:v>0.121633678674697</c:v>
                </c:pt>
                <c:pt idx="9">
                  <c:v>0.12222340703010499</c:v>
                </c:pt>
                <c:pt idx="10">
                  <c:v>0.112042181193828</c:v>
                </c:pt>
                <c:pt idx="11">
                  <c:v>0.111369676887989</c:v>
                </c:pt>
                <c:pt idx="12">
                  <c:v>0.107491567730903</c:v>
                </c:pt>
                <c:pt idx="13">
                  <c:v>0.103217661380767</c:v>
                </c:pt>
                <c:pt idx="14">
                  <c:v>0.10710477083921401</c:v>
                </c:pt>
                <c:pt idx="15">
                  <c:v>0.102934136986732</c:v>
                </c:pt>
                <c:pt idx="16">
                  <c:v>9.8649010062217699E-2</c:v>
                </c:pt>
                <c:pt idx="17">
                  <c:v>0.102578289806842</c:v>
                </c:pt>
                <c:pt idx="18">
                  <c:v>0.100107692182064</c:v>
                </c:pt>
                <c:pt idx="19">
                  <c:v>4.2874556000000001E-2</c:v>
                </c:pt>
                <c:pt idx="20">
                  <c:v>4.0501516000000001E-2</c:v>
                </c:pt>
                <c:pt idx="21">
                  <c:v>3.8307264000000001E-2</c:v>
                </c:pt>
                <c:pt idx="22">
                  <c:v>3.6548901000000002E-2</c:v>
                </c:pt>
                <c:pt idx="23">
                  <c:v>3.5528223999999997E-2</c:v>
                </c:pt>
                <c:pt idx="24">
                  <c:v>3.3947442000000001E-2</c:v>
                </c:pt>
                <c:pt idx="25">
                  <c:v>3.3010947999999998E-2</c:v>
                </c:pt>
                <c:pt idx="26">
                  <c:v>3.1238545E-2</c:v>
                </c:pt>
                <c:pt idx="27">
                  <c:v>3.0004412000000001E-2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9A-452A-948D-85450628656D}"/>
            </c:ext>
          </c:extLst>
        </c:ser>
        <c:ser>
          <c:idx val="1"/>
          <c:order val="1"/>
          <c:tx>
            <c:strRef>
              <c:f>experiment_003_model_3_stage_1_!$G$1</c:f>
              <c:strCache>
                <c:ptCount val="1"/>
                <c:pt idx="0">
                  <c:v>Test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experiment_003_model_3_stage_1_!$C$2:$C$29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</c:numCache>
            </c:numRef>
          </c:xVal>
          <c:yVal>
            <c:numRef>
              <c:f>experiment_003_model_3_stage_1_!$G$2:$G$29</c:f>
              <c:numCache>
                <c:formatCode>General</c:formatCode>
                <c:ptCount val="28"/>
                <c:pt idx="0">
                  <c:v>0.61007970600000005</c:v>
                </c:pt>
                <c:pt idx="1">
                  <c:v>0.27410900599999999</c:v>
                </c:pt>
                <c:pt idx="2">
                  <c:v>0.19556400199999999</c:v>
                </c:pt>
                <c:pt idx="3">
                  <c:v>0.16915138099999999</c:v>
                </c:pt>
                <c:pt idx="4">
                  <c:v>0.16018803400000001</c:v>
                </c:pt>
                <c:pt idx="5">
                  <c:v>0.144042373</c:v>
                </c:pt>
                <c:pt idx="6">
                  <c:v>0.13897743800000001</c:v>
                </c:pt>
                <c:pt idx="7">
                  <c:v>0.136593401</c:v>
                </c:pt>
                <c:pt idx="8">
                  <c:v>0.13484852</c:v>
                </c:pt>
                <c:pt idx="9">
                  <c:v>0.139732465</c:v>
                </c:pt>
                <c:pt idx="10">
                  <c:v>0.13183224199999999</c:v>
                </c:pt>
                <c:pt idx="11">
                  <c:v>0.13381049</c:v>
                </c:pt>
                <c:pt idx="12">
                  <c:v>0.13330225600000001</c:v>
                </c:pt>
                <c:pt idx="13">
                  <c:v>0.13170190200000001</c:v>
                </c:pt>
                <c:pt idx="14">
                  <c:v>0.13829475599999999</c:v>
                </c:pt>
                <c:pt idx="15">
                  <c:v>0.13785111899999999</c:v>
                </c:pt>
                <c:pt idx="16">
                  <c:v>0.13838346300000001</c:v>
                </c:pt>
                <c:pt idx="17">
                  <c:v>0.144911289</c:v>
                </c:pt>
                <c:pt idx="18">
                  <c:v>0.15166270700000001</c:v>
                </c:pt>
                <c:pt idx="19">
                  <c:v>4.1540029999999999E-2</c:v>
                </c:pt>
                <c:pt idx="20">
                  <c:v>4.0824983000000002E-2</c:v>
                </c:pt>
                <c:pt idx="21">
                  <c:v>4.0216482999999997E-2</c:v>
                </c:pt>
                <c:pt idx="22">
                  <c:v>4.0155910000000003E-2</c:v>
                </c:pt>
                <c:pt idx="23">
                  <c:v>4.0458861999999998E-2</c:v>
                </c:pt>
                <c:pt idx="24">
                  <c:v>4.0900722E-2</c:v>
                </c:pt>
                <c:pt idx="25">
                  <c:v>4.1599654E-2</c:v>
                </c:pt>
                <c:pt idx="26">
                  <c:v>4.2413725999999999E-2</c:v>
                </c:pt>
                <c:pt idx="27">
                  <c:v>4.3201849000000001E-2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9A-452A-948D-854506286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719304"/>
        <c:axId val="442717664"/>
      </c:scatterChart>
      <c:valAx>
        <c:axId val="44271930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42717664"/>
        <c:crossesAt val="1.0000000000000002E-2"/>
        <c:crossBetween val="midCat"/>
      </c:valAx>
      <c:valAx>
        <c:axId val="442717664"/>
        <c:scaling>
          <c:logBase val="10"/>
          <c:orientation val="minMax"/>
          <c:max val="0.5"/>
          <c:min val="2.0000000000000004E-2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42719304"/>
        <c:crosses val="autoZero"/>
        <c:crossBetween val="midCat"/>
      </c:valAx>
      <c:spPr>
        <a:noFill/>
        <a:ln w="6350"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3BC1-E1D2-4063-A66E-21587B5F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D56ED-9C30-44DF-BEE9-0B683D9DF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ED81-1790-4CF2-8467-DD17675F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95F7F-9245-4A79-967B-B56E50ED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F2E5-2DFF-45B9-BE40-37CEB7AF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F320-30AC-40E6-96EE-CDE9BB0D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AB69B-ECDC-4F91-BD26-D311333F4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18CE-8CD8-4953-8DEF-A3073050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A2D1-4164-4C28-A885-979EAB9B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1DC6-BF42-4D7B-A36F-EEB981B8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2E62C-6DE8-4DE9-BD81-0F82AD00B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11904-8F32-43E2-9FF8-B04A0E18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1D66-61A2-4171-90F6-D7EDE63D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2E1F-7E85-40B5-92AF-BBDA7B3B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3B9F-2EA3-4C39-A482-10969596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DB5A-23FD-4FB7-9A2A-F3842C3E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B892-2940-4877-8807-6B0313C8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1DF15-E4DA-495D-A58E-C156DE1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82D0-A790-4A71-8DAA-B5C77090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8A2C-0568-4F99-819C-B8791BB2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6083-411A-4B1A-B865-91BD7403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1B18-8B45-4410-9552-8B72C7696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532B-6C0B-4431-9A9A-8C80C416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1CCD-CE34-4F9F-96B2-F73B77F9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AB5-8FD0-4B59-99A7-17157E7E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67AB-CDF4-4ACB-8F57-26F31C06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EDAB-E265-451A-A558-A0DF9D2AD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28890-738B-4FF7-A6CA-E7F4DE023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DC510-BA87-42B0-B487-DC081B44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FA0B4-F9BA-462A-B71B-6565FF60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2C58A-4528-40A5-BD3F-A89D3ECE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598-54A1-4088-A5D8-3DB00DB2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FBFC-5901-42D7-BAB9-FD18419E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37FC5-25C3-4010-90A6-491465813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E8CE7-5FE0-40A7-8DD4-FF90F7FE1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895AB-9C59-4D6C-8F9F-9B215FE4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AF40C-8C7F-4A0C-9B48-5583CCC4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B42AF-E3B6-4297-BED1-0E8FFE5D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4DE9C-D70F-4A29-9040-0162CF39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4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4A98-53CB-44CF-BBD4-000528D5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95891-CC98-47E6-B692-0D1082AD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E02E6-A1F6-4706-AE00-76CD9347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A19B-EFAC-400E-B14D-1AD78477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9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919B6-0309-41D9-80CC-839D97A5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E54F5-E4D7-4C52-958B-EE6E41E8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6318F-A85A-4B14-8A70-45D70E81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A84F-21DD-461A-B349-AE7AE4DD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F346-4D26-4EDD-ABB7-07229A7FC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9AED3-BF66-405A-9088-814861FB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49D6-E3D4-485B-943E-4359118A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D8A8-6569-488C-9B21-8D599FC1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6BD1C-91AC-4B6D-8520-19812E59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5030-5F49-46D8-8126-76332119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23447-2DD5-480F-BEBE-91E4DF4EE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7F285-1807-425A-B416-F296FEED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80FAA-D67B-4955-A875-705A07A0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E946-00E4-4683-827F-9691F55E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661E-9638-4D36-B00D-545FABD0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C8A96-D9D6-4A3E-855A-69F6C1B1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48296-011D-4CFB-84DC-D61F3A43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C1DA-EACD-4EE6-8388-F8106173C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250E-9DF0-44CD-983C-6DB7C8696DB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7A08-9189-4754-8D4D-294BECC6D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3DFC8-C792-43EE-93A0-0B68974A6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D880-C711-4E08-AA11-E1F7AA07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90D62B-225C-4905-B0ED-E676F32466EB}"/>
              </a:ext>
            </a:extLst>
          </p:cNvPr>
          <p:cNvCxnSpPr>
            <a:cxnSpLocks/>
          </p:cNvCxnSpPr>
          <p:nvPr/>
        </p:nvCxnSpPr>
        <p:spPr>
          <a:xfrm>
            <a:off x="7074993" y="758350"/>
            <a:ext cx="0" cy="486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773E6A-509C-41E0-8F31-039396854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943806"/>
              </p:ext>
            </p:extLst>
          </p:nvPr>
        </p:nvGraphicFramePr>
        <p:xfrm>
          <a:off x="3936000" y="998400"/>
          <a:ext cx="43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6E31E3-561D-4396-B96E-EFDE1A1B1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72554"/>
              </p:ext>
            </p:extLst>
          </p:nvPr>
        </p:nvGraphicFramePr>
        <p:xfrm>
          <a:off x="3936000" y="3392870"/>
          <a:ext cx="43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5AACB52-C60E-4BCA-8EAD-ED10F8A74F7D}"/>
              </a:ext>
            </a:extLst>
          </p:cNvPr>
          <p:cNvSpPr/>
          <p:nvPr/>
        </p:nvSpPr>
        <p:spPr>
          <a:xfrm>
            <a:off x="4381382" y="900600"/>
            <a:ext cx="2250384" cy="180000"/>
          </a:xfrm>
          <a:prstGeom prst="rect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CBC03-A911-48FC-ACAA-A1AC4EA000E9}"/>
              </a:ext>
            </a:extLst>
          </p:cNvPr>
          <p:cNvSpPr/>
          <p:nvPr/>
        </p:nvSpPr>
        <p:spPr>
          <a:xfrm>
            <a:off x="6631766" y="900600"/>
            <a:ext cx="1428765" cy="18000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6048D-B191-4BDC-B5BF-E53772BF877E}"/>
              </a:ext>
            </a:extLst>
          </p:cNvPr>
          <p:cNvSpPr txBox="1"/>
          <p:nvPr/>
        </p:nvSpPr>
        <p:spPr>
          <a:xfrm>
            <a:off x="6040946" y="5874988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E070B-2055-404E-89D5-841F727FCA9B}"/>
              </a:ext>
            </a:extLst>
          </p:cNvPr>
          <p:cNvSpPr txBox="1"/>
          <p:nvPr/>
        </p:nvSpPr>
        <p:spPr>
          <a:xfrm rot="16200000">
            <a:off x="3628404" y="2105335"/>
            <a:ext cx="525785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A11C3-CC5D-47E3-8079-8E3481ECB14A}"/>
              </a:ext>
            </a:extLst>
          </p:cNvPr>
          <p:cNvSpPr txBox="1"/>
          <p:nvPr/>
        </p:nvSpPr>
        <p:spPr>
          <a:xfrm rot="16200000">
            <a:off x="3756644" y="4614741"/>
            <a:ext cx="26930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229BF-201D-447B-BF2E-A6CE7EDA6767}"/>
              </a:ext>
            </a:extLst>
          </p:cNvPr>
          <p:cNvSpPr txBox="1"/>
          <p:nvPr/>
        </p:nvSpPr>
        <p:spPr>
          <a:xfrm>
            <a:off x="8448016" y="1206881"/>
            <a:ext cx="556243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EBA4AB-2C23-457C-B273-4EC7BAA5B799}"/>
              </a:ext>
            </a:extLst>
          </p:cNvPr>
          <p:cNvSpPr txBox="1"/>
          <p:nvPr/>
        </p:nvSpPr>
        <p:spPr>
          <a:xfrm>
            <a:off x="8448016" y="1364912"/>
            <a:ext cx="290144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229F1B-2623-4712-A5ED-1021956489C6}"/>
              </a:ext>
            </a:extLst>
          </p:cNvPr>
          <p:cNvGrpSpPr/>
          <p:nvPr/>
        </p:nvGrpSpPr>
        <p:grpSpPr>
          <a:xfrm>
            <a:off x="8168703" y="1246833"/>
            <a:ext cx="216000" cy="89375"/>
            <a:chOff x="8350250" y="1240553"/>
            <a:chExt cx="216000" cy="8937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FCFB11-578A-48D6-96CE-5798E322B491}"/>
                </a:ext>
              </a:extLst>
            </p:cNvPr>
            <p:cNvSpPr/>
            <p:nvPr/>
          </p:nvSpPr>
          <p:spPr>
            <a:xfrm>
              <a:off x="8413563" y="1240553"/>
              <a:ext cx="89375" cy="89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BF44FD-BB3A-49B4-9223-A838EDEC874B}"/>
                </a:ext>
              </a:extLst>
            </p:cNvPr>
            <p:cNvCxnSpPr/>
            <p:nvPr/>
          </p:nvCxnSpPr>
          <p:spPr>
            <a:xfrm>
              <a:off x="8350250" y="1285240"/>
              <a:ext cx="21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D053CC-0027-4212-9ABD-2E81F2B67C2B}"/>
              </a:ext>
            </a:extLst>
          </p:cNvPr>
          <p:cNvGrpSpPr/>
          <p:nvPr/>
        </p:nvGrpSpPr>
        <p:grpSpPr>
          <a:xfrm>
            <a:off x="8168703" y="1404864"/>
            <a:ext cx="216000" cy="89375"/>
            <a:chOff x="8350250" y="1404860"/>
            <a:chExt cx="216000" cy="8937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B48332-091E-4934-A85C-CF6B17730A66}"/>
                </a:ext>
              </a:extLst>
            </p:cNvPr>
            <p:cNvSpPr/>
            <p:nvPr/>
          </p:nvSpPr>
          <p:spPr>
            <a:xfrm>
              <a:off x="8413563" y="1404860"/>
              <a:ext cx="89375" cy="89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D3E8082-18F8-49AE-BA53-5D882A08637A}"/>
                </a:ext>
              </a:extLst>
            </p:cNvPr>
            <p:cNvCxnSpPr/>
            <p:nvPr/>
          </p:nvCxnSpPr>
          <p:spPr>
            <a:xfrm>
              <a:off x="8350250" y="1449547"/>
              <a:ext cx="2160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ECD3ECE-A1D2-4432-A78F-1569CE741F09}"/>
              </a:ext>
            </a:extLst>
          </p:cNvPr>
          <p:cNvSpPr txBox="1"/>
          <p:nvPr/>
        </p:nvSpPr>
        <p:spPr>
          <a:xfrm>
            <a:off x="6699847" y="581378"/>
            <a:ext cx="759823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val="186609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3</cp:revision>
  <dcterms:created xsi:type="dcterms:W3CDTF">2020-05-27T02:27:56Z</dcterms:created>
  <dcterms:modified xsi:type="dcterms:W3CDTF">2020-06-17T12:26:30Z</dcterms:modified>
</cp:coreProperties>
</file>