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78" r:id="rId2"/>
    <p:sldId id="670" r:id="rId3"/>
    <p:sldId id="671" r:id="rId4"/>
    <p:sldId id="672" r:id="rId5"/>
    <p:sldId id="673" r:id="rId6"/>
    <p:sldId id="674" r:id="rId7"/>
    <p:sldId id="676" r:id="rId8"/>
    <p:sldId id="675" r:id="rId9"/>
    <p:sldId id="677" r:id="rId10"/>
    <p:sldId id="679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BFBFBF"/>
    <a:srgbClr val="FFFFFF"/>
    <a:srgbClr val="67D104"/>
    <a:srgbClr val="F1C00B"/>
    <a:srgbClr val="2B2B2B"/>
    <a:srgbClr val="2496ED"/>
    <a:srgbClr val="4283EA"/>
    <a:srgbClr val="36B64D"/>
    <a:srgbClr val="D9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356" autoAdjust="0"/>
  </p:normalViewPr>
  <p:slideViewPr>
    <p:cSldViewPr snapToGrid="0">
      <p:cViewPr varScale="1">
        <p:scale>
          <a:sx n="110" d="100"/>
          <a:sy n="110" d="100"/>
        </p:scale>
        <p:origin x="8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-Cheng" userId="8bd46f03-9ea9-4689-9d4e-e7879c0f51e7" providerId="ADAL" clId="{38AB7C43-3ED9-44BC-BBE8-EB33D392612E}"/>
  </pc:docChgLst>
  <pc:docChgLst>
    <pc:chgData name="Yu-Cheng Lin" userId="2281cbc768c9b62e" providerId="LiveId" clId="{3F75E58F-F278-444C-996D-CF82CAF0BBA0}"/>
  </pc:docChgLst>
  <pc:docChgLst>
    <pc:chgData name="Lin, Yu-Cheng" userId="8bd46f03-9ea9-4689-9d4e-e7879c0f51e7" providerId="ADAL" clId="{9176DE6B-8D38-4EEB-8854-3CFA7371965E}"/>
  </pc:docChgLst>
  <pc:docChgLst>
    <pc:chgData name="Yu-Cheng Lin" userId="2281cbc768c9b62e" providerId="LiveId" clId="{16DA5B33-E947-4634-BAC1-4DA2BD9BB263}"/>
  </pc:docChgLst>
  <pc:docChgLst>
    <pc:chgData name="Yu-Cheng Lin" userId="2281cbc768c9b62e" providerId="LiveId" clId="{BC49548F-8530-4F96-B831-326AE98E11E8}"/>
  </pc:docChgLst>
  <pc:docChgLst>
    <pc:chgData name="Lin, Yu-Cheng" userId="8bd46f03-9ea9-4689-9d4e-e7879c0f51e7" providerId="ADAL" clId="{A806E521-BEFF-45EE-8A7B-2A6C4A4448DD}"/>
  </pc:docChgLst>
  <pc:docChgLst>
    <pc:chgData name="Yu-Cheng Lin" userId="8bd46f03-9ea9-4689-9d4e-e7879c0f51e7" providerId="ADAL" clId="{E3310D8B-3386-4AFA-B79D-46AF2CD5D4C7}"/>
  </pc:docChgLst>
  <pc:docChgLst>
    <pc:chgData name="Lin, Yu-Cheng" userId="8bd46f03-9ea9-4689-9d4e-e7879c0f51e7" providerId="ADAL" clId="{B6EAE7ED-BBF9-6D49-81D2-2506F7CC46CF}"/>
  </pc:docChgLst>
  <pc:docChgLst>
    <pc:chgData name="Lin, Yu-Cheng" userId="8bd46f03-9ea9-4689-9d4e-e7879c0f51e7" providerId="ADAL" clId="{C3234BFF-F951-A04F-8F48-9A500F4E37CB}"/>
  </pc:docChgLst>
  <pc:docChgLst>
    <pc:chgData name="Yu-Cheng Lin" userId="2281cbc768c9b62e" providerId="LiveId" clId="{9DC97F92-065F-49BE-93EB-78B94684CD02}"/>
    <pc:docChg chg="undo custSel addSld delSld modSld">
      <pc:chgData name="Yu-Cheng Lin" userId="2281cbc768c9b62e" providerId="LiveId" clId="{9DC97F92-065F-49BE-93EB-78B94684CD02}" dt="2019-12-23T15:54:58.864" v="298" actId="1076"/>
      <pc:docMkLst>
        <pc:docMk/>
      </pc:docMkLst>
      <pc:sldChg chg="modSp">
        <pc:chgData name="Yu-Cheng Lin" userId="2281cbc768c9b62e" providerId="LiveId" clId="{9DC97F92-065F-49BE-93EB-78B94684CD02}" dt="2019-12-23T15:38:54.216" v="114" actId="6549"/>
        <pc:sldMkLst>
          <pc:docMk/>
          <pc:sldMk cId="908706955" sldId="284"/>
        </pc:sldMkLst>
        <pc:spChg chg="mod">
          <ac:chgData name="Yu-Cheng Lin" userId="2281cbc768c9b62e" providerId="LiveId" clId="{9DC97F92-065F-49BE-93EB-78B94684CD02}" dt="2019-12-23T15:38:54.216" v="114" actId="6549"/>
          <ac:spMkLst>
            <pc:docMk/>
            <pc:sldMk cId="908706955" sldId="284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8:40.827" v="108" actId="6549"/>
        <pc:sldMkLst>
          <pc:docMk/>
          <pc:sldMk cId="935493931" sldId="285"/>
        </pc:sldMkLst>
        <pc:spChg chg="mod">
          <ac:chgData name="Yu-Cheng Lin" userId="2281cbc768c9b62e" providerId="LiveId" clId="{9DC97F92-065F-49BE-93EB-78B94684CD02}" dt="2019-12-23T15:38:40.827" v="108" actId="6549"/>
          <ac:spMkLst>
            <pc:docMk/>
            <pc:sldMk cId="935493931" sldId="285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39:05.874" v="120" actId="6549"/>
        <pc:sldMkLst>
          <pc:docMk/>
          <pc:sldMk cId="1835178570" sldId="287"/>
        </pc:sldMkLst>
        <pc:spChg chg="mod">
          <ac:chgData name="Yu-Cheng Lin" userId="2281cbc768c9b62e" providerId="LiveId" clId="{9DC97F92-065F-49BE-93EB-78B94684CD02}" dt="2019-12-23T15:39:05.874" v="120" actId="6549"/>
          <ac:spMkLst>
            <pc:docMk/>
            <pc:sldMk cId="1835178570" sldId="28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0592239" sldId="28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687854694" sldId="43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92026217" sldId="439"/>
        </pc:sldMkLst>
      </pc:sldChg>
      <pc:sldChg chg="addSp delSp modSp">
        <pc:chgData name="Yu-Cheng Lin" userId="2281cbc768c9b62e" providerId="LiveId" clId="{9DC97F92-065F-49BE-93EB-78B94684CD02}" dt="2019-12-23T15:41:13.283" v="178"/>
        <pc:sldMkLst>
          <pc:docMk/>
          <pc:sldMk cId="3631936668" sldId="450"/>
        </pc:sldMkLst>
        <pc:spChg chg="mod">
          <ac:chgData name="Yu-Cheng Lin" userId="2281cbc768c9b62e" providerId="LiveId" clId="{9DC97F92-065F-49BE-93EB-78B94684CD02}" dt="2019-12-23T15:40:52.571" v="153" actId="20577"/>
          <ac:spMkLst>
            <pc:docMk/>
            <pc:sldMk cId="3631936668" sldId="450"/>
            <ac:spMk id="3" creationId="{F9037998-522C-44D4-A256-42CE71A6E82D}"/>
          </ac:spMkLst>
        </pc:spChg>
        <pc:spChg chg="add">
          <ac:chgData name="Yu-Cheng Lin" userId="2281cbc768c9b62e" providerId="LiveId" clId="{9DC97F92-065F-49BE-93EB-78B94684CD02}" dt="2019-12-23T15:41:13.283" v="178"/>
          <ac:spMkLst>
            <pc:docMk/>
            <pc:sldMk cId="3631936668" sldId="450"/>
            <ac:spMk id="6" creationId="{DA9C7BFB-7C07-4E1B-B2EF-ACE21CD82C3A}"/>
          </ac:spMkLst>
        </pc:spChg>
        <pc:spChg chg="del mod">
          <ac:chgData name="Yu-Cheng Lin" userId="2281cbc768c9b62e" providerId="LiveId" clId="{9DC97F92-065F-49BE-93EB-78B94684CD02}" dt="2019-12-23T15:41:02.506" v="154"/>
          <ac:spMkLst>
            <pc:docMk/>
            <pc:sldMk cId="3631936668" sldId="450"/>
            <ac:spMk id="10" creationId="{027088DE-BF6E-4037-94D6-ED03E57D257A}"/>
          </ac:spMkLst>
        </pc:spChg>
      </pc:sldChg>
      <pc:sldChg chg="modSp">
        <pc:chgData name="Yu-Cheng Lin" userId="2281cbc768c9b62e" providerId="LiveId" clId="{9DC97F92-065F-49BE-93EB-78B94684CD02}" dt="2019-12-23T15:39:30.528" v="123" actId="6549"/>
        <pc:sldMkLst>
          <pc:docMk/>
          <pc:sldMk cId="2027383824" sldId="453"/>
        </pc:sldMkLst>
        <pc:spChg chg="mod">
          <ac:chgData name="Yu-Cheng Lin" userId="2281cbc768c9b62e" providerId="LiveId" clId="{9DC97F92-065F-49BE-93EB-78B94684CD02}" dt="2019-12-23T15:39:30.528" v="123" actId="6549"/>
          <ac:spMkLst>
            <pc:docMk/>
            <pc:sldMk cId="2027383824" sldId="453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460981120" sldId="47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893691585" sldId="479"/>
        </pc:sldMkLst>
      </pc:sldChg>
      <pc:sldChg chg="addSp delSp modSp">
        <pc:chgData name="Yu-Cheng Lin" userId="2281cbc768c9b62e" providerId="LiveId" clId="{9DC97F92-065F-49BE-93EB-78B94684CD02}" dt="2019-12-23T15:41:11.830" v="177"/>
        <pc:sldMkLst>
          <pc:docMk/>
          <pc:sldMk cId="3287341252" sldId="485"/>
        </pc:sldMkLst>
        <pc:spChg chg="mod">
          <ac:chgData name="Yu-Cheng Lin" userId="2281cbc768c9b62e" providerId="LiveId" clId="{9DC97F92-065F-49BE-93EB-78B94684CD02}" dt="2019-12-23T15:39:53.329" v="131" actId="6549"/>
          <ac:spMkLst>
            <pc:docMk/>
            <pc:sldMk cId="3287341252" sldId="485"/>
            <ac:spMk id="3" creationId="{F9037998-522C-44D4-A256-42CE71A6E82D}"/>
          </ac:spMkLst>
        </pc:spChg>
        <pc:spChg chg="add del mod">
          <ac:chgData name="Yu-Cheng Lin" userId="2281cbc768c9b62e" providerId="LiveId" clId="{9DC97F92-065F-49BE-93EB-78B94684CD02}" dt="2019-12-23T15:41:11.830" v="177"/>
          <ac:spMkLst>
            <pc:docMk/>
            <pc:sldMk cId="3287341252" sldId="485"/>
            <ac:spMk id="5" creationId="{2E313E23-56D8-4615-955E-7D1D64482689}"/>
          </ac:spMkLst>
        </pc:spChg>
      </pc:sldChg>
      <pc:sldChg chg="del">
        <pc:chgData name="Yu-Cheng Lin" userId="2281cbc768c9b62e" providerId="LiveId" clId="{9DC97F92-065F-49BE-93EB-78B94684CD02}" dt="2019-12-23T04:52:10.559" v="0" actId="47"/>
        <pc:sldMkLst>
          <pc:docMk/>
          <pc:sldMk cId="1784986774" sldId="50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176623698" sldId="50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032482799" sldId="507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315970757" sldId="508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15377403" sldId="509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338386201" sldId="511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381565282" sldId="512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1271588" sldId="51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678348623" sldId="514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1161505268" sldId="515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3626057032" sldId="516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00282451" sldId="517"/>
        </pc:sldMkLst>
      </pc:sldChg>
      <pc:sldChg chg="del">
        <pc:chgData name="Yu-Cheng Lin" userId="2281cbc768c9b62e" providerId="LiveId" clId="{9DC97F92-065F-49BE-93EB-78B94684CD02}" dt="2019-12-23T15:39:48.328" v="127" actId="47"/>
        <pc:sldMkLst>
          <pc:docMk/>
          <pc:sldMk cId="3260726840" sldId="521"/>
        </pc:sldMkLst>
      </pc:sldChg>
      <pc:sldChg chg="del">
        <pc:chgData name="Yu-Cheng Lin" userId="2281cbc768c9b62e" providerId="LiveId" clId="{9DC97F92-065F-49BE-93EB-78B94684CD02}" dt="2019-12-23T15:39:49.407" v="128" actId="47"/>
        <pc:sldMkLst>
          <pc:docMk/>
          <pc:sldMk cId="3606736445" sldId="522"/>
        </pc:sldMkLst>
      </pc:sldChg>
      <pc:sldChg chg="del">
        <pc:chgData name="Yu-Cheng Lin" userId="2281cbc768c9b62e" providerId="LiveId" clId="{9DC97F92-065F-49BE-93EB-78B94684CD02}" dt="2019-12-23T15:39:46.455" v="125" actId="47"/>
        <pc:sldMkLst>
          <pc:docMk/>
          <pc:sldMk cId="3193883051" sldId="523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512644533" sldId="536"/>
        </pc:sldMkLst>
      </pc:sldChg>
      <pc:sldChg chg="modSp">
        <pc:chgData name="Yu-Cheng Lin" userId="2281cbc768c9b62e" providerId="LiveId" clId="{9DC97F92-065F-49BE-93EB-78B94684CD02}" dt="2019-12-23T15:39:02.066" v="117" actId="6549"/>
        <pc:sldMkLst>
          <pc:docMk/>
          <pc:sldMk cId="2027062771" sldId="537"/>
        </pc:sldMkLst>
        <pc:spChg chg="mod">
          <ac:chgData name="Yu-Cheng Lin" userId="2281cbc768c9b62e" providerId="LiveId" clId="{9DC97F92-065F-49BE-93EB-78B94684CD02}" dt="2019-12-23T15:39:02.066" v="117" actId="6549"/>
          <ac:spMkLst>
            <pc:docMk/>
            <pc:sldMk cId="2027062771" sldId="537"/>
            <ac:spMk id="3" creationId="{F9037998-522C-44D4-A256-42CE71A6E82D}"/>
          </ac:spMkLst>
        </pc:spChg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1386542825" sldId="538"/>
        </pc:sldMkLst>
      </pc:sldChg>
      <pc:sldChg chg="del">
        <pc:chgData name="Yu-Cheng Lin" userId="2281cbc768c9b62e" providerId="LiveId" clId="{9DC97F92-065F-49BE-93EB-78B94684CD02}" dt="2019-12-23T15:43:06.803" v="180" actId="47"/>
        <pc:sldMkLst>
          <pc:docMk/>
          <pc:sldMk cId="3026720942" sldId="539"/>
        </pc:sldMkLst>
      </pc:sldChg>
      <pc:sldChg chg="modSp">
        <pc:chgData name="Yu-Cheng Lin" userId="2281cbc768c9b62e" providerId="LiveId" clId="{9DC97F92-065F-49BE-93EB-78B94684CD02}" dt="2019-12-23T15:38:47.855" v="111" actId="6549"/>
        <pc:sldMkLst>
          <pc:docMk/>
          <pc:sldMk cId="3626059369" sldId="546"/>
        </pc:sldMkLst>
        <pc:spChg chg="mod">
          <ac:chgData name="Yu-Cheng Lin" userId="2281cbc768c9b62e" providerId="LiveId" clId="{9DC97F92-065F-49BE-93EB-78B94684CD02}" dt="2019-12-23T15:38:47.855" v="111" actId="6549"/>
          <ac:spMkLst>
            <pc:docMk/>
            <pc:sldMk cId="3626059369" sldId="546"/>
            <ac:spMk id="3" creationId="{F9037998-522C-44D4-A256-42CE71A6E82D}"/>
          </ac:spMkLst>
        </pc:spChg>
      </pc:sldChg>
      <pc:sldChg chg="modSp">
        <pc:chgData name="Yu-Cheng Lin" userId="2281cbc768c9b62e" providerId="LiveId" clId="{9DC97F92-065F-49BE-93EB-78B94684CD02}" dt="2019-12-23T15:44:07.949" v="186" actId="113"/>
        <pc:sldMkLst>
          <pc:docMk/>
          <pc:sldMk cId="3116911567" sldId="559"/>
        </pc:sldMkLst>
        <pc:spChg chg="mod">
          <ac:chgData name="Yu-Cheng Lin" userId="2281cbc768c9b62e" providerId="LiveId" clId="{9DC97F92-065F-49BE-93EB-78B94684CD02}" dt="2019-12-23T15:44:07.949" v="186" actId="113"/>
          <ac:spMkLst>
            <pc:docMk/>
            <pc:sldMk cId="3116911567" sldId="559"/>
            <ac:spMk id="3" creationId="{30690336-58F5-4AE1-BD5A-A6F7BA5F5BEF}"/>
          </ac:spMkLst>
        </pc:spChg>
      </pc:sldChg>
      <pc:sldChg chg="del">
        <pc:chgData name="Yu-Cheng Lin" userId="2281cbc768c9b62e" providerId="LiveId" clId="{9DC97F92-065F-49BE-93EB-78B94684CD02}" dt="2019-12-23T15:39:47.437" v="126" actId="47"/>
        <pc:sldMkLst>
          <pc:docMk/>
          <pc:sldMk cId="947820438" sldId="563"/>
        </pc:sldMkLst>
      </pc:sldChg>
      <pc:sldChg chg="addSp delSp modTransition">
        <pc:chgData name="Yu-Cheng Lin" userId="2281cbc768c9b62e" providerId="LiveId" clId="{9DC97F92-065F-49BE-93EB-78B94684CD02}" dt="2019-12-23T15:49:51.356" v="200"/>
        <pc:sldMkLst>
          <pc:docMk/>
          <pc:sldMk cId="4163226076" sldId="586"/>
        </pc:sldMkLst>
        <pc:picChg chg="add">
          <ac:chgData name="Yu-Cheng Lin" userId="2281cbc768c9b62e" providerId="LiveId" clId="{9DC97F92-065F-49BE-93EB-78B94684CD02}" dt="2019-12-23T15:49:27.728" v="196"/>
          <ac:picMkLst>
            <pc:docMk/>
            <pc:sldMk cId="4163226076" sldId="586"/>
            <ac:picMk id="9" creationId="{9E3C187F-35F6-4C2E-83D1-65B8CF898DE7}"/>
          </ac:picMkLst>
        </pc:picChg>
        <pc:picChg chg="del">
          <ac:chgData name="Yu-Cheng Lin" userId="2281cbc768c9b62e" providerId="LiveId" clId="{9DC97F92-065F-49BE-93EB-78B94684CD02}" dt="2019-12-23T15:49:27.398" v="195" actId="478"/>
          <ac:picMkLst>
            <pc:docMk/>
            <pc:sldMk cId="4163226076" sldId="586"/>
            <ac:picMk id="17" creationId="{D39B4428-DD1C-4F69-BF86-07AE5BF5DE7E}"/>
          </ac:picMkLst>
        </pc:picChg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970010654" sldId="590"/>
        </pc:sldMkLst>
      </pc:sldChg>
      <pc:sldChg chg="del">
        <pc:chgData name="Yu-Cheng Lin" userId="2281cbc768c9b62e" providerId="LiveId" clId="{9DC97F92-065F-49BE-93EB-78B94684CD02}" dt="2019-12-23T15:39:40.819" v="124" actId="47"/>
        <pc:sldMkLst>
          <pc:docMk/>
          <pc:sldMk cId="2501023702" sldId="591"/>
        </pc:sldMkLst>
      </pc:sldChg>
      <pc:sldChg chg="modAnim">
        <pc:chgData name="Yu-Cheng Lin" userId="2281cbc768c9b62e" providerId="LiveId" clId="{9DC97F92-065F-49BE-93EB-78B94684CD02}" dt="2019-12-23T15:47:18.433" v="194"/>
        <pc:sldMkLst>
          <pc:docMk/>
          <pc:sldMk cId="781835621" sldId="602"/>
        </pc:sldMkLst>
      </pc:sldChg>
      <pc:sldChg chg="add">
        <pc:chgData name="Yu-Cheng Lin" userId="2281cbc768c9b62e" providerId="LiveId" clId="{9DC97F92-065F-49BE-93EB-78B94684CD02}" dt="2019-12-23T04:52:58.309" v="1"/>
        <pc:sldMkLst>
          <pc:docMk/>
          <pc:sldMk cId="2523847442" sldId="608"/>
        </pc:sldMkLst>
      </pc:sldChg>
      <pc:sldChg chg="addSp delSp modSp add">
        <pc:chgData name="Yu-Cheng Lin" userId="2281cbc768c9b62e" providerId="LiveId" clId="{9DC97F92-065F-49BE-93EB-78B94684CD02}" dt="2019-12-23T15:54:35.395" v="295"/>
        <pc:sldMkLst>
          <pc:docMk/>
          <pc:sldMk cId="222741129" sldId="609"/>
        </pc:sldMkLst>
        <pc:spChg chg="add del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2" creationId="{42551419-6E85-49DA-91BC-DE5C0BC2DC80}"/>
          </ac:spMkLst>
        </pc:spChg>
        <pc:spChg chg="mod">
          <ac:chgData name="Yu-Cheng Lin" userId="2281cbc768c9b62e" providerId="LiveId" clId="{9DC97F92-065F-49BE-93EB-78B94684CD02}" dt="2019-12-23T04:55:03.499" v="105" actId="20577"/>
          <ac:spMkLst>
            <pc:docMk/>
            <pc:sldMk cId="222741129" sldId="609"/>
            <ac:spMk id="3" creationId="{A2DBB50E-9BBE-4950-BE0A-1E5AD36041C3}"/>
          </ac:spMkLst>
        </pc:spChg>
        <pc:spChg chg="add del mod">
          <ac:chgData name="Yu-Cheng Lin" userId="2281cbc768c9b62e" providerId="LiveId" clId="{9DC97F92-065F-49BE-93EB-78B94684CD02}" dt="2019-12-23T15:53:11.455" v="243"/>
          <ac:spMkLst>
            <pc:docMk/>
            <pc:sldMk cId="222741129" sldId="609"/>
            <ac:spMk id="5" creationId="{D4A213A9-56D0-4AFB-BF4D-DC37B9FCBDF7}"/>
          </ac:spMkLst>
        </pc:spChg>
        <pc:spChg chg="add del mod">
          <ac:chgData name="Yu-Cheng Lin" userId="2281cbc768c9b62e" providerId="LiveId" clId="{9DC97F92-065F-49BE-93EB-78B94684CD02}" dt="2019-12-23T15:53:07.671" v="241"/>
          <ac:spMkLst>
            <pc:docMk/>
            <pc:sldMk cId="222741129" sldId="609"/>
            <ac:spMk id="6" creationId="{B5A029A2-EF5D-4A1C-BD91-1758EA89E248}"/>
          </ac:spMkLst>
        </pc:spChg>
        <pc:spChg chg="add del mod">
          <ac:chgData name="Yu-Cheng Lin" userId="2281cbc768c9b62e" providerId="LiveId" clId="{9DC97F92-065F-49BE-93EB-78B94684CD02}" dt="2019-12-23T15:54:35.395" v="295"/>
          <ac:spMkLst>
            <pc:docMk/>
            <pc:sldMk cId="222741129" sldId="609"/>
            <ac:spMk id="7" creationId="{C0888E31-43CD-42EA-AED4-AC201C5D1124}"/>
          </ac:spMkLst>
        </pc:spChg>
      </pc:sldChg>
      <pc:sldChg chg="add">
        <pc:chgData name="Yu-Cheng Lin" userId="2281cbc768c9b62e" providerId="LiveId" clId="{9DC97F92-065F-49BE-93EB-78B94684CD02}" dt="2019-12-23T15:43:03.591" v="179"/>
        <pc:sldMkLst>
          <pc:docMk/>
          <pc:sldMk cId="3931382675" sldId="610"/>
        </pc:sldMkLst>
      </pc:sldChg>
      <pc:sldChg chg="modSp add">
        <pc:chgData name="Yu-Cheng Lin" userId="2281cbc768c9b62e" providerId="LiveId" clId="{9DC97F92-065F-49BE-93EB-78B94684CD02}" dt="2019-12-23T15:43:16.386" v="183" actId="207"/>
        <pc:sldMkLst>
          <pc:docMk/>
          <pc:sldMk cId="3581555793" sldId="611"/>
        </pc:sldMkLst>
        <pc:spChg chg="mod">
          <ac:chgData name="Yu-Cheng Lin" userId="2281cbc768c9b62e" providerId="LiveId" clId="{9DC97F92-065F-49BE-93EB-78B94684CD02}" dt="2019-12-23T15:43:16.386" v="183" actId="207"/>
          <ac:spMkLst>
            <pc:docMk/>
            <pc:sldMk cId="3581555793" sldId="611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43:31.298" v="185" actId="207"/>
        <pc:sldMkLst>
          <pc:docMk/>
          <pc:sldMk cId="945711909" sldId="612"/>
        </pc:sldMkLst>
        <pc:spChg chg="mod">
          <ac:chgData name="Yu-Cheng Lin" userId="2281cbc768c9b62e" providerId="LiveId" clId="{9DC97F92-065F-49BE-93EB-78B94684CD02}" dt="2019-12-23T15:43:31.298" v="185" actId="207"/>
          <ac:spMkLst>
            <pc:docMk/>
            <pc:sldMk cId="945711909" sldId="612"/>
            <ac:spMk id="6" creationId="{22B1FDFB-9B98-427B-9BBD-4C25C04968C1}"/>
          </ac:spMkLst>
        </pc:spChg>
      </pc:sldChg>
      <pc:sldChg chg="modSp add">
        <pc:chgData name="Yu-Cheng Lin" userId="2281cbc768c9b62e" providerId="LiveId" clId="{9DC97F92-065F-49BE-93EB-78B94684CD02}" dt="2019-12-23T15:51:02.788" v="203" actId="207"/>
        <pc:sldMkLst>
          <pc:docMk/>
          <pc:sldMk cId="646809712" sldId="613"/>
        </pc:sldMkLst>
        <pc:spChg chg="mod">
          <ac:chgData name="Yu-Cheng Lin" userId="2281cbc768c9b62e" providerId="LiveId" clId="{9DC97F92-065F-49BE-93EB-78B94684CD02}" dt="2019-12-23T15:51:02.788" v="203" actId="207"/>
          <ac:spMkLst>
            <pc:docMk/>
            <pc:sldMk cId="646809712" sldId="613"/>
            <ac:spMk id="6" creationId="{22B1FDFB-9B98-427B-9BBD-4C25C04968C1}"/>
          </ac:spMkLst>
        </pc:spChg>
      </pc:sldChg>
      <pc:sldChg chg="modSp add del">
        <pc:chgData name="Yu-Cheng Lin" userId="2281cbc768c9b62e" providerId="LiveId" clId="{9DC97F92-065F-49BE-93EB-78B94684CD02}" dt="2019-12-23T15:46:42.080" v="191" actId="47"/>
        <pc:sldMkLst>
          <pc:docMk/>
          <pc:sldMk cId="3891401107" sldId="613"/>
        </pc:sldMkLst>
        <pc:spChg chg="mod">
          <ac:chgData name="Yu-Cheng Lin" userId="2281cbc768c9b62e" providerId="LiveId" clId="{9DC97F92-065F-49BE-93EB-78B94684CD02}" dt="2019-12-23T15:46:26.595" v="190" actId="113"/>
          <ac:spMkLst>
            <pc:docMk/>
            <pc:sldMk cId="3891401107" sldId="613"/>
            <ac:spMk id="3" creationId="{30690336-58F5-4AE1-BD5A-A6F7BA5F5BEF}"/>
          </ac:spMkLst>
        </pc:spChg>
      </pc:sldChg>
      <pc:sldChg chg="addSp delSp modSp add">
        <pc:chgData name="Yu-Cheng Lin" userId="2281cbc768c9b62e" providerId="LiveId" clId="{9DC97F92-065F-49BE-93EB-78B94684CD02}" dt="2019-12-23T15:54:58.864" v="298" actId="1076"/>
        <pc:sldMkLst>
          <pc:docMk/>
          <pc:sldMk cId="4130125634" sldId="614"/>
        </pc:sldMkLst>
        <pc:spChg chg="del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2" creationId="{498286B9-C6B8-4769-AE23-E91B9E091EB9}"/>
          </ac:spMkLst>
        </pc:spChg>
        <pc:spChg chg="add mod">
          <ac:chgData name="Yu-Cheng Lin" userId="2281cbc768c9b62e" providerId="LiveId" clId="{9DC97F92-065F-49BE-93EB-78B94684CD02}" dt="2019-12-23T15:54:58.864" v="298" actId="1076"/>
          <ac:spMkLst>
            <pc:docMk/>
            <pc:sldMk cId="4130125634" sldId="614"/>
            <ac:spMk id="4" creationId="{73A20BA9-4B5F-4BDA-9B01-39D72311331E}"/>
          </ac:spMkLst>
        </pc:spChg>
        <pc:spChg chg="add mod">
          <ac:chgData name="Yu-Cheng Lin" userId="2281cbc768c9b62e" providerId="LiveId" clId="{9DC97F92-065F-49BE-93EB-78B94684CD02}" dt="2019-12-23T15:53:58.287" v="278" actId="571"/>
          <ac:spMkLst>
            <pc:docMk/>
            <pc:sldMk cId="4130125634" sldId="614"/>
            <ac:spMk id="5" creationId="{7461A049-CD3A-46E7-ADA0-D20C9136544E}"/>
          </ac:spMkLst>
        </pc:spChg>
        <pc:spChg chg="add mod">
          <ac:chgData name="Yu-Cheng Lin" userId="2281cbc768c9b62e" providerId="LiveId" clId="{9DC97F92-065F-49BE-93EB-78B94684CD02}" dt="2019-12-23T15:54:37.692" v="296"/>
          <ac:spMkLst>
            <pc:docMk/>
            <pc:sldMk cId="4130125634" sldId="614"/>
            <ac:spMk id="6" creationId="{581830B6-1F10-40E3-B524-DCBC3BA49795}"/>
          </ac:spMkLst>
        </pc:spChg>
        <pc:spChg chg="add mod">
          <ac:chgData name="Yu-Cheng Lin" userId="2281cbc768c9b62e" providerId="LiveId" clId="{9DC97F92-065F-49BE-93EB-78B94684CD02}" dt="2019-12-23T15:54:55.169" v="297" actId="571"/>
          <ac:spMkLst>
            <pc:docMk/>
            <pc:sldMk cId="4130125634" sldId="614"/>
            <ac:spMk id="7" creationId="{100EE96B-99FC-44E8-9287-AAA23051C15B}"/>
          </ac:spMkLst>
        </pc:spChg>
      </pc:sldChg>
    </pc:docChg>
  </pc:docChgLst>
  <pc:docChgLst>
    <pc:chgData name="Yu-Cheng Lin" userId="2281cbc768c9b62e" providerId="LiveId" clId="{B4BC00FA-9289-42F5-B998-8E853F2C67FB}"/>
  </pc:docChgLst>
  <pc:docChgLst>
    <pc:chgData name="Lin, Yu-Cheng" userId="8bd46f03-9ea9-4689-9d4e-e7879c0f51e7" providerId="ADAL" clId="{C0DC0809-A4BF-0B4B-9B58-9A2D96472EBA}"/>
  </pc:docChgLst>
  <pc:docChgLst>
    <pc:chgData name="Lin, Yu-Cheng" userId="8bd46f03-9ea9-4689-9d4e-e7879c0f51e7" providerId="ADAL" clId="{2D134AAE-9861-1143-B6D9-2B810FE5A4C2}"/>
  </pc:docChgLst>
  <pc:docChgLst>
    <pc:chgData name="Lin, Yu-Cheng" userId="8bd46f03-9ea9-4689-9d4e-e7879c0f51e7" providerId="ADAL" clId="{14778F50-8AE4-2442-9C7D-65CC3769FEC8}"/>
  </pc:docChgLst>
  <pc:docChgLst>
    <pc:chgData name="Lin, Yu-Cheng" userId="8bd46f03-9ea9-4689-9d4e-e7879c0f51e7" providerId="ADAL" clId="{AE62F169-EBB6-384A-8DCF-DE65505EE2BB}"/>
  </pc:docChgLst>
  <pc:docChgLst>
    <pc:chgData name="Yu-Cheng Lin" userId="8bd46f03-9ea9-4689-9d4e-e7879c0f51e7" providerId="ADAL" clId="{BC1249F1-03C8-482A-ACFF-8676ABB89035}"/>
  </pc:docChgLst>
  <pc:docChgLst>
    <pc:chgData name="Lin, Yu-Cheng" userId="8bd46f03-9ea9-4689-9d4e-e7879c0f51e7" providerId="ADAL" clId="{7E8924F7-D6BA-45FF-86AB-8BA7FD1A5500}"/>
  </pc:docChgLst>
  <pc:docChgLst>
    <pc:chgData name="Yu-Cheng Lin" userId="2281cbc768c9b62e" providerId="LiveId" clId="{2E6CE86C-628F-42B3-8B5E-8E4F6A65CD74}"/>
  </pc:docChgLst>
  <pc:docChgLst>
    <pc:chgData name="Lin, Yu-Cheng" userId="8bd46f03-9ea9-4689-9d4e-e7879c0f51e7" providerId="ADAL" clId="{6E83C24F-C97C-413F-A3F8-F844C2629F2A}"/>
  </pc:docChgLst>
  <pc:docChgLst>
    <pc:chgData name="Lin, Yu-Cheng" userId="8bd46f03-9ea9-4689-9d4e-e7879c0f51e7" providerId="ADAL" clId="{49723EAC-8EF0-2946-9069-1037CF846B15}"/>
  </pc:docChgLst>
  <pc:docChgLst>
    <pc:chgData name="Lin, Yu-Cheng" userId="8bd46f03-9ea9-4689-9d4e-e7879c0f51e7" providerId="ADAL" clId="{A404C0D0-5554-414A-8BD7-BA5A9A512696}"/>
  </pc:docChgLst>
  <pc:docChgLst>
    <pc:chgData name="Lin, Yu-Cheng" userId="8bd46f03-9ea9-4689-9d4e-e7879c0f51e7" providerId="ADAL" clId="{F729CDDA-D702-4DDB-8BDC-A1C96CD5A1C6}"/>
  </pc:docChgLst>
  <pc:docChgLst>
    <pc:chgData name="Lin, Yu-Cheng" userId="8bd46f03-9ea9-4689-9d4e-e7879c0f51e7" providerId="ADAL" clId="{4440A58E-F4F9-4E48-95A1-7B3ECEF0F3C8}"/>
  </pc:docChgLst>
  <pc:docChgLst>
    <pc:chgData name="Lin, Yu-Cheng" userId="8bd46f03-9ea9-4689-9d4e-e7879c0f51e7" providerId="ADAL" clId="{B7FF3D21-9E40-A84B-BD83-54F22770A2FF}"/>
  </pc:docChgLst>
  <pc:docChgLst>
    <pc:chgData name="Lin, Yu-Cheng" userId="8bd46f03-9ea9-4689-9d4e-e7879c0f51e7" providerId="ADAL" clId="{5C08AA65-61C2-4E7F-9DD4-5CD2A4347599}"/>
  </pc:docChgLst>
  <pc:docChgLst>
    <pc:chgData name="Yu-Cheng Lin" userId="2281cbc768c9b62e" providerId="LiveId" clId="{58AFE711-BE93-4714-BE43-E5224F45304A}"/>
    <pc:docChg chg="undo redo custSel modSld">
      <pc:chgData name="Yu-Cheng Lin" userId="2281cbc768c9b62e" providerId="LiveId" clId="{58AFE711-BE93-4714-BE43-E5224F45304A}" dt="2020-01-01T21:46:12.621" v="298" actId="20577"/>
      <pc:docMkLst>
        <pc:docMk/>
      </pc:docMkLst>
      <pc:sldChg chg="addSp delSp modSp">
        <pc:chgData name="Yu-Cheng Lin" userId="2281cbc768c9b62e" providerId="LiveId" clId="{58AFE711-BE93-4714-BE43-E5224F45304A}" dt="2020-01-01T21:35:21.235" v="143" actId="1076"/>
        <pc:sldMkLst>
          <pc:docMk/>
          <pc:sldMk cId="2824469466" sldId="292"/>
        </pc:sldMkLst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7" creationId="{42345781-F606-47FC-9B86-958088DAC8F6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18" creationId="{145B100D-408E-475F-903C-BA764C2FACD6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0" creationId="{5A9D94C1-00CB-4BCA-AE96-F8971EBC11C3}"/>
          </ac:spMkLst>
        </pc:spChg>
        <pc:spChg chg="del topLvl">
          <ac:chgData name="Yu-Cheng Lin" userId="2281cbc768c9b62e" providerId="LiveId" clId="{58AFE711-BE93-4714-BE43-E5224F45304A}" dt="2020-01-01T21:31:47.872" v="69" actId="478"/>
          <ac:spMkLst>
            <pc:docMk/>
            <pc:sldMk cId="2824469466" sldId="292"/>
            <ac:spMk id="22" creationId="{5C96568A-B0D6-4924-8601-A939BC574255}"/>
          </ac:spMkLst>
        </pc:spChg>
        <pc:spChg chg="add 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3" creationId="{2F046CD4-A8BE-4ABE-9225-40F19CEEF68B}"/>
          </ac:spMkLst>
        </pc:spChg>
        <pc:spChg chg="mod">
          <ac:chgData name="Yu-Cheng Lin" userId="2281cbc768c9b62e" providerId="LiveId" clId="{58AFE711-BE93-4714-BE43-E5224F45304A}" dt="2020-01-01T21:35:21.235" v="143" actId="1076"/>
          <ac:spMkLst>
            <pc:docMk/>
            <pc:sldMk cId="2824469466" sldId="292"/>
            <ac:spMk id="24" creationId="{9E686CB1-2E32-462B-B9F4-937DA6E4E716}"/>
          </ac:spMkLst>
        </pc:spChg>
        <pc:grpChg chg="add del">
          <ac:chgData name="Yu-Cheng Lin" userId="2281cbc768c9b62e" providerId="LiveId" clId="{58AFE711-BE93-4714-BE43-E5224F45304A}" dt="2020-01-01T21:31:47.872" v="69" actId="478"/>
          <ac:grpSpMkLst>
            <pc:docMk/>
            <pc:sldMk cId="2824469466" sldId="292"/>
            <ac:grpSpMk id="19" creationId="{78394F30-3695-4D52-BDDB-C36F26BCB0C2}"/>
          </ac:grpSpMkLst>
        </pc:grp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6" creationId="{AD4D664A-ABC5-4ED5-B57B-7380B483E870}"/>
          </ac:picMkLst>
        </pc:picChg>
        <pc:picChg chg="mod topLvl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21" creationId="{C8D05F6A-79A2-4B65-8C27-FA8F3F2E781B}"/>
          </ac:picMkLst>
        </pc:picChg>
        <pc:picChg chg="mod">
          <ac:chgData name="Yu-Cheng Lin" userId="2281cbc768c9b62e" providerId="LiveId" clId="{58AFE711-BE93-4714-BE43-E5224F45304A}" dt="2020-01-01T21:35:21.235" v="143" actId="1076"/>
          <ac:picMkLst>
            <pc:docMk/>
            <pc:sldMk cId="2824469466" sldId="292"/>
            <ac:picMk id="1026" creationId="{23E0DF96-DA61-4612-970E-519DC4BBFA5D}"/>
          </ac:picMkLst>
        </pc:picChg>
      </pc:sldChg>
      <pc:sldChg chg="modTransition">
        <pc:chgData name="Yu-Cheng Lin" userId="2281cbc768c9b62e" providerId="LiveId" clId="{58AFE711-BE93-4714-BE43-E5224F45304A}" dt="2020-01-01T21:35:47.950" v="146"/>
        <pc:sldMkLst>
          <pc:docMk/>
          <pc:sldMk cId="2581147572" sldId="293"/>
        </pc:sldMkLst>
      </pc:sldChg>
      <pc:sldChg chg="addSp modSp">
        <pc:chgData name="Yu-Cheng Lin" userId="2281cbc768c9b62e" providerId="LiveId" clId="{58AFE711-BE93-4714-BE43-E5224F45304A}" dt="2020-01-01T21:29:50.369" v="30" actId="20577"/>
        <pc:sldMkLst>
          <pc:docMk/>
          <pc:sldMk cId="1229741752" sldId="294"/>
        </pc:sldMkLst>
        <pc:spChg chg="add mod">
          <ac:chgData name="Yu-Cheng Lin" userId="2281cbc768c9b62e" providerId="LiveId" clId="{58AFE711-BE93-4714-BE43-E5224F45304A}" dt="2020-01-01T21:29:50.369" v="30" actId="20577"/>
          <ac:spMkLst>
            <pc:docMk/>
            <pc:sldMk cId="1229741752" sldId="294"/>
            <ac:spMk id="2" creationId="{1A7BF639-8C96-48F6-B00A-8ED5E83CE25A}"/>
          </ac:spMkLst>
        </pc:spChg>
      </pc:sldChg>
      <pc:sldChg chg="addSp delSp modSp">
        <pc:chgData name="Yu-Cheng Lin" userId="2281cbc768c9b62e" providerId="LiveId" clId="{58AFE711-BE93-4714-BE43-E5224F45304A}" dt="2020-01-01T21:46:12.621" v="298" actId="20577"/>
        <pc:sldMkLst>
          <pc:docMk/>
          <pc:sldMk cId="506763105" sldId="619"/>
        </pc:sldMkLst>
        <pc:spChg chg="add mod">
          <ac:chgData name="Yu-Cheng Lin" userId="2281cbc768c9b62e" providerId="LiveId" clId="{58AFE711-BE93-4714-BE43-E5224F45304A}" dt="2020-01-01T21:46:12.621" v="298" actId="20577"/>
          <ac:spMkLst>
            <pc:docMk/>
            <pc:sldMk cId="506763105" sldId="619"/>
            <ac:spMk id="2" creationId="{C14F6613-5381-4253-ADD5-D1C3769AE5FE}"/>
          </ac:spMkLst>
        </pc:spChg>
        <pc:spChg chg="add mod">
          <ac:chgData name="Yu-Cheng Lin" userId="2281cbc768c9b62e" providerId="LiveId" clId="{58AFE711-BE93-4714-BE43-E5224F45304A}" dt="2020-01-01T21:44:20.063" v="262" actId="1076"/>
          <ac:spMkLst>
            <pc:docMk/>
            <pc:sldMk cId="506763105" sldId="619"/>
            <ac:spMk id="21" creationId="{07D7F761-3051-461C-B458-970DC1060A18}"/>
          </ac:spMkLst>
        </pc:spChg>
        <pc:grpChg chg="add mod">
          <ac:chgData name="Yu-Cheng Lin" userId="2281cbc768c9b62e" providerId="LiveId" clId="{58AFE711-BE93-4714-BE43-E5224F45304A}" dt="2020-01-01T21:45:45.234" v="288" actId="1036"/>
          <ac:grpSpMkLst>
            <pc:docMk/>
            <pc:sldMk cId="506763105" sldId="619"/>
            <ac:grpSpMk id="56" creationId="{C810F978-1084-4E51-8FE3-1C1E77B6225D}"/>
          </ac:grpSpMkLst>
        </pc:grpChg>
        <pc:picChg chg="mod">
          <ac:chgData name="Yu-Cheng Lin" userId="2281cbc768c9b62e" providerId="LiveId" clId="{58AFE711-BE93-4714-BE43-E5224F45304A}" dt="2020-01-01T21:44:25.767" v="264" actId="1076"/>
          <ac:picMkLst>
            <pc:docMk/>
            <pc:sldMk cId="506763105" sldId="619"/>
            <ac:picMk id="4" creationId="{A6F1321C-3538-4377-8E39-E8331BC1545F}"/>
          </ac:picMkLst>
        </pc:picChg>
        <pc:picChg chg="add del mod">
          <ac:chgData name="Yu-Cheng Lin" userId="2281cbc768c9b62e" providerId="LiveId" clId="{58AFE711-BE93-4714-BE43-E5224F45304A}" dt="2020-01-01T21:43:28.487" v="247" actId="478"/>
          <ac:picMkLst>
            <pc:docMk/>
            <pc:sldMk cId="506763105" sldId="619"/>
            <ac:picMk id="30" creationId="{15727888-C31F-4664-8F82-7178510F8D34}"/>
          </ac:picMkLst>
        </pc:picChg>
        <pc:cxnChg chg="mod">
          <ac:chgData name="Yu-Cheng Lin" userId="2281cbc768c9b62e" providerId="LiveId" clId="{58AFE711-BE93-4714-BE43-E5224F45304A}" dt="2020-01-01T21:44:25.767" v="264" actId="1076"/>
          <ac:cxnSpMkLst>
            <pc:docMk/>
            <pc:sldMk cId="506763105" sldId="619"/>
            <ac:cxnSpMk id="5" creationId="{EEAADFDE-8B47-4E38-9339-297CE04C3DCF}"/>
          </ac:cxnSpMkLst>
        </pc:cxnChg>
        <pc:cxnChg chg="add del mod">
          <ac:chgData name="Yu-Cheng Lin" userId="2281cbc768c9b62e" providerId="LiveId" clId="{58AFE711-BE93-4714-BE43-E5224F45304A}" dt="2020-01-01T21:41:41.258" v="192" actId="478"/>
          <ac:cxnSpMkLst>
            <pc:docMk/>
            <pc:sldMk cId="506763105" sldId="619"/>
            <ac:cxnSpMk id="23" creationId="{F0700916-B4F6-445C-B246-DB335A8543AE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4" creationId="{FD904034-064B-45CD-B3F4-91F3CC9F90E7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5" creationId="{17651E2F-90EB-4CA5-98FA-F2811623E570}"/>
          </ac:cxnSpMkLst>
        </pc:cxnChg>
        <pc:cxnChg chg="add del mod">
          <ac:chgData name="Yu-Cheng Lin" userId="2281cbc768c9b62e" providerId="LiveId" clId="{58AFE711-BE93-4714-BE43-E5224F45304A}" dt="2020-01-01T21:41:40.409" v="191" actId="478"/>
          <ac:cxnSpMkLst>
            <pc:docMk/>
            <pc:sldMk cId="506763105" sldId="619"/>
            <ac:cxnSpMk id="26" creationId="{7FDD7CB1-94DD-467E-BD81-5BAC8EDB96F0}"/>
          </ac:cxnSpMkLst>
        </pc:cxnChg>
        <pc:cxnChg chg="add del mod">
          <ac:chgData name="Yu-Cheng Lin" userId="2281cbc768c9b62e" providerId="LiveId" clId="{58AFE711-BE93-4714-BE43-E5224F45304A}" dt="2020-01-01T21:41:41.978" v="193" actId="478"/>
          <ac:cxnSpMkLst>
            <pc:docMk/>
            <pc:sldMk cId="506763105" sldId="619"/>
            <ac:cxnSpMk id="27" creationId="{FAD2F8BD-53EF-4322-B08B-727829365EC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2" creationId="{466EA5D7-B2BB-4DB0-BB96-6F3BF1A83C9A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5" creationId="{265B8C14-34E3-48FD-8614-0D59D2271A1E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7" creationId="{82C5967F-0F0F-44FD-862B-0AD9B7107B10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38" creationId="{B1D1CD9F-C8F2-43A4-ADE4-55A5DFDF2B7F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39" creationId="{2E8F0E04-ECE6-4FB6-BAE0-E5C5B7111AB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0" creationId="{99116C83-0092-4642-A86B-69AA859F1E23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41" creationId="{D8BFA02D-4AC1-4D66-A27B-6C6E5FF3F03C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2" creationId="{C1C15127-CA02-4FA3-AA53-52C450FACFD4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3" creationId="{ACEFD3A2-C6CE-4B7A-AB96-A53F457700A6}"/>
          </ac:cxnSpMkLst>
        </pc:cxnChg>
        <pc:cxnChg chg="add del mod">
          <ac:chgData name="Yu-Cheng Lin" userId="2281cbc768c9b62e" providerId="LiveId" clId="{58AFE711-BE93-4714-BE43-E5224F45304A}" dt="2020-01-01T21:45:03.163" v="270" actId="478"/>
          <ac:cxnSpMkLst>
            <pc:docMk/>
            <pc:sldMk cId="506763105" sldId="619"/>
            <ac:cxnSpMk id="44" creationId="{84EC9582-57F1-4071-A710-5267C879292E}"/>
          </ac:cxnSpMkLst>
        </pc:cxnChg>
        <pc:cxnChg chg="add del mod">
          <ac:chgData name="Yu-Cheng Lin" userId="2281cbc768c9b62e" providerId="LiveId" clId="{58AFE711-BE93-4714-BE43-E5224F45304A}" dt="2020-01-01T21:44:32.973" v="267" actId="478"/>
          <ac:cxnSpMkLst>
            <pc:docMk/>
            <pc:sldMk cId="506763105" sldId="619"/>
            <ac:cxnSpMk id="45" creationId="{804FD7C1-1141-4041-8171-5CBC2111B36C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8" creationId="{11116C6C-A043-47A3-850C-56F7F6B1B4C6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49" creationId="{C2A65DC2-8A1B-442C-A4F1-CFDECF7DC597}"/>
          </ac:cxnSpMkLst>
        </pc:cxnChg>
        <pc:cxnChg chg="add del mod">
          <ac:chgData name="Yu-Cheng Lin" userId="2281cbc768c9b62e" providerId="LiveId" clId="{58AFE711-BE93-4714-BE43-E5224F45304A}" dt="2020-01-01T21:45:25.872" v="277" actId="478"/>
          <ac:cxnSpMkLst>
            <pc:docMk/>
            <pc:sldMk cId="506763105" sldId="619"/>
            <ac:cxnSpMk id="50" creationId="{66FADD9B-4AE4-47AD-A90F-803616E6A34B}"/>
          </ac:cxnSpMkLst>
        </pc:cxnChg>
        <pc:cxnChg chg="add del mod">
          <ac:chgData name="Yu-Cheng Lin" userId="2281cbc768c9b62e" providerId="LiveId" clId="{58AFE711-BE93-4714-BE43-E5224F45304A}" dt="2020-01-01T21:45:04.395" v="271" actId="478"/>
          <ac:cxnSpMkLst>
            <pc:docMk/>
            <pc:sldMk cId="506763105" sldId="619"/>
            <ac:cxnSpMk id="51" creationId="{FE7FACD6-3782-456F-AB35-BA0076360C7D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3" creationId="{AD9FDD76-E025-4785-BDDB-39E0048F2A81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4" creationId="{26F31862-0FC0-4FA7-BCB6-D7D3A464A722}"/>
          </ac:cxnSpMkLst>
        </pc:cxnChg>
        <pc:cxnChg chg="add mod">
          <ac:chgData name="Yu-Cheng Lin" userId="2281cbc768c9b62e" providerId="LiveId" clId="{58AFE711-BE93-4714-BE43-E5224F45304A}" dt="2020-01-01T21:45:38.795" v="279" actId="164"/>
          <ac:cxnSpMkLst>
            <pc:docMk/>
            <pc:sldMk cId="506763105" sldId="619"/>
            <ac:cxnSpMk id="55" creationId="{A142C72F-1102-4633-8E6B-22BB19D68681}"/>
          </ac:cxnSpMkLst>
        </pc:cxnChg>
      </pc:sldChg>
      <pc:sldChg chg="modSp">
        <pc:chgData name="Yu-Cheng Lin" userId="2281cbc768c9b62e" providerId="LiveId" clId="{58AFE711-BE93-4714-BE43-E5224F45304A}" dt="2020-01-01T21:37:00.148" v="149" actId="404"/>
        <pc:sldMkLst>
          <pc:docMk/>
          <pc:sldMk cId="807423996" sldId="638"/>
        </pc:sldMkLst>
        <pc:graphicFrameChg chg="modGraphic">
          <ac:chgData name="Yu-Cheng Lin" userId="2281cbc768c9b62e" providerId="LiveId" clId="{58AFE711-BE93-4714-BE43-E5224F45304A}" dt="2020-01-01T21:37:00.148" v="149" actId="404"/>
          <ac:graphicFrameMkLst>
            <pc:docMk/>
            <pc:sldMk cId="807423996" sldId="638"/>
            <ac:graphicFrameMk id="50" creationId="{CDB004EC-8D6A-44F5-B428-B26A23C1802C}"/>
          </ac:graphicFrameMkLst>
        </pc:graphicFrameChg>
      </pc:sldChg>
    </pc:docChg>
  </pc:docChgLst>
  <pc:docChgLst>
    <pc:chgData name="Lin, Yu-Cheng" userId="8bd46f03-9ea9-4689-9d4e-e7879c0f51e7" providerId="ADAL" clId="{4A6A3D3C-29C2-2A48-807E-0517F0F7694C}"/>
  </pc:docChgLst>
  <pc:docChgLst>
    <pc:chgData name="Yu-Cheng Lin" userId="2281cbc768c9b62e" providerId="LiveId" clId="{8D54BBB8-05AE-E946-BDEC-6D61F8BF8564}"/>
    <pc:docChg chg="modSld">
      <pc:chgData name="Yu-Cheng Lin" userId="2281cbc768c9b62e" providerId="LiveId" clId="{8D54BBB8-05AE-E946-BDEC-6D61F8BF8564}" dt="2019-12-24T03:49:26.812" v="0" actId="3680"/>
      <pc:docMkLst>
        <pc:docMk/>
      </pc:docMkLst>
      <pc:sldChg chg="addSp">
        <pc:chgData name="Yu-Cheng Lin" userId="2281cbc768c9b62e" providerId="LiveId" clId="{8D54BBB8-05AE-E946-BDEC-6D61F8BF8564}" dt="2019-12-24T03:49:26.812" v="0" actId="3680"/>
        <pc:sldMkLst>
          <pc:docMk/>
          <pc:sldMk cId="2011270765" sldId="535"/>
        </pc:sldMkLst>
        <pc:graphicFrameChg chg="add">
          <ac:chgData name="Yu-Cheng Lin" userId="2281cbc768c9b62e" providerId="LiveId" clId="{8D54BBB8-05AE-E946-BDEC-6D61F8BF8564}" dt="2019-12-24T03:49:26.812" v="0" actId="3680"/>
          <ac:graphicFrameMkLst>
            <pc:docMk/>
            <pc:sldMk cId="2011270765" sldId="535"/>
            <ac:graphicFrameMk id="5" creationId="{181C59FC-AEF5-BD42-99F9-D34706BC00C1}"/>
          </ac:graphicFrameMkLst>
        </pc:graphicFrameChg>
      </pc:sldChg>
    </pc:docChg>
  </pc:docChgLst>
  <pc:docChgLst>
    <pc:chgData name="Lin, Yu-Cheng" userId="8bd46f03-9ea9-4689-9d4e-e7879c0f51e7" providerId="ADAL" clId="{10CCA23A-690A-F842-AB88-F8A6EC1586D2}"/>
  </pc:docChgLst>
  <pc:docChgLst>
    <pc:chgData name="Lin, Yu-Cheng" userId="8bd46f03-9ea9-4689-9d4e-e7879c0f51e7" providerId="ADAL" clId="{351AD25B-B0B8-3B4E-8A9C-36CAB91C640C}"/>
  </pc:docChgLst>
  <pc:docChgLst>
    <pc:chgData name="Yu-Cheng Lin" userId="2281cbc768c9b62e" providerId="LiveId" clId="{06320194-386E-41A2-8A13-CDED6ADC47AD}"/>
  </pc:docChgLst>
  <pc:docChgLst>
    <pc:chgData name="Lin, Yu-Cheng" userId="8bd46f03-9ea9-4689-9d4e-e7879c0f51e7" providerId="ADAL" clId="{A6670955-5ED8-4639-BB07-E5F8555C70C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3938-A3C9-4716-B5D1-8DB05E72BE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039DC-49D0-4265-857F-1FB46A07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574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2079C6AF-2D24-4750-9AB8-3DFD07393E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9A72943-B15D-4145-A444-F84A4FD4C45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78144B7-0DE4-400D-81CE-6C4D25B2F50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0CF189F-1159-4563-8CDF-4FE78F41EC2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6ABF5305-FE38-4391-A2E7-75FAE1871D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623602-129A-4361-B8D4-AC20CFCD098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9785F603-FC9D-4BEE-A16B-157BD3EDEF9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380" name="Flowchart: Terminator 379">
              <a:extLst>
                <a:ext uri="{FF2B5EF4-FFF2-40B4-BE49-F238E27FC236}">
                  <a16:creationId xmlns:a16="http://schemas.microsoft.com/office/drawing/2014/main" id="{FA6B9113-2EF3-4B44-B9A1-DC9CB49794E5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BA97964-F134-4702-9596-039A933E603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84B757C-95CE-4A8A-B5B7-C5321DBB7D2F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383" name="Rounded Rectangle 30">
              <a:extLst>
                <a:ext uri="{FF2B5EF4-FFF2-40B4-BE49-F238E27FC236}">
                  <a16:creationId xmlns:a16="http://schemas.microsoft.com/office/drawing/2014/main" id="{6E3632B4-8422-4A50-A7A3-5EB194F7F9B3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4" name="Rounded Rectangle 30">
              <a:extLst>
                <a:ext uri="{FF2B5EF4-FFF2-40B4-BE49-F238E27FC236}">
                  <a16:creationId xmlns:a16="http://schemas.microsoft.com/office/drawing/2014/main" id="{90D9C716-BCE1-4476-BBFE-7C92951A930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5" name="Hexagon 384">
              <a:extLst>
                <a:ext uri="{FF2B5EF4-FFF2-40B4-BE49-F238E27FC236}">
                  <a16:creationId xmlns:a16="http://schemas.microsoft.com/office/drawing/2014/main" id="{292F3EC6-2C64-403D-BA53-99A316598665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C6E6AC6-28F3-416E-A224-22DBF7A6E0D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391" name="Rounded Rectangle 19">
                <a:extLst>
                  <a:ext uri="{FF2B5EF4-FFF2-40B4-BE49-F238E27FC236}">
                    <a16:creationId xmlns:a16="http://schemas.microsoft.com/office/drawing/2014/main" id="{793AEDCB-E2DC-4EE1-9EF5-68093152A12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20">
                <a:extLst>
                  <a:ext uri="{FF2B5EF4-FFF2-40B4-BE49-F238E27FC236}">
                    <a16:creationId xmlns:a16="http://schemas.microsoft.com/office/drawing/2014/main" id="{6E101A55-3FE9-4A08-9379-F07AEB83E244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3" name="Rounded Rectangle 21">
                <a:extLst>
                  <a:ext uri="{FF2B5EF4-FFF2-40B4-BE49-F238E27FC236}">
                    <a16:creationId xmlns:a16="http://schemas.microsoft.com/office/drawing/2014/main" id="{C28B9768-E822-4A62-A677-38C544440EB0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4" name="Rounded Rectangle 22">
                <a:extLst>
                  <a:ext uri="{FF2B5EF4-FFF2-40B4-BE49-F238E27FC236}">
                    <a16:creationId xmlns:a16="http://schemas.microsoft.com/office/drawing/2014/main" id="{DCD2876A-B8DE-43F1-9792-EF69546C3326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5" name="Rounded Rectangle 23">
                <a:extLst>
                  <a:ext uri="{FF2B5EF4-FFF2-40B4-BE49-F238E27FC236}">
                    <a16:creationId xmlns:a16="http://schemas.microsoft.com/office/drawing/2014/main" id="{4C6FEB02-2A9D-4CE6-A4AB-BD11DA88B30B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6" name="Rounded Rectangle 24">
                <a:extLst>
                  <a:ext uri="{FF2B5EF4-FFF2-40B4-BE49-F238E27FC236}">
                    <a16:creationId xmlns:a16="http://schemas.microsoft.com/office/drawing/2014/main" id="{75216F47-3C33-483C-BCA4-B665A2C13F78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7" name="Rounded Rectangle 25">
                <a:extLst>
                  <a:ext uri="{FF2B5EF4-FFF2-40B4-BE49-F238E27FC236}">
                    <a16:creationId xmlns:a16="http://schemas.microsoft.com/office/drawing/2014/main" id="{CD325BE8-478A-4863-A2D3-83BE18DF0456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8" name="Rounded Rectangle 26">
                <a:extLst>
                  <a:ext uri="{FF2B5EF4-FFF2-40B4-BE49-F238E27FC236}">
                    <a16:creationId xmlns:a16="http://schemas.microsoft.com/office/drawing/2014/main" id="{4DAEB3B3-8D04-412B-B0A7-1DC98E522BE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9" name="Rounded Rectangle 27">
                <a:extLst>
                  <a:ext uri="{FF2B5EF4-FFF2-40B4-BE49-F238E27FC236}">
                    <a16:creationId xmlns:a16="http://schemas.microsoft.com/office/drawing/2014/main" id="{8B1A93ED-30CC-45A1-B3C2-200048F5C4F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Rounded Rectangle 28">
                <a:extLst>
                  <a:ext uri="{FF2B5EF4-FFF2-40B4-BE49-F238E27FC236}">
                    <a16:creationId xmlns:a16="http://schemas.microsoft.com/office/drawing/2014/main" id="{1308BC60-D87E-4A29-AB7C-FD00DF9D5AD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1" name="Rounded Rectangle 29">
                <a:extLst>
                  <a:ext uri="{FF2B5EF4-FFF2-40B4-BE49-F238E27FC236}">
                    <a16:creationId xmlns:a16="http://schemas.microsoft.com/office/drawing/2014/main" id="{00B269F9-A301-424E-B4BC-1268A174B012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C08359-7EE0-47AB-A35F-92252FEDFFAB}"/>
                </a:ext>
              </a:extLst>
            </p:cNvPr>
            <p:cNvCxnSpPr>
              <a:cxnSpLocks/>
              <a:endCxn id="38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0DA4CFE-23FD-4A17-82A2-FBA98B3DEE9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768B9ED-764E-4B01-827F-4AE8C3A5237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7BB3485-F1E3-45D4-9D27-99A98714D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C5CADFE-85E2-473F-9D67-A66B5ED1FF74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403" name="Rounded Rectangle 30">
              <a:extLst>
                <a:ext uri="{FF2B5EF4-FFF2-40B4-BE49-F238E27FC236}">
                  <a16:creationId xmlns:a16="http://schemas.microsoft.com/office/drawing/2014/main" id="{D97CB97F-9338-439D-9068-DD9C88982A8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4" name="Rounded Rectangle 30">
              <a:extLst>
                <a:ext uri="{FF2B5EF4-FFF2-40B4-BE49-F238E27FC236}">
                  <a16:creationId xmlns:a16="http://schemas.microsoft.com/office/drawing/2014/main" id="{1CAF2D7E-C0E6-49D9-BDEA-C61A4F98D7E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5" name="Hexagon 404">
              <a:extLst>
                <a:ext uri="{FF2B5EF4-FFF2-40B4-BE49-F238E27FC236}">
                  <a16:creationId xmlns:a16="http://schemas.microsoft.com/office/drawing/2014/main" id="{82A4CCFE-1AE7-43CB-8951-17FAC9BAC7AC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8D41C6D2-07ED-4EEA-8C6D-88BCE66D1BD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11" name="Rounded Rectangle 19">
                <a:extLst>
                  <a:ext uri="{FF2B5EF4-FFF2-40B4-BE49-F238E27FC236}">
                    <a16:creationId xmlns:a16="http://schemas.microsoft.com/office/drawing/2014/main" id="{863DB1EC-B1CA-4C5A-AA1C-1CEE705EA77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2" name="Rounded Rectangle 20">
                <a:extLst>
                  <a:ext uri="{FF2B5EF4-FFF2-40B4-BE49-F238E27FC236}">
                    <a16:creationId xmlns:a16="http://schemas.microsoft.com/office/drawing/2014/main" id="{BA79BB73-36F9-4762-B648-1AB3755F645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3" name="Rounded Rectangle 21">
                <a:extLst>
                  <a:ext uri="{FF2B5EF4-FFF2-40B4-BE49-F238E27FC236}">
                    <a16:creationId xmlns:a16="http://schemas.microsoft.com/office/drawing/2014/main" id="{303385D5-94E4-4777-AB48-1087D0F73C0F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4" name="Rounded Rectangle 22">
                <a:extLst>
                  <a:ext uri="{FF2B5EF4-FFF2-40B4-BE49-F238E27FC236}">
                    <a16:creationId xmlns:a16="http://schemas.microsoft.com/office/drawing/2014/main" id="{BB723288-2AB2-4ED1-AC70-9693F538990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23">
                <a:extLst>
                  <a:ext uri="{FF2B5EF4-FFF2-40B4-BE49-F238E27FC236}">
                    <a16:creationId xmlns:a16="http://schemas.microsoft.com/office/drawing/2014/main" id="{EA99A7F2-0387-4D3B-B129-A707C7AF069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6" name="Rounded Rectangle 24">
                <a:extLst>
                  <a:ext uri="{FF2B5EF4-FFF2-40B4-BE49-F238E27FC236}">
                    <a16:creationId xmlns:a16="http://schemas.microsoft.com/office/drawing/2014/main" id="{9F30677D-EEE0-4E13-B55F-7047C093147B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7" name="Rounded Rectangle 25">
                <a:extLst>
                  <a:ext uri="{FF2B5EF4-FFF2-40B4-BE49-F238E27FC236}">
                    <a16:creationId xmlns:a16="http://schemas.microsoft.com/office/drawing/2014/main" id="{D37EA20D-BA5C-42E5-B708-63FD00B7133C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26">
                <a:extLst>
                  <a:ext uri="{FF2B5EF4-FFF2-40B4-BE49-F238E27FC236}">
                    <a16:creationId xmlns:a16="http://schemas.microsoft.com/office/drawing/2014/main" id="{637DE9CC-0C64-4660-A4E3-472620F8B02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27">
                <a:extLst>
                  <a:ext uri="{FF2B5EF4-FFF2-40B4-BE49-F238E27FC236}">
                    <a16:creationId xmlns:a16="http://schemas.microsoft.com/office/drawing/2014/main" id="{EF74ACDB-BD1C-4330-B15A-560B74CBB973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0" name="Rounded Rectangle 28">
                <a:extLst>
                  <a:ext uri="{FF2B5EF4-FFF2-40B4-BE49-F238E27FC236}">
                    <a16:creationId xmlns:a16="http://schemas.microsoft.com/office/drawing/2014/main" id="{94BF8475-8790-4040-8C29-B6C58D56308D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1" name="Rounded Rectangle 29">
                <a:extLst>
                  <a:ext uri="{FF2B5EF4-FFF2-40B4-BE49-F238E27FC236}">
                    <a16:creationId xmlns:a16="http://schemas.microsoft.com/office/drawing/2014/main" id="{3773FDA7-FFEF-4AEF-B375-2DEAF853D74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DBAB7D5-50CA-4167-AE41-4C568242D4F9}"/>
                </a:ext>
              </a:extLst>
            </p:cNvPr>
            <p:cNvCxnSpPr>
              <a:cxnSpLocks/>
              <a:endCxn id="403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0F3038-2645-4FD3-BE94-D0CCDADA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46F8D37-597D-4F03-AE86-73BF56E1C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1DA449E-702D-4330-AEA1-6E5550DE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052F0F3-E4B6-46D1-B75D-29FEA7762E98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423" name="Flowchart: Terminator 422">
              <a:extLst>
                <a:ext uri="{FF2B5EF4-FFF2-40B4-BE49-F238E27FC236}">
                  <a16:creationId xmlns:a16="http://schemas.microsoft.com/office/drawing/2014/main" id="{6AFDBAC4-E8DA-4556-9DAB-BDC766E6529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E57EE65-A669-4CA5-85BD-8B11505D9A23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4BC09EC1-0546-4C47-87FB-CC4A85F00B35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426" name="Rounded Rectangle 30">
              <a:extLst>
                <a:ext uri="{FF2B5EF4-FFF2-40B4-BE49-F238E27FC236}">
                  <a16:creationId xmlns:a16="http://schemas.microsoft.com/office/drawing/2014/main" id="{636E03E5-DBE8-4F7C-8EA5-FC25177CD62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7" name="Rounded Rectangle 30">
              <a:extLst>
                <a:ext uri="{FF2B5EF4-FFF2-40B4-BE49-F238E27FC236}">
                  <a16:creationId xmlns:a16="http://schemas.microsoft.com/office/drawing/2014/main" id="{EC248974-EF6B-4B84-8AEA-872AEBB42EA7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8" name="Hexagon 427">
              <a:extLst>
                <a:ext uri="{FF2B5EF4-FFF2-40B4-BE49-F238E27FC236}">
                  <a16:creationId xmlns:a16="http://schemas.microsoft.com/office/drawing/2014/main" id="{D96FBDAE-6463-47B4-9D02-60FC3A883476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601A8501-DD1F-4923-98FA-F99E13453877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34" name="Rounded Rectangle 19">
                <a:extLst>
                  <a:ext uri="{FF2B5EF4-FFF2-40B4-BE49-F238E27FC236}">
                    <a16:creationId xmlns:a16="http://schemas.microsoft.com/office/drawing/2014/main" id="{CDAF3927-63BB-422A-B454-1DF99E72E55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5" name="Rounded Rectangle 20">
                <a:extLst>
                  <a:ext uri="{FF2B5EF4-FFF2-40B4-BE49-F238E27FC236}">
                    <a16:creationId xmlns:a16="http://schemas.microsoft.com/office/drawing/2014/main" id="{D5CEE04F-2291-41A2-8F60-F195BB9D0227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6" name="Rounded Rectangle 21">
                <a:extLst>
                  <a:ext uri="{FF2B5EF4-FFF2-40B4-BE49-F238E27FC236}">
                    <a16:creationId xmlns:a16="http://schemas.microsoft.com/office/drawing/2014/main" id="{D2C9D0E1-62CA-4700-B404-B1B67906E1C5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7" name="Rounded Rectangle 22">
                <a:extLst>
                  <a:ext uri="{FF2B5EF4-FFF2-40B4-BE49-F238E27FC236}">
                    <a16:creationId xmlns:a16="http://schemas.microsoft.com/office/drawing/2014/main" id="{6AFA37CE-0118-41A8-8CE2-A244553BE614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8" name="Rounded Rectangle 23">
                <a:extLst>
                  <a:ext uri="{FF2B5EF4-FFF2-40B4-BE49-F238E27FC236}">
                    <a16:creationId xmlns:a16="http://schemas.microsoft.com/office/drawing/2014/main" id="{7B9EDC57-25E1-4B0B-8D37-FB872B82581D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9" name="Rounded Rectangle 24">
                <a:extLst>
                  <a:ext uri="{FF2B5EF4-FFF2-40B4-BE49-F238E27FC236}">
                    <a16:creationId xmlns:a16="http://schemas.microsoft.com/office/drawing/2014/main" id="{58EDAD4D-40CD-42AB-84F4-0BBB2838E106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0" name="Rounded Rectangle 25">
                <a:extLst>
                  <a:ext uri="{FF2B5EF4-FFF2-40B4-BE49-F238E27FC236}">
                    <a16:creationId xmlns:a16="http://schemas.microsoft.com/office/drawing/2014/main" id="{60F2171C-A76A-47B8-A689-FD433C72DE5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1" name="Rounded Rectangle 26">
                <a:extLst>
                  <a:ext uri="{FF2B5EF4-FFF2-40B4-BE49-F238E27FC236}">
                    <a16:creationId xmlns:a16="http://schemas.microsoft.com/office/drawing/2014/main" id="{55DBE263-A0BB-4CA0-9DAC-8E8DB7F03F75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2" name="Rounded Rectangle 27">
                <a:extLst>
                  <a:ext uri="{FF2B5EF4-FFF2-40B4-BE49-F238E27FC236}">
                    <a16:creationId xmlns:a16="http://schemas.microsoft.com/office/drawing/2014/main" id="{8C06139C-C12F-4419-AD64-3948C5CF65E2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3" name="Rounded Rectangle 28">
                <a:extLst>
                  <a:ext uri="{FF2B5EF4-FFF2-40B4-BE49-F238E27FC236}">
                    <a16:creationId xmlns:a16="http://schemas.microsoft.com/office/drawing/2014/main" id="{84049903-CF31-4AD0-AE30-11D9A973754F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4" name="Rounded Rectangle 29">
                <a:extLst>
                  <a:ext uri="{FF2B5EF4-FFF2-40B4-BE49-F238E27FC236}">
                    <a16:creationId xmlns:a16="http://schemas.microsoft.com/office/drawing/2014/main" id="{69EB0B1A-42AA-447C-9DBA-278D1901585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2D0FFB3-9B5A-4BD5-BF76-D822E9AF72E4}"/>
                </a:ext>
              </a:extLst>
            </p:cNvPr>
            <p:cNvCxnSpPr>
              <a:cxnSpLocks/>
              <a:endCxn id="42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E439583-E361-42BE-94FE-89E972D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D4735E-9350-437B-A3C8-6B217047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705ACF4-B016-4531-B671-817F0ABEF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40580F8D-7594-4670-A9DB-A2500AF21B27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4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D8214-4128-40A1-8C52-542633C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D695-8D26-403A-B676-0596CF9DC3DB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0285-6067-4F64-9622-2EF62130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62F8-E75C-4F16-B07A-6F85D16E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6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7B5181-7DD0-454F-8931-7FCF4F1F99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3FDF8-BCFC-44BE-99D5-FBA8E02F11AD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33B25-AA0F-44A5-8B65-A77B6E7C624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06296-F21E-458C-BD95-12BE9511E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F85BE-0124-42C8-B024-CDE85DB1F3A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F9B78-D4BE-4EC5-A0D1-151AE0D4D2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F371A-9C09-46FD-B8A0-01166269FBC4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61B53783-6AED-4FD3-8F8B-2ACFD6630006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F399C-0A96-4B30-AC82-2F594C09A780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F5C45B-05CC-4B35-BF61-6DFA2284908C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18D3A886-1832-42A2-8A06-7F58E02221E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7DE7BD30-12FB-49AD-B70F-08989124745E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8DAB5AC-81C1-4A40-9CDA-54AB97DF2920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CA79AA1-2805-4FB0-A5CD-615F9A70BEC3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B3DA409E-BADE-499C-920C-F0C76902BBC4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1B492F42-0EA2-4B77-8F99-A74AB293007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9E5DE0D8-FDC3-436A-B1FD-8646417799E9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9FC2E698-D33A-4A5D-A2BB-3C27DE2684CE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15BA88E8-1A1D-45C4-9DB1-58A3506682D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F2191139-7C5A-434F-A07D-C96E0AF8102E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E93C5814-D0C4-46FD-8C3F-305C9A3C42C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C089871E-F331-44BC-94D5-1C8EDAE1E08C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A91C9AB6-9B3D-4F67-87C0-8A5977E76818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2B28EFAF-776F-4231-9BF7-D00F07779885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0E1FE300-ACA5-468F-B578-587897FA43A8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761878-A9EF-4CC5-A90E-42EDFA6BDB1F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D5E24B-4F0F-4EAA-8B2E-800C901B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3FE13A-2201-440D-8FB2-3D08C88B9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E713FB-F5FC-4228-8F8F-660789B6D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6081C0-9AC0-49E7-AE83-AB7112474C3B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F3253690-9D1B-4638-B52D-12C882B181D7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78FBF8EC-E35D-434F-942A-5C5769977E24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925C07F-BD10-4617-9CD4-630DD7B658B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15A348C-CB88-4F8B-A96C-CC1F632B7D75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EADB1B06-5F97-4753-8EC9-85AE20F5BD3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880A8EC6-3812-457E-9DE0-7076B84D298C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0299B91E-987B-423D-8429-FE57446A9F2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0EBA489C-BD55-49F0-8D7B-A3AAD5FDC54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0E082755-6905-4C38-B52A-67FD42833DC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14177C0-EFDD-4980-9666-2BD300ECD44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2D89FA8F-E3E6-454A-99B5-EBEBCEE72359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6F574EAA-CCAB-4DA0-84DE-4472D958F8D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07D09056-9D40-4566-BCBE-D21079A91F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E6883E8-7C09-439E-9126-76A6E583E97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DBD2F93F-B334-4FCE-9598-44E8B5DA07EC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34C26F-EF15-4449-AC00-0F78EC727440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8D4A7-8E4C-443B-936B-3573AE358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881C19-8D45-417E-8578-2C5FB0CEA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C85935-D3EB-4FA8-8417-7C0C51BCF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FBEEB6-17CC-453B-91A5-5CB239141677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DA41813C-EC00-454C-B570-470897608000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2BC778-64AC-4E03-B245-4F0C0FA16ABB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4621A5-C329-424C-BA5F-D6A2732BF824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403F9429-71ED-4FE4-BC84-174BF29A7651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1FB5249A-5992-4380-AE25-C94A8647EEF8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B6D7019F-292B-474C-A04F-9BC391CC0079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534CDD-5578-40EE-A168-E0D64770A0C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14DF3926-33B6-4A2C-BA15-E187105EFA6F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6FC3C08B-D830-45CE-964C-6F7C324A800D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153F9680-82DA-4FDB-A14C-742CFE3CBA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F5F9BCD0-562C-4C17-A5DF-49276B4865E9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03B5DF6F-A690-4585-82DA-655DD06D4D40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3A9645CA-E54B-4820-A8EB-DC6F8A4EFE70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060AF2D0-4AED-4B34-A344-856198F95CB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D828CC4A-43C1-4BF7-9B9F-B8C513C1AACD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356300D9-01B4-44DA-A73B-1748CFAF7C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D3BAB125-AC8D-49A2-96B7-A15FAB158ABE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822D8DCB-15C5-4BD1-8D59-9D8D2325DD80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41F3A2-19DD-483A-A18D-A5082296A0C5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85DB9F-F365-4BC5-9390-3D8DE04B8C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1045757-C905-4B3C-8192-C13A930DD9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4ECEC0-722A-4816-B7E0-5CE9C6157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E1AF6D6-494B-481E-90D3-39D5BD427D8A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1F3A7-E105-4B05-A917-8ABD99FA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20D0-9612-4367-AC9C-3BE10F96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97FB-5439-4D87-87AE-784ABB3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B845-712B-4016-A40B-6B8ADDD65C06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E284-3203-4E2F-96E0-0BD7885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C54C7-A787-4E8B-9383-D1CF0B98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1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9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B707E-6DFA-444C-9440-64E6576754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B1622E-0883-4A27-86E0-58AADD9452C9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5BEE7-56FE-49EE-9520-CCB8E1B7C38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421A70-8879-459D-9BFF-1BC4D2510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2CA15-CC7C-4044-933D-D3792CC5B3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00B0-9FCC-49ED-88C6-EBA7ECC3895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B9B5-E49B-4D63-837B-FDFC3A04B34F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36CF8BF-2672-46E6-972F-92C5366802AD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47D943-116D-48E4-984D-8BC8B8759F36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D690FE-0834-4973-B434-091FF23AE797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4CD6C2AC-FF45-48A1-A21F-C5EF30F9F8B8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30">
              <a:extLst>
                <a:ext uri="{FF2B5EF4-FFF2-40B4-BE49-F238E27FC236}">
                  <a16:creationId xmlns:a16="http://schemas.microsoft.com/office/drawing/2014/main" id="{A006C3A2-8286-4D43-8399-4F53D37A3DC5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8B798FD-0927-4270-A6E0-BED8E13A70C3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F16CE2-43E7-4386-A491-E0557294578D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5" name="Rounded Rectangle 19">
                <a:extLst>
                  <a:ext uri="{FF2B5EF4-FFF2-40B4-BE49-F238E27FC236}">
                    <a16:creationId xmlns:a16="http://schemas.microsoft.com/office/drawing/2014/main" id="{1DCE9E64-64F4-4241-BAB3-0A2FC265C9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23F06C11-4343-4910-9C9A-1244DE813106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1">
                <a:extLst>
                  <a:ext uri="{FF2B5EF4-FFF2-40B4-BE49-F238E27FC236}">
                    <a16:creationId xmlns:a16="http://schemas.microsoft.com/office/drawing/2014/main" id="{4582DB78-6E65-4349-876B-EB66778015CD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2">
                <a:extLst>
                  <a:ext uri="{FF2B5EF4-FFF2-40B4-BE49-F238E27FC236}">
                    <a16:creationId xmlns:a16="http://schemas.microsoft.com/office/drawing/2014/main" id="{AEB09B99-744C-4267-94CE-E59746927ECA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EB1F0A28-C8AA-42FB-8BC5-4DFAA1A14BEE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4">
                <a:extLst>
                  <a:ext uri="{FF2B5EF4-FFF2-40B4-BE49-F238E27FC236}">
                    <a16:creationId xmlns:a16="http://schemas.microsoft.com/office/drawing/2014/main" id="{6AD7BC9D-3F36-4EF7-9D20-9C644615FB2F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5">
                <a:extLst>
                  <a:ext uri="{FF2B5EF4-FFF2-40B4-BE49-F238E27FC236}">
                    <a16:creationId xmlns:a16="http://schemas.microsoft.com/office/drawing/2014/main" id="{63E93C6B-5CBF-48E0-871E-0410AB50E2B4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6">
                <a:extLst>
                  <a:ext uri="{FF2B5EF4-FFF2-40B4-BE49-F238E27FC236}">
                    <a16:creationId xmlns:a16="http://schemas.microsoft.com/office/drawing/2014/main" id="{A3DB0376-4FBE-4D13-A6B1-41639D49B2A3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7">
                <a:extLst>
                  <a:ext uri="{FF2B5EF4-FFF2-40B4-BE49-F238E27FC236}">
                    <a16:creationId xmlns:a16="http://schemas.microsoft.com/office/drawing/2014/main" id="{41EF4EA3-25BC-4296-8E0E-A330A71CE800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8">
                <a:extLst>
                  <a:ext uri="{FF2B5EF4-FFF2-40B4-BE49-F238E27FC236}">
                    <a16:creationId xmlns:a16="http://schemas.microsoft.com/office/drawing/2014/main" id="{9D21E2B7-6B08-40AF-A697-292D0A901624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29">
                <a:extLst>
                  <a:ext uri="{FF2B5EF4-FFF2-40B4-BE49-F238E27FC236}">
                    <a16:creationId xmlns:a16="http://schemas.microsoft.com/office/drawing/2014/main" id="{6DA03A5E-E1F3-4CF9-9C3C-CB9AA1E1D41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242707-87AA-442F-8683-3BC12C1D4C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562BB-06C8-4773-9EC6-E65D4124B7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14E20C-8B67-4478-9188-7DF30E63CA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D8086E-2226-4DEE-A1F3-1A567E2C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052146-D3AB-4E3D-87C8-9831D8267B12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76172942-6706-42AE-A8B8-78A0FA6346CF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0C72553-68D7-47DC-85B7-84EF76CD70E3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81965A27-9F29-4E35-886E-B7A56D7902F2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04976C-2B0A-44BF-AED8-B6D637E7550E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5" name="Rounded Rectangle 19">
                <a:extLst>
                  <a:ext uri="{FF2B5EF4-FFF2-40B4-BE49-F238E27FC236}">
                    <a16:creationId xmlns:a16="http://schemas.microsoft.com/office/drawing/2014/main" id="{DC4DEF6F-4C66-4BA3-B383-CEE5B3DADB3C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0">
                <a:extLst>
                  <a:ext uri="{FF2B5EF4-FFF2-40B4-BE49-F238E27FC236}">
                    <a16:creationId xmlns:a16="http://schemas.microsoft.com/office/drawing/2014/main" id="{FBD0EC35-EC3B-4D3F-AE79-4BC4EB9BF60A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1">
                <a:extLst>
                  <a:ext uri="{FF2B5EF4-FFF2-40B4-BE49-F238E27FC236}">
                    <a16:creationId xmlns:a16="http://schemas.microsoft.com/office/drawing/2014/main" id="{E2381036-F4C1-4ABF-8FC4-CBFA0C16555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2">
                <a:extLst>
                  <a:ext uri="{FF2B5EF4-FFF2-40B4-BE49-F238E27FC236}">
                    <a16:creationId xmlns:a16="http://schemas.microsoft.com/office/drawing/2014/main" id="{3D0C8401-B54D-4663-BB90-855BCEC3CB9B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3">
                <a:extLst>
                  <a:ext uri="{FF2B5EF4-FFF2-40B4-BE49-F238E27FC236}">
                    <a16:creationId xmlns:a16="http://schemas.microsoft.com/office/drawing/2014/main" id="{9BEAC62A-BD8B-460F-8D75-245228FDE015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4">
                <a:extLst>
                  <a:ext uri="{FF2B5EF4-FFF2-40B4-BE49-F238E27FC236}">
                    <a16:creationId xmlns:a16="http://schemas.microsoft.com/office/drawing/2014/main" id="{A4DC7BC9-EFBF-4899-9BA2-1AECEEEF6CE5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5">
                <a:extLst>
                  <a:ext uri="{FF2B5EF4-FFF2-40B4-BE49-F238E27FC236}">
                    <a16:creationId xmlns:a16="http://schemas.microsoft.com/office/drawing/2014/main" id="{D2460EA2-310D-4B36-BB41-0D0499F0E968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6">
                <a:extLst>
                  <a:ext uri="{FF2B5EF4-FFF2-40B4-BE49-F238E27FC236}">
                    <a16:creationId xmlns:a16="http://schemas.microsoft.com/office/drawing/2014/main" id="{9B0F8318-8D44-4CF0-9554-84E591805382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7">
                <a:extLst>
                  <a:ext uri="{FF2B5EF4-FFF2-40B4-BE49-F238E27FC236}">
                    <a16:creationId xmlns:a16="http://schemas.microsoft.com/office/drawing/2014/main" id="{3B8289FB-321F-442F-833D-F8E6610561D4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8">
                <a:extLst>
                  <a:ext uri="{FF2B5EF4-FFF2-40B4-BE49-F238E27FC236}">
                    <a16:creationId xmlns:a16="http://schemas.microsoft.com/office/drawing/2014/main" id="{0AC89BDB-D5BE-4F9F-B1E6-B0B2B843E971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29">
                <a:extLst>
                  <a:ext uri="{FF2B5EF4-FFF2-40B4-BE49-F238E27FC236}">
                    <a16:creationId xmlns:a16="http://schemas.microsoft.com/office/drawing/2014/main" id="{BB5B274C-BF0A-4685-A757-1D33BD22EBF5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22FD81-CFDB-429F-B014-83DE0E03AE8C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D56FC5-F284-4452-98EA-BC5DBA9005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0F0F9A-C32B-4EBB-841A-DAB15E58B24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786F44-DC34-4580-9252-E356C2DF9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F4AB8B-236D-46D5-BD9B-DD8105C8DB3D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7" name="Flowchart: Terminator 56">
              <a:extLst>
                <a:ext uri="{FF2B5EF4-FFF2-40B4-BE49-F238E27FC236}">
                  <a16:creationId xmlns:a16="http://schemas.microsoft.com/office/drawing/2014/main" id="{FE6AF8A4-608B-4F48-950D-406CD7C7C3FA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0F89F58-EE6E-498F-9AFE-84CA319C1D61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8F3E235-F8AF-47BE-A1B4-FF0976DF8369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FA37B641-45E8-4350-9750-98D4BE45882D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ounded Rectangle 30">
              <a:extLst>
                <a:ext uri="{FF2B5EF4-FFF2-40B4-BE49-F238E27FC236}">
                  <a16:creationId xmlns:a16="http://schemas.microsoft.com/office/drawing/2014/main" id="{7FE8D8AC-2358-404D-A4FE-844BE6C8629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44D8AA1A-1A52-473C-8BB7-C9E6AE15819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391848-2465-407D-80D7-0EF0AECF9F7C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642E65FB-D7CB-49DD-8EB3-E9B931C8A399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73F6FC40-1506-4756-BBC9-0E738403AA0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1">
                <a:extLst>
                  <a:ext uri="{FF2B5EF4-FFF2-40B4-BE49-F238E27FC236}">
                    <a16:creationId xmlns:a16="http://schemas.microsoft.com/office/drawing/2014/main" id="{0440DE83-033C-49E5-A7F2-748C45B0CF8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2">
                <a:extLst>
                  <a:ext uri="{FF2B5EF4-FFF2-40B4-BE49-F238E27FC236}">
                    <a16:creationId xmlns:a16="http://schemas.microsoft.com/office/drawing/2014/main" id="{300CA0A2-4342-48F9-AD93-57867DBAE04D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3">
                <a:extLst>
                  <a:ext uri="{FF2B5EF4-FFF2-40B4-BE49-F238E27FC236}">
                    <a16:creationId xmlns:a16="http://schemas.microsoft.com/office/drawing/2014/main" id="{324A3726-6C8B-4D44-8FC9-6ADBEF84BFE6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4">
                <a:extLst>
                  <a:ext uri="{FF2B5EF4-FFF2-40B4-BE49-F238E27FC236}">
                    <a16:creationId xmlns:a16="http://schemas.microsoft.com/office/drawing/2014/main" id="{0AA23C8D-ADF2-4450-838C-E53D1CB8AC42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5">
                <a:extLst>
                  <a:ext uri="{FF2B5EF4-FFF2-40B4-BE49-F238E27FC236}">
                    <a16:creationId xmlns:a16="http://schemas.microsoft.com/office/drawing/2014/main" id="{EE4E033B-2949-4BE7-9E49-8349780472B3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6">
                <a:extLst>
                  <a:ext uri="{FF2B5EF4-FFF2-40B4-BE49-F238E27FC236}">
                    <a16:creationId xmlns:a16="http://schemas.microsoft.com/office/drawing/2014/main" id="{F60E9B8D-F99B-409C-BB11-1CF1B22EE970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7">
                <a:extLst>
                  <a:ext uri="{FF2B5EF4-FFF2-40B4-BE49-F238E27FC236}">
                    <a16:creationId xmlns:a16="http://schemas.microsoft.com/office/drawing/2014/main" id="{F829A6E9-44CF-4FE2-8FC2-6BEA052B27BF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8">
                <a:extLst>
                  <a:ext uri="{FF2B5EF4-FFF2-40B4-BE49-F238E27FC236}">
                    <a16:creationId xmlns:a16="http://schemas.microsoft.com/office/drawing/2014/main" id="{83D35869-43C4-42D4-B491-0D7A283CA59C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Rounded Rectangle 29">
                <a:extLst>
                  <a:ext uri="{FF2B5EF4-FFF2-40B4-BE49-F238E27FC236}">
                    <a16:creationId xmlns:a16="http://schemas.microsoft.com/office/drawing/2014/main" id="{E6FA96DA-3FC0-429F-B725-033BCC891943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70ADE9-9DFD-45B6-AB27-AF22AD1CB31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F9688-ED7E-48C6-8821-6B4EA7847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37678D-6607-4E2B-B690-EE84B2CCF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22B2BD-4A13-4C72-8C12-5D91DAB29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7F7E84-5263-4B5C-BCD6-1BDA72798529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non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69CF-B503-42AE-9D00-FD91353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F10D-8299-4E28-8262-9DD2EE89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D33-1E7A-4A85-9AD2-FCEF6C9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CFA9-5D0C-4A57-AEA2-877C6B19B0FF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951A-410F-48D9-BF08-701F82B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4CB9-BA4D-442A-9C94-303E6A4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4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81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BA2EB55-0A6B-453D-85BE-DD551DB8D8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54A6D1"/>
              </a:gs>
              <a:gs pos="100000">
                <a:srgbClr val="16437B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D76F2-4275-4829-BA49-105C845BC6EB}"/>
              </a:ext>
            </a:extLst>
          </p:cNvPr>
          <p:cNvCxnSpPr>
            <a:cxnSpLocks/>
          </p:cNvCxnSpPr>
          <p:nvPr userDrawn="1"/>
        </p:nvCxnSpPr>
        <p:spPr>
          <a:xfrm flipV="1">
            <a:off x="9244954" y="3202781"/>
            <a:ext cx="2947046" cy="2947047"/>
          </a:xfrm>
          <a:prstGeom prst="line">
            <a:avLst/>
          </a:prstGeom>
          <a:ln w="952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486C3-63A4-4B3E-92F9-8020B6FE16A2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58390" y="3131344"/>
            <a:ext cx="1733610" cy="1733610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0DF226-AE7E-499A-A10F-6683D4776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94269" y="2959894"/>
            <a:ext cx="897731" cy="897732"/>
          </a:xfrm>
          <a:prstGeom prst="line">
            <a:avLst/>
          </a:prstGeom>
          <a:ln w="1270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B0BAB8-16E8-48E2-B109-C2F6062B2FDD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79874" y="3298031"/>
            <a:ext cx="1912126" cy="1912126"/>
          </a:xfrm>
          <a:prstGeom prst="line">
            <a:avLst/>
          </a:prstGeom>
          <a:ln w="6350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2416D2-318E-4960-9CAA-B1CBA81FB59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90477" y="3662363"/>
            <a:ext cx="1301523" cy="1301524"/>
          </a:xfrm>
          <a:prstGeom prst="line">
            <a:avLst/>
          </a:prstGeom>
          <a:ln w="28575">
            <a:solidFill>
              <a:srgbClr val="99C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0D645-6A66-4145-BF92-C33C02EADA5B}"/>
              </a:ext>
            </a:extLst>
          </p:cNvPr>
          <p:cNvGrpSpPr/>
          <p:nvPr userDrawn="1"/>
        </p:nvGrpSpPr>
        <p:grpSpPr>
          <a:xfrm>
            <a:off x="11247213" y="5632526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297BEA0F-9CD6-4772-ABF8-E79B96AA73AB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90F707-A949-494B-8A71-A864BF939944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9E0997-6737-4C82-834E-E52C65DC3FC0}"/>
              </a:ext>
            </a:extLst>
          </p:cNvPr>
          <p:cNvGrpSpPr/>
          <p:nvPr userDrawn="1"/>
        </p:nvGrpSpPr>
        <p:grpSpPr>
          <a:xfrm rot="20671431">
            <a:off x="10125156" y="6053870"/>
            <a:ext cx="384878" cy="527447"/>
            <a:chOff x="10257149" y="5514564"/>
            <a:chExt cx="329575" cy="451658"/>
          </a:xfrm>
        </p:grpSpPr>
        <p:sp>
          <p:nvSpPr>
            <p:cNvPr id="16" name="Rounded Rectangle 30">
              <a:extLst>
                <a:ext uri="{FF2B5EF4-FFF2-40B4-BE49-F238E27FC236}">
                  <a16:creationId xmlns:a16="http://schemas.microsoft.com/office/drawing/2014/main" id="{EADAA73B-6CED-4F64-BD53-ED1686977FE0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27BB8B28-62BF-4405-A984-71604946B98B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008FFCA-0AF3-456D-831E-C3C6149BEE71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7106A3-1384-4D7D-95D0-C9F4517E2F6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21FBE2B9-42F1-429B-B23C-26FF4C7FC0A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728201B6-DE79-46D4-A394-0A2AB99FEB7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F954BF6A-CD00-40E3-8B8D-F1997E424907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F90692D1-C828-4ADD-B90A-0E2CF9B4AC30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3">
                <a:extLst>
                  <a:ext uri="{FF2B5EF4-FFF2-40B4-BE49-F238E27FC236}">
                    <a16:creationId xmlns:a16="http://schemas.microsoft.com/office/drawing/2014/main" id="{8EDEBCAE-C05B-4FBE-83D2-246C73A8C0D9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6C502536-95C1-49D1-BF39-B2D3ACB3D99A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5">
                <a:extLst>
                  <a:ext uri="{FF2B5EF4-FFF2-40B4-BE49-F238E27FC236}">
                    <a16:creationId xmlns:a16="http://schemas.microsoft.com/office/drawing/2014/main" id="{8EF700B2-BE2D-45AF-AAF8-9FF496989392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26">
                <a:extLst>
                  <a:ext uri="{FF2B5EF4-FFF2-40B4-BE49-F238E27FC236}">
                    <a16:creationId xmlns:a16="http://schemas.microsoft.com/office/drawing/2014/main" id="{07D0DB4D-2A75-4D65-8626-C7342EC019B1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27">
                <a:extLst>
                  <a:ext uri="{FF2B5EF4-FFF2-40B4-BE49-F238E27FC236}">
                    <a16:creationId xmlns:a16="http://schemas.microsoft.com/office/drawing/2014/main" id="{00FD3EEE-31BB-439A-8859-6AD071D89B65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28">
                <a:extLst>
                  <a:ext uri="{FF2B5EF4-FFF2-40B4-BE49-F238E27FC236}">
                    <a16:creationId xmlns:a16="http://schemas.microsoft.com/office/drawing/2014/main" id="{3426A173-267B-4000-BF0F-A7C652D3BFF6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29">
                <a:extLst>
                  <a:ext uri="{FF2B5EF4-FFF2-40B4-BE49-F238E27FC236}">
                    <a16:creationId xmlns:a16="http://schemas.microsoft.com/office/drawing/2014/main" id="{42F5483A-C340-46BD-B7D3-4CBAFB1A487F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154CB6-49BF-4861-B17F-500CF411B12A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914751E-53B3-4129-A2A5-C1DCC5A0B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215679-04CA-456C-8339-E56FC12BB65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B8A2AB-0DE2-4F40-8CDD-1562C5FBF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DA78AC-CB6F-4CD1-BAFD-CCCCACFC48E5}"/>
              </a:ext>
            </a:extLst>
          </p:cNvPr>
          <p:cNvGrpSpPr/>
          <p:nvPr userDrawn="1"/>
        </p:nvGrpSpPr>
        <p:grpSpPr>
          <a:xfrm rot="20671431">
            <a:off x="11247470" y="4996323"/>
            <a:ext cx="384878" cy="527447"/>
            <a:chOff x="10257149" y="5514564"/>
            <a:chExt cx="329575" cy="451658"/>
          </a:xfrm>
        </p:grpSpPr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03B09AA0-38A9-40FF-8F77-8B0E7CD19CDA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2B40C4A3-2C17-4FBA-A41D-45169EE88EA9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5E6E1556-99B1-43A1-8E96-553BA059222A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3D6167-B610-4CE6-9FEE-6991760D2550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44" name="Rounded Rectangle 19">
                <a:extLst>
                  <a:ext uri="{FF2B5EF4-FFF2-40B4-BE49-F238E27FC236}">
                    <a16:creationId xmlns:a16="http://schemas.microsoft.com/office/drawing/2014/main" id="{1BA3195A-F131-4B58-A5F2-F9C75E5F528E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20">
                <a:extLst>
                  <a:ext uri="{FF2B5EF4-FFF2-40B4-BE49-F238E27FC236}">
                    <a16:creationId xmlns:a16="http://schemas.microsoft.com/office/drawing/2014/main" id="{4C2F13C1-C523-47F1-9439-D6633AA08EC2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21">
                <a:extLst>
                  <a:ext uri="{FF2B5EF4-FFF2-40B4-BE49-F238E27FC236}">
                    <a16:creationId xmlns:a16="http://schemas.microsoft.com/office/drawing/2014/main" id="{A50DFF18-FBD1-49D6-A15F-23A7001E91CE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22">
                <a:extLst>
                  <a:ext uri="{FF2B5EF4-FFF2-40B4-BE49-F238E27FC236}">
                    <a16:creationId xmlns:a16="http://schemas.microsoft.com/office/drawing/2014/main" id="{CE5A1613-0601-447A-B31D-BECD55BDACE7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23">
                <a:extLst>
                  <a:ext uri="{FF2B5EF4-FFF2-40B4-BE49-F238E27FC236}">
                    <a16:creationId xmlns:a16="http://schemas.microsoft.com/office/drawing/2014/main" id="{618469D8-5D06-443F-A2A2-17EC9B5652A3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24">
                <a:extLst>
                  <a:ext uri="{FF2B5EF4-FFF2-40B4-BE49-F238E27FC236}">
                    <a16:creationId xmlns:a16="http://schemas.microsoft.com/office/drawing/2014/main" id="{1896A56D-809B-4221-9489-38CBA98597E4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25">
                <a:extLst>
                  <a:ext uri="{FF2B5EF4-FFF2-40B4-BE49-F238E27FC236}">
                    <a16:creationId xmlns:a16="http://schemas.microsoft.com/office/drawing/2014/main" id="{A9E3696B-BF83-4AF3-B194-8581B91CA047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26">
                <a:extLst>
                  <a:ext uri="{FF2B5EF4-FFF2-40B4-BE49-F238E27FC236}">
                    <a16:creationId xmlns:a16="http://schemas.microsoft.com/office/drawing/2014/main" id="{CDB84A58-7380-4B6F-99E0-CA7FA35B9758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27">
                <a:extLst>
                  <a:ext uri="{FF2B5EF4-FFF2-40B4-BE49-F238E27FC236}">
                    <a16:creationId xmlns:a16="http://schemas.microsoft.com/office/drawing/2014/main" id="{6EB63B93-03B3-4158-8135-2771662C91A1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28">
                <a:extLst>
                  <a:ext uri="{FF2B5EF4-FFF2-40B4-BE49-F238E27FC236}">
                    <a16:creationId xmlns:a16="http://schemas.microsoft.com/office/drawing/2014/main" id="{3455EC7A-E54D-4AC0-8C47-7C14D6526522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29">
                <a:extLst>
                  <a:ext uri="{FF2B5EF4-FFF2-40B4-BE49-F238E27FC236}">
                    <a16:creationId xmlns:a16="http://schemas.microsoft.com/office/drawing/2014/main" id="{CCAE2EEB-3480-48A1-A94E-4028FBDCF6D4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84C4DB-A1EE-434E-918B-FD857D653AA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2D632B-13DB-48A0-B2C5-C3C84EC379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B24363-E27B-4AE8-9E6D-C08BD7080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28C67E-90C3-43B9-8B76-7F396CFC3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BEAC8B-2772-4CF0-A8F5-B97E2BBE6702}"/>
              </a:ext>
            </a:extLst>
          </p:cNvPr>
          <p:cNvGrpSpPr/>
          <p:nvPr userDrawn="1"/>
        </p:nvGrpSpPr>
        <p:grpSpPr>
          <a:xfrm rot="616154">
            <a:off x="10620759" y="5403802"/>
            <a:ext cx="793793" cy="978600"/>
            <a:chOff x="10268750" y="5146429"/>
            <a:chExt cx="1208849" cy="1490291"/>
          </a:xfrm>
          <a:gradFill>
            <a:gsLst>
              <a:gs pos="0">
                <a:srgbClr val="508EC6"/>
              </a:gs>
              <a:gs pos="100000">
                <a:srgbClr val="2E6DA6"/>
              </a:gs>
            </a:gsLst>
            <a:path path="circle">
              <a:fillToRect l="100000" t="100000"/>
            </a:path>
          </a:gradFill>
        </p:grpSpPr>
        <p:sp>
          <p:nvSpPr>
            <p:cNvPr id="56" name="Flowchart: Terminator 55">
              <a:extLst>
                <a:ext uri="{FF2B5EF4-FFF2-40B4-BE49-F238E27FC236}">
                  <a16:creationId xmlns:a16="http://schemas.microsoft.com/office/drawing/2014/main" id="{A768C63C-B6A2-46B6-9E9C-6CD4524876C7}"/>
                </a:ext>
              </a:extLst>
            </p:cNvPr>
            <p:cNvSpPr/>
            <p:nvPr/>
          </p:nvSpPr>
          <p:spPr>
            <a:xfrm rot="2700000">
              <a:off x="9908527" y="5506652"/>
              <a:ext cx="1075293" cy="35484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963AAE-580C-44CF-A0D1-AB8BCA52551E}"/>
                </a:ext>
              </a:extLst>
            </p:cNvPr>
            <p:cNvSpPr/>
            <p:nvPr/>
          </p:nvSpPr>
          <p:spPr>
            <a:xfrm>
              <a:off x="10823549" y="6065220"/>
              <a:ext cx="654050" cy="571500"/>
            </a:xfrm>
            <a:custGeom>
              <a:avLst/>
              <a:gdLst>
                <a:gd name="connsiteX0" fmla="*/ 0 w 654050"/>
                <a:gd name="connsiteY0" fmla="*/ 0 h 571500"/>
                <a:gd name="connsiteX1" fmla="*/ 177800 w 654050"/>
                <a:gd name="connsiteY1" fmla="*/ 88900 h 571500"/>
                <a:gd name="connsiteX2" fmla="*/ 222250 w 654050"/>
                <a:gd name="connsiteY2" fmla="*/ 330200 h 571500"/>
                <a:gd name="connsiteX3" fmla="*/ 444500 w 654050"/>
                <a:gd name="connsiteY3" fmla="*/ 425450 h 571500"/>
                <a:gd name="connsiteX4" fmla="*/ 654050 w 654050"/>
                <a:gd name="connsiteY4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050" h="571500">
                  <a:moveTo>
                    <a:pt x="0" y="0"/>
                  </a:moveTo>
                  <a:cubicBezTo>
                    <a:pt x="70379" y="16933"/>
                    <a:pt x="140758" y="33867"/>
                    <a:pt x="177800" y="88900"/>
                  </a:cubicBezTo>
                  <a:cubicBezTo>
                    <a:pt x="214842" y="143933"/>
                    <a:pt x="177800" y="274108"/>
                    <a:pt x="222250" y="330200"/>
                  </a:cubicBezTo>
                  <a:cubicBezTo>
                    <a:pt x="266700" y="386292"/>
                    <a:pt x="372533" y="385233"/>
                    <a:pt x="444500" y="425450"/>
                  </a:cubicBezTo>
                  <a:cubicBezTo>
                    <a:pt x="516467" y="465667"/>
                    <a:pt x="585258" y="518583"/>
                    <a:pt x="654050" y="571500"/>
                  </a:cubicBezTo>
                </a:path>
              </a:pathLst>
            </a:custGeom>
            <a:noFill/>
            <a:ln w="19050" cap="rnd">
              <a:solidFill>
                <a:srgbClr val="4887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19B8D-AF6C-4013-AD01-BBFA4D6BCCF0}"/>
              </a:ext>
            </a:extLst>
          </p:cNvPr>
          <p:cNvGrpSpPr/>
          <p:nvPr userDrawn="1"/>
        </p:nvGrpSpPr>
        <p:grpSpPr>
          <a:xfrm rot="1800000">
            <a:off x="10007354" y="5321537"/>
            <a:ext cx="384878" cy="527447"/>
            <a:chOff x="10257149" y="5514564"/>
            <a:chExt cx="329575" cy="451658"/>
          </a:xfrm>
        </p:grpSpPr>
        <p:sp>
          <p:nvSpPr>
            <p:cNvPr id="59" name="Rounded Rectangle 30">
              <a:extLst>
                <a:ext uri="{FF2B5EF4-FFF2-40B4-BE49-F238E27FC236}">
                  <a16:creationId xmlns:a16="http://schemas.microsoft.com/office/drawing/2014/main" id="{B5FB0FF1-3D75-4635-8358-FAC5405476B5}"/>
                </a:ext>
              </a:extLst>
            </p:cNvPr>
            <p:cNvSpPr/>
            <p:nvPr/>
          </p:nvSpPr>
          <p:spPr>
            <a:xfrm>
              <a:off x="10377132" y="5917565"/>
              <a:ext cx="92890" cy="20114"/>
            </a:xfrm>
            <a:prstGeom prst="roundRect">
              <a:avLst>
                <a:gd name="adj" fmla="val 24166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ounded Rectangle 30">
              <a:extLst>
                <a:ext uri="{FF2B5EF4-FFF2-40B4-BE49-F238E27FC236}">
                  <a16:creationId xmlns:a16="http://schemas.microsoft.com/office/drawing/2014/main" id="{7594E9CB-0359-414D-898C-A46E350A50DA}"/>
                </a:ext>
              </a:extLst>
            </p:cNvPr>
            <p:cNvSpPr/>
            <p:nvPr/>
          </p:nvSpPr>
          <p:spPr>
            <a:xfrm>
              <a:off x="10398235" y="5726390"/>
              <a:ext cx="50686" cy="25976"/>
            </a:xfrm>
            <a:custGeom>
              <a:avLst/>
              <a:gdLst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100320 w 119127"/>
                <a:gd name="connsiteY2" fmla="*/ 0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18807 h 77825"/>
                <a:gd name="connsiteX1" fmla="*/ 18807 w 119127"/>
                <a:gd name="connsiteY1" fmla="*/ 0 h 77825"/>
                <a:gd name="connsiteX2" fmla="*/ 60925 w 119127"/>
                <a:gd name="connsiteY2" fmla="*/ 41215 h 77825"/>
                <a:gd name="connsiteX3" fmla="*/ 119127 w 119127"/>
                <a:gd name="connsiteY3" fmla="*/ 18807 h 77825"/>
                <a:gd name="connsiteX4" fmla="*/ 119127 w 119127"/>
                <a:gd name="connsiteY4" fmla="*/ 59018 h 77825"/>
                <a:gd name="connsiteX5" fmla="*/ 100320 w 119127"/>
                <a:gd name="connsiteY5" fmla="*/ 77825 h 77825"/>
                <a:gd name="connsiteX6" fmla="*/ 18807 w 119127"/>
                <a:gd name="connsiteY6" fmla="*/ 77825 h 77825"/>
                <a:gd name="connsiteX7" fmla="*/ 0 w 119127"/>
                <a:gd name="connsiteY7" fmla="*/ 59018 h 77825"/>
                <a:gd name="connsiteX8" fmla="*/ 0 w 119127"/>
                <a:gd name="connsiteY8" fmla="*/ 18807 h 77825"/>
                <a:gd name="connsiteX0" fmla="*/ 0 w 119127"/>
                <a:gd name="connsiteY0" fmla="*/ 2033 h 61051"/>
                <a:gd name="connsiteX1" fmla="*/ 60925 w 119127"/>
                <a:gd name="connsiteY1" fmla="*/ 24441 h 61051"/>
                <a:gd name="connsiteX2" fmla="*/ 119127 w 119127"/>
                <a:gd name="connsiteY2" fmla="*/ 2033 h 61051"/>
                <a:gd name="connsiteX3" fmla="*/ 119127 w 119127"/>
                <a:gd name="connsiteY3" fmla="*/ 42244 h 61051"/>
                <a:gd name="connsiteX4" fmla="*/ 100320 w 119127"/>
                <a:gd name="connsiteY4" fmla="*/ 61051 h 61051"/>
                <a:gd name="connsiteX5" fmla="*/ 18807 w 119127"/>
                <a:gd name="connsiteY5" fmla="*/ 61051 h 61051"/>
                <a:gd name="connsiteX6" fmla="*/ 0 w 119127"/>
                <a:gd name="connsiteY6" fmla="*/ 42244 h 61051"/>
                <a:gd name="connsiteX7" fmla="*/ 0 w 119127"/>
                <a:gd name="connsiteY7" fmla="*/ 2033 h 6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127" h="61051">
                  <a:moveTo>
                    <a:pt x="0" y="2033"/>
                  </a:moveTo>
                  <a:cubicBezTo>
                    <a:pt x="10154" y="-934"/>
                    <a:pt x="41071" y="24441"/>
                    <a:pt x="60925" y="24441"/>
                  </a:cubicBezTo>
                  <a:cubicBezTo>
                    <a:pt x="71312" y="24441"/>
                    <a:pt x="119127" y="-8354"/>
                    <a:pt x="119127" y="2033"/>
                  </a:cubicBezTo>
                  <a:lnTo>
                    <a:pt x="119127" y="42244"/>
                  </a:lnTo>
                  <a:cubicBezTo>
                    <a:pt x="119127" y="52631"/>
                    <a:pt x="110707" y="61051"/>
                    <a:pt x="100320" y="61051"/>
                  </a:cubicBezTo>
                  <a:lnTo>
                    <a:pt x="18807" y="61051"/>
                  </a:lnTo>
                  <a:cubicBezTo>
                    <a:pt x="8420" y="61051"/>
                    <a:pt x="0" y="52631"/>
                    <a:pt x="0" y="42244"/>
                  </a:cubicBezTo>
                  <a:lnTo>
                    <a:pt x="0" y="2033"/>
                  </a:lnTo>
                  <a:close/>
                </a:path>
              </a:pathLst>
            </a:cu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1561AEE-3BE0-4A7A-863E-32987F8C563E}"/>
                </a:ext>
              </a:extLst>
            </p:cNvPr>
            <p:cNvSpPr/>
            <p:nvPr/>
          </p:nvSpPr>
          <p:spPr>
            <a:xfrm rot="16200000">
              <a:off x="10311393" y="5528194"/>
              <a:ext cx="224368" cy="197108"/>
            </a:xfrm>
            <a:prstGeom prst="hexagon">
              <a:avLst>
                <a:gd name="adj" fmla="val 28866"/>
                <a:gd name="vf" fmla="val 115470"/>
              </a:avLst>
            </a:prstGeom>
            <a:solidFill>
              <a:srgbClr val="2E6DA6">
                <a:alpha val="30196"/>
              </a:srgbClr>
            </a:solidFill>
            <a:ln w="12700">
              <a:solidFill>
                <a:srgbClr val="488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3F59BA-C3BE-4AA9-8BD9-EA151BC1B82A}"/>
                </a:ext>
              </a:extLst>
            </p:cNvPr>
            <p:cNvGrpSpPr/>
            <p:nvPr/>
          </p:nvGrpSpPr>
          <p:grpSpPr>
            <a:xfrm>
              <a:off x="10389449" y="5752365"/>
              <a:ext cx="68257" cy="165199"/>
              <a:chOff x="459869" y="784460"/>
              <a:chExt cx="1123124" cy="2718277"/>
            </a:xfrm>
            <a:solidFill>
              <a:srgbClr val="2E6DA6">
                <a:alpha val="30196"/>
              </a:srgbClr>
            </a:solidFill>
          </p:grpSpPr>
          <p:sp>
            <p:nvSpPr>
              <p:cNvPr id="67" name="Rounded Rectangle 19">
                <a:extLst>
                  <a:ext uri="{FF2B5EF4-FFF2-40B4-BE49-F238E27FC236}">
                    <a16:creationId xmlns:a16="http://schemas.microsoft.com/office/drawing/2014/main" id="{4DA4A2DC-6014-4F33-9E25-3281C5F9DD70}"/>
                  </a:ext>
                </a:extLst>
              </p:cNvPr>
              <p:cNvSpPr/>
              <p:nvPr/>
            </p:nvSpPr>
            <p:spPr>
              <a:xfrm>
                <a:off x="459869" y="78446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20">
                <a:extLst>
                  <a:ext uri="{FF2B5EF4-FFF2-40B4-BE49-F238E27FC236}">
                    <a16:creationId xmlns:a16="http://schemas.microsoft.com/office/drawing/2014/main" id="{2264EB98-792F-44D0-988C-17DDC7683240}"/>
                  </a:ext>
                </a:extLst>
              </p:cNvPr>
              <p:cNvSpPr/>
              <p:nvPr/>
            </p:nvSpPr>
            <p:spPr>
              <a:xfrm>
                <a:off x="459869" y="103157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21">
                <a:extLst>
                  <a:ext uri="{FF2B5EF4-FFF2-40B4-BE49-F238E27FC236}">
                    <a16:creationId xmlns:a16="http://schemas.microsoft.com/office/drawing/2014/main" id="{E2A2134B-DAEB-4567-A819-F792DFB59971}"/>
                  </a:ext>
                </a:extLst>
              </p:cNvPr>
              <p:cNvSpPr/>
              <p:nvPr/>
            </p:nvSpPr>
            <p:spPr>
              <a:xfrm>
                <a:off x="459869" y="1278692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22">
                <a:extLst>
                  <a:ext uri="{FF2B5EF4-FFF2-40B4-BE49-F238E27FC236}">
                    <a16:creationId xmlns:a16="http://schemas.microsoft.com/office/drawing/2014/main" id="{EDF178CE-C698-433E-B9E7-AF9FFBFA9355}"/>
                  </a:ext>
                </a:extLst>
              </p:cNvPr>
              <p:cNvSpPr/>
              <p:nvPr/>
            </p:nvSpPr>
            <p:spPr>
              <a:xfrm>
                <a:off x="459869" y="1525808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23">
                <a:extLst>
                  <a:ext uri="{FF2B5EF4-FFF2-40B4-BE49-F238E27FC236}">
                    <a16:creationId xmlns:a16="http://schemas.microsoft.com/office/drawing/2014/main" id="{B6B64DB1-3983-4CBA-9995-EF0BC7D7231C}"/>
                  </a:ext>
                </a:extLst>
              </p:cNvPr>
              <p:cNvSpPr/>
              <p:nvPr/>
            </p:nvSpPr>
            <p:spPr>
              <a:xfrm>
                <a:off x="459869" y="1772924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24">
                <a:extLst>
                  <a:ext uri="{FF2B5EF4-FFF2-40B4-BE49-F238E27FC236}">
                    <a16:creationId xmlns:a16="http://schemas.microsoft.com/office/drawing/2014/main" id="{E80AE02E-BD00-42E1-BDD8-BD2E7A2D8401}"/>
                  </a:ext>
                </a:extLst>
              </p:cNvPr>
              <p:cNvSpPr/>
              <p:nvPr/>
            </p:nvSpPr>
            <p:spPr>
              <a:xfrm>
                <a:off x="459869" y="2020040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EA24C6C7-1404-4D6C-B09C-102E6D3DB3A5}"/>
                  </a:ext>
                </a:extLst>
              </p:cNvPr>
              <p:cNvSpPr/>
              <p:nvPr/>
            </p:nvSpPr>
            <p:spPr>
              <a:xfrm>
                <a:off x="459869" y="2267156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26">
                <a:extLst>
                  <a:ext uri="{FF2B5EF4-FFF2-40B4-BE49-F238E27FC236}">
                    <a16:creationId xmlns:a16="http://schemas.microsoft.com/office/drawing/2014/main" id="{EC3941B4-BE13-4C52-AE7B-9556DCDA90C6}"/>
                  </a:ext>
                </a:extLst>
              </p:cNvPr>
              <p:cNvSpPr/>
              <p:nvPr/>
            </p:nvSpPr>
            <p:spPr>
              <a:xfrm>
                <a:off x="459869" y="2514273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27">
                <a:extLst>
                  <a:ext uri="{FF2B5EF4-FFF2-40B4-BE49-F238E27FC236}">
                    <a16:creationId xmlns:a16="http://schemas.microsoft.com/office/drawing/2014/main" id="{9CBDFA34-763B-4E91-8082-2F37198940B6}"/>
                  </a:ext>
                </a:extLst>
              </p:cNvPr>
              <p:cNvSpPr/>
              <p:nvPr/>
            </p:nvSpPr>
            <p:spPr>
              <a:xfrm>
                <a:off x="459869" y="2761389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28">
                <a:extLst>
                  <a:ext uri="{FF2B5EF4-FFF2-40B4-BE49-F238E27FC236}">
                    <a16:creationId xmlns:a16="http://schemas.microsoft.com/office/drawing/2014/main" id="{AE475382-C394-49A0-93F5-3E9AC38F5AE9}"/>
                  </a:ext>
                </a:extLst>
              </p:cNvPr>
              <p:cNvSpPr/>
              <p:nvPr/>
            </p:nvSpPr>
            <p:spPr>
              <a:xfrm>
                <a:off x="459869" y="3008505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29">
                <a:extLst>
                  <a:ext uri="{FF2B5EF4-FFF2-40B4-BE49-F238E27FC236}">
                    <a16:creationId xmlns:a16="http://schemas.microsoft.com/office/drawing/2014/main" id="{9C181E12-43D9-4C12-A372-92C063DE5ADE}"/>
                  </a:ext>
                </a:extLst>
              </p:cNvPr>
              <p:cNvSpPr/>
              <p:nvPr/>
            </p:nvSpPr>
            <p:spPr>
              <a:xfrm>
                <a:off x="459869" y="3255621"/>
                <a:ext cx="1123124" cy="247116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solidFill>
                  <a:srgbClr val="488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AEFE58-E7DA-4F5A-A394-F276B128E6ED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0470022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62482C-4277-4918-A8DF-CE86ECB5DE15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771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73CD92-7B6F-49E6-8B43-9E5DDDF156B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383" y="5887528"/>
              <a:ext cx="68468" cy="400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62F91A-273C-4CD1-B7F8-853E343B0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7149" y="5887528"/>
              <a:ext cx="44953" cy="78694"/>
            </a:xfrm>
            <a:prstGeom prst="line">
              <a:avLst/>
            </a:prstGeom>
            <a:ln w="12700">
              <a:solidFill>
                <a:srgbClr val="4886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45F8DE-2932-421A-BE61-9D2C06A4B545}"/>
              </a:ext>
            </a:extLst>
          </p:cNvPr>
          <p:cNvSpPr txBox="1"/>
          <p:nvPr userDrawn="1"/>
        </p:nvSpPr>
        <p:spPr>
          <a:xfrm>
            <a:off x="6189059" y="6082985"/>
            <a:ext cx="3568285" cy="775015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100110001001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0101010001010010101010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101001000010100100100010110101010</a:t>
            </a:r>
          </a:p>
          <a:p>
            <a:pPr algn="r"/>
            <a:r>
              <a:rPr lang="en-US" sz="1200" dirty="0">
                <a:solidFill>
                  <a:srgbClr val="3877AF"/>
                </a:solidFill>
                <a:latin typeface="Consolas" panose="020B0609020204030204" pitchFamily="49" charset="0"/>
              </a:rPr>
              <a:t>110100101001010010101001001010010100101010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8000" y="6492875"/>
            <a:ext cx="504000" cy="365125"/>
          </a:xfrm>
        </p:spPr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68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7225E-7B1E-4BC0-AE0A-2DABB886682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B359-AE09-43FE-97D4-C1592FC7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15703-FB7D-4C69-9C14-FEFC32D2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2742-C96A-4945-951E-81988098A73C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6E15-C9C4-4614-A362-41BF8F5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E889-74A0-466A-BF4C-7827D09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92B5-3258-4A55-90CB-5A3108CE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7C698-5938-4934-B1AB-CE87338CE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1300"/>
            <a:ext cx="10515600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6FA-BC0E-428F-BB43-15C3946C2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AC05-0AE7-455A-AA7D-87AC040111FE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049C-6905-448A-97CA-1DAE0C87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5777-6B8B-40E4-9628-BB7B0BEC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8FCAEB7-E768-4024-B2D7-6AFB905AC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5" r:id="rId4"/>
    <p:sldLayoutId id="2147483672" r:id="rId5"/>
    <p:sldLayoutId id="2147483654" r:id="rId6"/>
    <p:sldLayoutId id="2147483673" r:id="rId7"/>
    <p:sldLayoutId id="2147483660" r:id="rId8"/>
    <p:sldLayoutId id="2147483670" r:id="rId9"/>
    <p:sldLayoutId id="2147483655" r:id="rId10"/>
    <p:sldLayoutId id="2147483674" r:id="rId11"/>
    <p:sldLayoutId id="2147483661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4C81-62C2-42C3-A3E3-1871A18E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Long Short-Term Memory</a:t>
            </a:r>
            <a:br>
              <a:rPr lang="en-US" sz="4400" dirty="0"/>
            </a:br>
            <a:r>
              <a:rPr lang="en-US" sz="4400" dirty="0"/>
              <a:t>(LSTM) Model for</a:t>
            </a:r>
            <a:br>
              <a:rPr lang="en-US" sz="4400" dirty="0"/>
            </a:br>
            <a:r>
              <a:rPr lang="en-US" sz="4400" dirty="0"/>
              <a:t>DNA Feature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386F-7520-47CE-8F2D-D60F0B364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r>
              <a:rPr lang="en-US" dirty="0"/>
              <a:t>Yu-Cheng 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A3859-2777-418B-9631-36E28CB8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94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Multilayered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376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88E75F6F-B24D-49C3-838C-0E054352CD3B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AD614F-90CD-466B-AF76-42B364428272}"/>
              </a:ext>
            </a:extLst>
          </p:cNvPr>
          <p:cNvSpPr/>
          <p:nvPr/>
        </p:nvSpPr>
        <p:spPr>
          <a:xfrm>
            <a:off x="4536634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5BA240-F946-4E61-92A1-ACF299C3A4D8}"/>
              </a:ext>
            </a:extLst>
          </p:cNvPr>
          <p:cNvSpPr/>
          <p:nvPr/>
        </p:nvSpPr>
        <p:spPr>
          <a:xfrm>
            <a:off x="543577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521F85-A5DA-482F-AD27-A3E311C78823}"/>
              </a:ext>
            </a:extLst>
          </p:cNvPr>
          <p:cNvSpPr/>
          <p:nvPr/>
        </p:nvSpPr>
        <p:spPr>
          <a:xfrm>
            <a:off x="6334908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8772FF-0839-4B12-AA23-DE8B1DD49521}"/>
              </a:ext>
            </a:extLst>
          </p:cNvPr>
          <p:cNvSpPr/>
          <p:nvPr/>
        </p:nvSpPr>
        <p:spPr>
          <a:xfrm>
            <a:off x="7234045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78E21C-B287-44D0-BEC7-E259EE5FA9BA}"/>
              </a:ext>
            </a:extLst>
          </p:cNvPr>
          <p:cNvSpPr/>
          <p:nvPr/>
        </p:nvSpPr>
        <p:spPr>
          <a:xfrm>
            <a:off x="8133183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12E7A5-CE92-4214-AD0E-0DC22A120DCE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CE1007-C347-42E1-8020-44E99C90B09B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128D86-74A3-4BAF-BF2A-D4C50C4963D9}"/>
              </a:ext>
            </a:extLst>
          </p:cNvPr>
          <p:cNvSpPr/>
          <p:nvPr/>
        </p:nvSpPr>
        <p:spPr>
          <a:xfrm>
            <a:off x="3637497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FC1E65-19CD-470D-B208-126D3A0D9145}"/>
              </a:ext>
            </a:extLst>
          </p:cNvPr>
          <p:cNvSpPr/>
          <p:nvPr/>
        </p:nvSpPr>
        <p:spPr>
          <a:xfrm>
            <a:off x="4536634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A36BA1C-38A0-41BC-A68B-13D0CC522705}"/>
              </a:ext>
            </a:extLst>
          </p:cNvPr>
          <p:cNvSpPr/>
          <p:nvPr/>
        </p:nvSpPr>
        <p:spPr>
          <a:xfrm>
            <a:off x="5435771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C2EA39-5799-41E7-8985-B1FE79841453}"/>
              </a:ext>
            </a:extLst>
          </p:cNvPr>
          <p:cNvSpPr/>
          <p:nvPr/>
        </p:nvSpPr>
        <p:spPr>
          <a:xfrm>
            <a:off x="6334908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9DCBC8-93A6-49C7-9C50-92E259FB5C7F}"/>
              </a:ext>
            </a:extLst>
          </p:cNvPr>
          <p:cNvSpPr/>
          <p:nvPr/>
        </p:nvSpPr>
        <p:spPr>
          <a:xfrm>
            <a:off x="7234045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1D1AA2-561C-407A-9FB1-C3B8DEB24A38}"/>
              </a:ext>
            </a:extLst>
          </p:cNvPr>
          <p:cNvSpPr/>
          <p:nvPr/>
        </p:nvSpPr>
        <p:spPr>
          <a:xfrm>
            <a:off x="8133183" y="2502629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777518F-0182-4858-A086-3E75C0B4E3FA}"/>
              </a:ext>
            </a:extLst>
          </p:cNvPr>
          <p:cNvSpPr/>
          <p:nvPr/>
        </p:nvSpPr>
        <p:spPr>
          <a:xfrm>
            <a:off x="9037430" y="2502629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AA243A-B035-4D13-BEF0-F1D5490952A3}"/>
              </a:ext>
            </a:extLst>
          </p:cNvPr>
          <p:cNvSpPr/>
          <p:nvPr/>
        </p:nvSpPr>
        <p:spPr>
          <a:xfrm>
            <a:off x="2735687" y="2502629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Title 124">
            <a:extLst>
              <a:ext uri="{FF2B5EF4-FFF2-40B4-BE49-F238E27FC236}">
                <a16:creationId xmlns:a16="http://schemas.microsoft.com/office/drawing/2014/main" id="{86BC758D-61AC-4740-9FE7-DF65FA5B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Multilayered 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3AAC9-F371-4A87-8781-B20E368D0909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9664E-88BF-4E6E-9227-F876BD1EA794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C170F-443D-40CD-8D78-3695CC541DC6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49AA1-59A5-4320-84FD-87A5E6C9A1A0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944F5-987D-41D4-8F6F-FA7D41C23C0C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628-4DD1-4A1E-8136-E63C7AD1B857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FBA71-818E-4C4A-8CA3-AABBD94BE7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B7EBD-6D35-4CDB-8489-53C899B620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42751C-61EE-468A-9CF3-7B8149B258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295D72-30D3-4746-A45B-ED179331417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B61389-7460-435C-8056-D552F6B7BF25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1CCA-417F-4FAF-8CC7-B8605FE739A5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7CA587-A631-409A-8C01-B96E1B5542FF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92C2A5-2718-4240-AFB1-B3E43E53A425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EAE4E9-F3F1-4BDD-ABF5-DE0D80F825B1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68ADEA0-2DE3-4923-A600-FA692C006AB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7E68A-9656-4F7F-A260-2B3A77B5CE74}"/>
              </a:ext>
            </a:extLst>
          </p:cNvPr>
          <p:cNvCxnSpPr>
            <a:cxnSpLocks/>
            <a:stCxn id="45" idx="0"/>
            <a:endCxn id="11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37EDE-C391-40BB-8191-D9E7F4048F7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188E67-4CB1-4418-8FD4-AF332C66F9D7}"/>
              </a:ext>
            </a:extLst>
          </p:cNvPr>
          <p:cNvCxnSpPr>
            <a:cxnSpLocks/>
            <a:stCxn id="48" idx="0"/>
            <a:endCxn id="13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E7856-36F5-46BE-968A-32D648FE29E0}"/>
              </a:ext>
            </a:extLst>
          </p:cNvPr>
          <p:cNvSpPr/>
          <p:nvPr/>
        </p:nvSpPr>
        <p:spPr>
          <a:xfrm>
            <a:off x="44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82A2B-3D78-43F1-9D17-F957F89AC661}"/>
              </a:ext>
            </a:extLst>
          </p:cNvPr>
          <p:cNvSpPr/>
          <p:nvPr/>
        </p:nvSpPr>
        <p:spPr>
          <a:xfrm>
            <a:off x="53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EB445A-CBDA-4E6C-95E6-0EEAF3DC5B96}"/>
              </a:ext>
            </a:extLst>
          </p:cNvPr>
          <p:cNvSpPr/>
          <p:nvPr/>
        </p:nvSpPr>
        <p:spPr>
          <a:xfrm>
            <a:off x="62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D09593-59F0-4BC7-BF91-235CAB1A7D08}"/>
              </a:ext>
            </a:extLst>
          </p:cNvPr>
          <p:cNvSpPr/>
          <p:nvPr/>
        </p:nvSpPr>
        <p:spPr>
          <a:xfrm>
            <a:off x="71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22103D-754C-47B4-AE00-0869D7D7A899}"/>
              </a:ext>
            </a:extLst>
          </p:cNvPr>
          <p:cNvSpPr/>
          <p:nvPr/>
        </p:nvSpPr>
        <p:spPr>
          <a:xfrm>
            <a:off x="80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64DAEB-578A-4CA2-85E7-0F95BAF62F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1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5A6169-8678-4AA7-9786-2ABADB532C9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0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F01421-3890-4C07-9E5E-5DB29C4BF1F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69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41F32A-EC43-4C50-8E23-B464EF5C0D5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8A678A-423C-4E4E-AF7A-503D370A6F21}"/>
              </a:ext>
            </a:extLst>
          </p:cNvPr>
          <p:cNvCxnSpPr>
            <a:cxnSpLocks/>
            <a:stCxn id="6" idx="0"/>
            <a:endCxn id="56" idx="2"/>
          </p:cNvCxnSpPr>
          <p:nvPr/>
        </p:nvCxnSpPr>
        <p:spPr>
          <a:xfrm flipV="1">
            <a:off x="48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D07503-DDF1-44BE-A1EB-AD2B06DF6317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57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4ED4C3-93C7-4009-B260-DD35E899BC92}"/>
              </a:ext>
            </a:extLst>
          </p:cNvPr>
          <p:cNvCxnSpPr>
            <a:cxnSpLocks/>
            <a:stCxn id="9" idx="0"/>
            <a:endCxn id="58" idx="2"/>
          </p:cNvCxnSpPr>
          <p:nvPr/>
        </p:nvCxnSpPr>
        <p:spPr>
          <a:xfrm flipV="1">
            <a:off x="66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7F958E-4678-4E92-9E52-84F48B509FBE}"/>
              </a:ext>
            </a:extLst>
          </p:cNvPr>
          <p:cNvCxnSpPr>
            <a:cxnSpLocks/>
            <a:stCxn id="11" idx="0"/>
            <a:endCxn id="59" idx="2"/>
          </p:cNvCxnSpPr>
          <p:nvPr/>
        </p:nvCxnSpPr>
        <p:spPr>
          <a:xfrm flipV="1">
            <a:off x="75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88410D-DCEF-4D0A-8EAE-A182BDE50381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flipV="1">
            <a:off x="84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EF6539-300A-4F55-84A3-27D526F7E4FD}"/>
              </a:ext>
            </a:extLst>
          </p:cNvPr>
          <p:cNvCxnSpPr>
            <a:cxnSpLocks/>
            <a:stCxn id="56" idx="0"/>
            <a:endCxn id="44" idx="2"/>
          </p:cNvCxnSpPr>
          <p:nvPr/>
        </p:nvCxnSpPr>
        <p:spPr>
          <a:xfrm flipV="1">
            <a:off x="48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6A7640-6D7C-4EB3-AE65-51FBB6D8C496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57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48D23D-926E-4FDF-A302-2099972ADB29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H="1" flipV="1">
            <a:off x="6614399" y="2445483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186140-6705-443F-A5B2-DD8BCFB0A185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H="1" flipV="1">
            <a:off x="7514397" y="2445483"/>
            <a:ext cx="3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E11B36-A85F-40CF-909E-2C02C30D0F27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H="1" flipV="1">
            <a:off x="8414394" y="2445483"/>
            <a:ext cx="6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20B83C-E22F-4269-A342-20F2C79D0248}"/>
              </a:ext>
            </a:extLst>
          </p:cNvPr>
          <p:cNvCxnSpPr>
            <a:cxnSpLocks/>
            <a:stCxn id="75" idx="3"/>
            <a:endCxn id="6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8FF664-8D47-4917-8B73-F2BB1F747287}"/>
              </a:ext>
            </a:extLst>
          </p:cNvPr>
          <p:cNvCxnSpPr>
            <a:cxnSpLocks/>
            <a:stCxn id="77" idx="3"/>
            <a:endCxn id="56" idx="1"/>
          </p:cNvCxnSpPr>
          <p:nvPr/>
        </p:nvCxnSpPr>
        <p:spPr>
          <a:xfrm>
            <a:off x="42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4C0B496-AB62-442E-A322-ABED6BFED6CE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919DE1-5B94-40F2-A021-0D83A72C1112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DBE941-B827-4790-AC91-87C284C2E12A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55E7F55-1B5D-4A41-B4D0-7BC4692C961D}"/>
              </a:ext>
            </a:extLst>
          </p:cNvPr>
          <p:cNvSpPr/>
          <p:nvPr/>
        </p:nvSpPr>
        <p:spPr>
          <a:xfrm>
            <a:off x="3554400" y="2591529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077223-CC49-488F-BB3E-17A0E05B3B9E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3914400" y="3311529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A4815-B707-4660-A6AC-A629FDFCA264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3914400" y="2445483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F3AC85-729D-404E-ADE7-DD386A882615}"/>
              </a:ext>
            </a:extLst>
          </p:cNvPr>
          <p:cNvCxnSpPr>
            <a:cxnSpLocks/>
            <a:stCxn id="121" idx="3"/>
            <a:endCxn id="7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DF6A8-726C-4A6D-B864-4C9FD60E887A}"/>
              </a:ext>
            </a:extLst>
          </p:cNvPr>
          <p:cNvCxnSpPr>
            <a:cxnSpLocks/>
            <a:stCxn id="122" idx="3"/>
            <a:endCxn id="77" idx="1"/>
          </p:cNvCxnSpPr>
          <p:nvPr/>
        </p:nvCxnSpPr>
        <p:spPr>
          <a:xfrm>
            <a:off x="3374400" y="2951529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B725B6-6B29-41E8-B4C5-BCEECCB4B555}"/>
              </a:ext>
            </a:extLst>
          </p:cNvPr>
          <p:cNvCxnSpPr>
            <a:cxnSpLocks/>
            <a:stCxn id="13" idx="3"/>
            <a:endCxn id="104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34C5C5-7050-4AA1-9665-A3C5F5903427}"/>
              </a:ext>
            </a:extLst>
          </p:cNvPr>
          <p:cNvCxnSpPr>
            <a:cxnSpLocks/>
            <a:stCxn id="60" idx="3"/>
            <a:endCxn id="105" idx="1"/>
          </p:cNvCxnSpPr>
          <p:nvPr/>
        </p:nvCxnSpPr>
        <p:spPr>
          <a:xfrm>
            <a:off x="8774400" y="2951529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67F52A5-595B-4BAB-BD14-A22BDF549429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1B5B3D0-C732-4D43-8F20-FE369DC4D0DE}"/>
              </a:ext>
            </a:extLst>
          </p:cNvPr>
          <p:cNvSpPr/>
          <p:nvPr/>
        </p:nvSpPr>
        <p:spPr>
          <a:xfrm>
            <a:off x="8954394" y="2591529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918AB5-A8C9-4114-802C-AFEFF5B6E8F4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F55A3-3EB1-4572-92B0-A6F628D91BC9}"/>
              </a:ext>
            </a:extLst>
          </p:cNvPr>
          <p:cNvSpPr/>
          <p:nvPr/>
        </p:nvSpPr>
        <p:spPr>
          <a:xfrm>
            <a:off x="2654400" y="2591529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44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Source code of life: DNA</a:t>
            </a:r>
          </a:p>
        </p:txBody>
      </p:sp>
    </p:spTree>
    <p:extLst>
      <p:ext uri="{BB962C8B-B14F-4D97-AF65-F5344CB8AC3E}">
        <p14:creationId xmlns:p14="http://schemas.microsoft.com/office/powerpoint/2010/main" val="287761954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7CAE25-BE02-48CF-9071-DF28C6802B50}"/>
              </a:ext>
            </a:extLst>
          </p:cNvPr>
          <p:cNvSpPr/>
          <p:nvPr/>
        </p:nvSpPr>
        <p:spPr>
          <a:xfrm>
            <a:off x="8052928" y="2787453"/>
            <a:ext cx="423193" cy="153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00" dirty="0">
                <a:latin typeface="Consolas" panose="020B0609020204030204" pitchFamily="49" charset="0"/>
              </a:rPr>
              <a:t>CTTATG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9D858-7CDF-4403-83AF-8ADEE37FD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..GCGTGATCTCCCTCAGGGTTTTTCGGCTTTAGAACCATTGGTAGATTTGCCAATAGGTATTAACATCACTAGGTTTCAAACTTTACTTGCTTTACATAGAAGTTATTTGACTCCTGGTGATTCTTCTTCAGGTTGGACAGCTGGTGCTGCAGCTTATTATGTGGGTTATCTTCAACCTAGGACTTTTCTATTAAAATATAATGAAAATGGAACCATTACAGATGCTGTAGACTGTGCACTTGACCCTCTCTCAGAAACAAAGTGTACGTTGAAATCCTTCACTGTAGAAAAAGGAATCTATCAAACTTCTAACTTTAGAGTCCAACCAACAGAATCTATTGTTAGATTTCCTAATATTACAAACTTGTGCCCTTTTGGTGAAGTTTTTAACGCCACCAGATTTGCATCTGTTTATGCTTGGAACAGGAAGAGAATCAGCAACTGTGTTGCTGATTATTCTGTCCTATATAATTCCGCATCATTTTCCACTTTTAAGTGTTATGGAGTGTCTCCTACTAAATTAAATGATCTCTGCTTTACTAATGTCTATGCAGATTCATTTGTAATTAGAGGTGATGAAGTCAGACAAATCGCTCCAGGGCAAACTGGAAAGATTGCTGATTATAATTATAAATTACCAGATGATTTTACAGGCTGCGTTATAGCTTGGAATTCTAACAATCTTGATTCTAAGGTTGGTGGTAATTATAATTACCTGTATAGATTGTTTAGGAAGTCTAATCTCAAACCTTTTGAGAGAGATATTTCAACTGAAATCTATCAGGCCGGTAGCACACCTTGTAATGGTGTTGAAGGTTTTAATTGTTACTTTCCTTTACAATCATATGGTTTCCAACCCACTAATGGTGTTGGTTACCAACCATACAGAGTAGTAGTACTTTCTTTTGAACTTCTACATGCACCAGCAACTGTTTGTGGACCTAAAAAGTCTACTAATTTGGTTAAAAACAAATGTGTCAATTTCAACTTCAATGGTTTAACAGGCACAGGTGTTCTTACTGAGTCTAACAAAAAGTTTCTGCCTTTCCAACAATTTGGCAGAGACATTGCTGACACTACTGATGCTGTCCGTGATCCACAGACACTTGAGATTCTTGACATTACACCATGTTCTTTTGGTGGTGTCAGTGTTATAACACCAGGAACAAATACTTCTAACCAGGTTGCTGTTCTTTATCAGGGTGTTAACTGCACAGAAGTCCCTGTTGCTATTCATGCAGATCAACTTACTCCTACTTGGCGTGTTTATTCTACAGGTTCTAATGTTTTTCAAACACGTGCAGGCTGTTTAATAGGGGCTGAACATGTCAACAACTCATATGAGTGTGACATACCCATTGGTGCAGGTATATGCGCTAGTTATCAGACTCAGACTAATTCTCCTCGGCGGGCACGTAGTGTAGCTAGTCAATCCATCATTGCCTACACTATGTCACTTGGTGCAGAAAATTCAGTTGCTTACTCTAATAACTCTATTGCCATACCCACAAATTTTACTATTAGTGTTACCACAGAAATTCTACCAGTGTCTATGACCAAGACATCAGTAGATTGTACAATGTACATTTGTGGTGATTCAACTGAATGCAGCAATCTTTTGTTGCAATATGGCAGTTTTTGTACACAATTAAACCGTGCTTTAACTGGAATAGCTGTTGAACAAGACAAAAACACCCAAGAAGTTTTTGCACAAGTCAAACAAATTTACAAAACACCACCAATTAAAGATTTTGGTGGTTTTAATTTTTCACAAATATTACCAGATCCATCAAAACCAAGCAAGAGGTCATTTATTGAAGATCTACTTTTCAACAAAGTGACACTTGCAGATGCTGGCTTCATCAAACAATATGGTGATTGCCTTGGTGATATTGCTGCTAGAGACCTCATTTGTGCACAAAAGTTTAACGGCCTTACTGTTTTGCCACCTTTGCTCACAGATGAAATGATTGCTCAATACACTTCTGCACTGTTAGCGGGTACAATCACTTCTGGTTGGACCTTTGGTGCAGGTGCTGCATTACAAATACCATTTGCTATGCAAATGGCTTATAGGTTTAATGGTATTGGAGTTACACAGAATGTTCTCTATGAGAACCAAAAATTGATTGCCAACCAATTTAATAGTGCTATTGGCAAAATTCAAGACTCACTTTCTTCCACAGCAAGTGCACTTGGAAAACTTCAAGATGTGGTCAACCAAAATGCACAAGCTTTAAACACGCTTGTTAAACAACTTAGCTCCAATTTTGGTGCAATTTCAAGTGTTTTAAATGATATCCTTTCACGTCTTGACAAAGTTGAGGCTGAAGTGCAAATTGATAGGTTGATCACAGGCAGACTTCAAAGTTTGCAGACATATGTGACTCAACAATTAATTAGAGCTGCAGAAATCAGAGCTTCTGCTAATCTTGCTGCTACTAAAATGTCAGAGTGTGTACTTGGACAATCAAAAAGAGTTGATTTTTGTGGAAAGGGCTATCATCTTATGTCCTTCCCTCAGTCAGCACCTCATGGTGTAGTCTTCTTGCATGTGACTTATGTCCCTGCACAAGAAAAGAACTTCACAACTGCTCCTGCCATTTGTCATGATGGAAAAGCACACTTTCCTCGTGAAGGTGTCTTTGTTTCAAATGGCACACACTGGTTTGTAACACAAAGGAATTTTTATGAACCACAAATCATTACTACAGACAACACATTTGTGTCTGGTAACTGTGATGTTGTAATAGGAATTGTCAACAACACAGTTTATGATCCTTTGCAACCTGAATTAGACTCATTCAAGGAGGAGTTAGATAAATATTTTAAGAATCATACATCACCAGATGTTGATTTAGGTGACATCTCTGGCATTAATGCTTCAGTTGTAAACATTCAAAAAGAAATTGACCGCCTCAATGAGGTTGCCAAGAATTTAAATGAATCTCTCATCGATCTCCAAGAACTTGGAAAGTATGAGCAGTATATAAAATGGCCATGGTACATTTGGCTAGGTTTTATAGCTGGCTTGATTGCCATAGTAATGGTGACAATTATGCTTTGCTGTATGACCAGTTGCTGTAGTTGTCTCAAGGGCTGTTGTTCTTGTGGATCCTGCTGCAAATTTGATGAAGACGACTCTGAGCCAGTGCTCAAAGGAGTCAAATTACATTACACATAAACGAACTT</a:t>
            </a:r>
            <a:r>
              <a:rPr lang="en-US" sz="1000" dirty="0">
                <a:latin typeface="Consolas" panose="020B0609020204030204" pitchFamily="49" charset="0"/>
              </a:rPr>
              <a:t>ATGGATTTGTTTATGAGAATCTTCACAATTGGAACTGTAACTTTGAAGCAAGGTGAAATCAAGGATGCTACTCCTTCAGATTTTGTTCGCGCTACTGCAACGATACCGATACAAGCCTCACTCCCTTTCGGATGGCTTATTGTTGGCGTTGCACTTCTTGCTGTTTTTCATAGCGCTTCCAAAATCATAACCCTCAAAAAGAGATGGCAACTAGCACTCTCCAAGGGTGTTCACTTTGTTTGCAACTTGCTGTTGTTGTTTGTAACAGTTTACTCACACCTTTTGCTCGTTGCTGCTGGCCTTGAAGCCCCTTTTCTCTATCTTTATGCTTTAGTCTACTTCTTGCAGAGTATAAACTTTGTAAGAATAATAATGAGGCTTTGGCTTTGCTGGAAATGCCGTTCCAAAAACCCATTACTTTATGATGCCAACTATTTTCTTTGCTGGCATACTAATTGTTACGACTATTGTATACCTTACAATAGTGTAACTTCTTCAATTGTCATTACTTCAGGTGATGGCACAACAAGTCCTATTTCTGAACATGACTACCAGATTGGTGGTTATACTGAAAAATGGGAATCTGGAGTAAAAGACTGTGTTGTATTACACAGTTACTTCACTTCAGACTATTACCAGCTGTACTCAACTCAATTGAGTACAGACACTGGTGTTGAACATGTTACCTTCTTCATCTACAATAAAATTGTTGATGAGCCTGAAGAACATGTCCAAATTCACACAATCGACGGTTCATCCGGAGTTGTTAATCCAGTAATGGAACCAATTTATGATGAACCGACGACGACTACTAGCGTGCCTTT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CACAAGCTGATGAGTACGAACTTATGTACTCATTCGTTTCGGAAGAGACAGGTACGTTAATAGTTAATAGCGTACTTCTTTTTCTTGCTTTCGTGGTATTCTTGCTAGTTACACTAGCCATCCTTACTGCGCTTCGATTGTGTGCGTACTGCTGCAATATTGTTAACGTGAGTCTTGTAAAACCTTCTTTTTACGTTTACTCTCGTGTTAAAAATCTGAATTCTTCTAGAGTTCCTGATCTTCTGGTCTAAACGAACTAAATATTATATTAGTTTTTCTGTTTGGAACTTTAATTTTAGCC</a:t>
            </a:r>
            <a:r>
              <a:rPr lang="en-US" sz="1000" dirty="0">
                <a:latin typeface="Consolas" panose="020B0609020204030204" pitchFamily="49" charset="0"/>
              </a:rPr>
              <a:t>ATGGCAGATTCCAACGGTACTATTACCGTTGAAGAGCTTAAAAAGCTCCTTGAACAATGGAACCTAGTAATAGGTTTCCTATTCCTTACATGGATTTGTCTTCTACAATTTGCCTATGCCAACAGGAATAGGTTTTTGTATATAATTAAGTTAATTTTCCTCTGGCTGTTATGGCCAGTAACTTTAGCTTGTTTTGTGCTTGCTGCTGTTTACAGAATAAATTGGATCACCGGTGGAATTGCTATCGCAATGGCTTGTCTTGTAGGCTTGATGTGGCTCAGCTACTTCATTGCTTCTTTCAGACTGTTTGCGCGTACGCGTTCCATGTGGTCATTCAATCCAGAAACTAACATTCTTCTCAACGTGCCACTCCATGGCACTATTCTGACCAGACCGCTTCTAGAAAGTGAACTCGTAATCGGAGCTGTGATCCTTCGTGGACATCTTCGTATTGCTGGACACCATCTAGGACGCTGTGACATCAAGGACCTGCCTAAAGAAATCACTGTTGCTACATCACGAACGCTTTCTTATTACAAATTGGGAGCTTCGCAGCGTGTAGCAGGTGACTCAGGTTTTGCTGCATACAGTCGCTACAGGATTGGCAACTATAAATTAAACACAGACCATTCCAGTAGCAGTGACAATATTGCTTTGCTTGTACAG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TGACAACAGATGTTTCATCTCGTTGACTTTCAGGTTACTATAGCAGAGATATTACTAATTATTATGAGGACTTTTAAAGTTTCCATTTGGAATCTTGATTACATCATAAACCTCATAATTAAAAATTTATCTAAGTCACTAACTGAGAATAAATATTCTCAATTAGATGAAGAGCAACCAATGGAGATTGATTAAACGAACATGAAAATTATTCTTTTCTTGGCACTGATAACACTCGCTACTTGTGAGCTTTATCACTACCAAGAGTGTGTTAGAGGTACAACAGTACTTTTAAAAGAACCTTGCTCTTCTGGAACATACGAGGGCAATTCACCATTTCATCCTCTAGCTGATAACAAATTTGCACTGACTTGCTTTAGCACTCAATTTGCTTTTGCTTGTCCTGACGGCGTAAAACACGTCTATCAGTTACGTGCCAGATCAGTTTCACCTAAACTGTTCATCAGACAAGAGGAAGTTCAAGAACTTTACTCTCCAATTTTTCTTATTGTTGCGGCAATAGTGTTTATAACACTTTGCTTCACACTCAAAAGAAAGACAGAATGATTGAACTTTCATTAATTGACTTCTATTTGTGCTTTTTAGCCTTTCTGCTATTCCTTGTTTTAATTATGCTTATTATCTTTTGGTTCTCACTTGAACTGCAAGATCATAATGAAACTTGTCACGCCTAAACGAAC</a:t>
            </a:r>
            <a:r>
              <a:rPr lang="en-US" sz="1000" dirty="0">
                <a:latin typeface="Consolas" panose="020B0609020204030204" pitchFamily="49" charset="0"/>
              </a:rPr>
              <a:t>ATGAAATTTCTTGTTTTCTTAGGAATCATCACAACTGTAGCTGCATTTCACCAAGAATGTAGTTTACAGTCATGTACTCAACATCAACCATATGTAGTTGATGACCCGTGTCCTATTCACTTCTATTCTAAATGGTATATTAGAGTAGGAGCTAGAAAATCAGCACCTTTAATTGAATTGTGCGTGGATGAGGCTGGTTCTAAATCACCCATTCAGTACATCGATATCGGTAATTATACAGTTTCCTGTTTACCTTTTACAATTAATTGCCAGGAACCTAAATTGGGTAGTCTTGTAGTGCGTTGTTCGTTCTATGAAGACTTTTTAGAGTATCATGACGTTCGTGTTGTTTTAGATTTCATCTA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CGAACAAACTAAAATGTCTGATAATGGACCCCAAAATCAGCGAAATGCACCCCGCATTACGTTTGGTGGACCCTCAGATTCAACTGGCAGTAACCAGAATGGAGAACGCAGTGGGGCGCGATCAAAACAACGTCGGCCCCAAGGTTTACCCAATAATACTGCGTCTTGGTTCACCGCTCTCACTCAACATGGCAAGGAAGACCTTAAATTCCCTCGAGGACAAGGCGTTCCAATTAACACCAATAGCAGTCCAGATGACCAAATTGGCTACTACCGAAGAGCTACCAGACGAATTCGTGGTGGTGACGGTAAAATGAAAGATCTCAGTCCAAGATGGTATTTCTACTACCTAGGAACTGGGCCAGAAGCTGGACTTCCCTATGGTGCTAACAAAGACGGCATCATATGGGTTGCAACTGAGGGAGCCTTGAATACACCAAAAGATCACATTGGCACCCGCAATCCTGCTAACAATGCTGCAATCGTGCTACAACTTCCTCAAGGAACAACATTGCCAAAAGGCTTCTACGCAGAAGGGAGCAGAGGCGGCAGTCAAGCCTCTTCTCGTTCCTCATCACGTAGTCGCAACAGTTCAAGAAATTCAACTCCAGGCAGCAGTAGGGGAACTTCTCCTGCTAGAATGGCTGGCAATGGCGGTGATGCTGCTCTTGCTTTGCTGCTGCTTGACAGATTGAACCAGCTTGAGAGCAAAATGTCTGGTAAAGGCCAACAACAACAAGGCCAAACTGTCACTAAGAAATCTGCTGCTGAGGCTTCTAAGAAGCCTCGGCAAAAACGTACTGCCACTAAAGCATACAATGTAACACAAGCTTTCGGCAGACGTGGTCCAGAACAAACCCAAGGAAATTTTGGGGACCAGGAACTAATCAGACAAGGAACTGATTACAAACATTGGCCGCAAATTGCACAATTTGCCCCCAGCGCTTCAGCGTTCTTCGGAATGTCGCGCATTGGCATGGAAGTCACACCTTCGGGAACGTGGTTGACCTACACAGGTGCCATCAAATTGGATGACAAAGATCCAAATTTCAAAGATCAAGTCATTTTGCTGAATAAGCATATTGACGCATACAAAACATTCCCACCAACAGAGCCTAAAAAGGACAAAAAGAAGAAGGCTGATGAAACTCAAGCCTTACCGCAGAGACAGAAGAAACAGCAAACTGTGACTCTTCTTCCTGCTGCAGATTTGGATGATTTCTCCAAACAATTGCAACAATCCATGAGCAGTGCTGACTCAACTCAGGCCTAAACTCATGCAGACCACACAAGGCAGATGGGCTATATAAACGTTTTCGCTTTTCCGTTTACGATATATAGTCTACTCTTGTGCAGAATGAATTCTCGTAACTACATAGCACAAGTAGATGTAGTTAACTTTAATCTCACATAGCAATCTTTAATCAGTGTGTAACATTAGGGAGGACTTGAAAGAGC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1A18F-2EB9-4535-ABE5-1EAF7E72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96F34-8515-4C69-80A0-E23D4778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254000">
                    <a:schemeClr val="bg1"/>
                  </a:glow>
                </a:effectLst>
              </a:rPr>
              <a:t>Genes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2494A0-039C-4BA5-90EB-BAB85948C274}"/>
              </a:ext>
            </a:extLst>
          </p:cNvPr>
          <p:cNvCxnSpPr/>
          <p:nvPr/>
        </p:nvCxnSpPr>
        <p:spPr>
          <a:xfrm>
            <a:off x="104775" y="3634583"/>
            <a:ext cx="62674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9D2D1-C150-4AF5-B51F-E54F423E4F9F}"/>
              </a:ext>
            </a:extLst>
          </p:cNvPr>
          <p:cNvCxnSpPr>
            <a:cxnSpLocks/>
          </p:cNvCxnSpPr>
          <p:nvPr/>
        </p:nvCxnSpPr>
        <p:spPr>
          <a:xfrm>
            <a:off x="104775" y="348091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82E6B-7648-419D-ADAD-61181CF9BD2B}"/>
              </a:ext>
            </a:extLst>
          </p:cNvPr>
          <p:cNvCxnSpPr>
            <a:cxnSpLocks/>
          </p:cNvCxnSpPr>
          <p:nvPr/>
        </p:nvCxnSpPr>
        <p:spPr>
          <a:xfrm>
            <a:off x="104775" y="332724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62A701-B91B-4565-B753-F98B55D3D69A}"/>
              </a:ext>
            </a:extLst>
          </p:cNvPr>
          <p:cNvCxnSpPr>
            <a:cxnSpLocks/>
          </p:cNvCxnSpPr>
          <p:nvPr/>
        </p:nvCxnSpPr>
        <p:spPr>
          <a:xfrm>
            <a:off x="104775" y="317357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0A0AC-4C7E-485D-97D6-090CAFD6853F}"/>
              </a:ext>
            </a:extLst>
          </p:cNvPr>
          <p:cNvCxnSpPr>
            <a:cxnSpLocks/>
          </p:cNvCxnSpPr>
          <p:nvPr/>
        </p:nvCxnSpPr>
        <p:spPr>
          <a:xfrm>
            <a:off x="104775" y="3019902"/>
            <a:ext cx="11944350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964F0-134C-42CC-A2EC-1AE09F23EFCE}"/>
              </a:ext>
            </a:extLst>
          </p:cNvPr>
          <p:cNvCxnSpPr>
            <a:cxnSpLocks/>
          </p:cNvCxnSpPr>
          <p:nvPr/>
        </p:nvCxnSpPr>
        <p:spPr>
          <a:xfrm>
            <a:off x="8267700" y="2866232"/>
            <a:ext cx="3781425" cy="0"/>
          </a:xfrm>
          <a:prstGeom prst="straightConnector1">
            <a:avLst/>
          </a:prstGeom>
          <a:ln w="101600">
            <a:solidFill>
              <a:srgbClr val="FF000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8900E-788C-4E3B-92A4-8F316F06A9A6}"/>
              </a:ext>
            </a:extLst>
          </p:cNvPr>
          <p:cNvCxnSpPr>
            <a:cxnSpLocks/>
          </p:cNvCxnSpPr>
          <p:nvPr/>
        </p:nvCxnSpPr>
        <p:spPr>
          <a:xfrm>
            <a:off x="104775" y="4543426"/>
            <a:ext cx="24288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EF0A5-724A-4110-A64D-87AA3C3BB6AB}"/>
              </a:ext>
            </a:extLst>
          </p:cNvPr>
          <p:cNvCxnSpPr>
            <a:cxnSpLocks/>
          </p:cNvCxnSpPr>
          <p:nvPr/>
        </p:nvCxnSpPr>
        <p:spPr>
          <a:xfrm>
            <a:off x="104775" y="4391344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7F2A2-50DB-4156-9546-101B9F0240FA}"/>
              </a:ext>
            </a:extLst>
          </p:cNvPr>
          <p:cNvCxnSpPr>
            <a:cxnSpLocks/>
          </p:cNvCxnSpPr>
          <p:nvPr/>
        </p:nvCxnSpPr>
        <p:spPr>
          <a:xfrm>
            <a:off x="104775" y="4239261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22803-E812-4A5F-AA2B-0D854D41B2D6}"/>
              </a:ext>
            </a:extLst>
          </p:cNvPr>
          <p:cNvCxnSpPr>
            <a:cxnSpLocks/>
          </p:cNvCxnSpPr>
          <p:nvPr/>
        </p:nvCxnSpPr>
        <p:spPr>
          <a:xfrm>
            <a:off x="104775" y="4087178"/>
            <a:ext cx="11944350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5FE7BB-EDE3-42BD-9F58-C19FD6F1A1F5}"/>
              </a:ext>
            </a:extLst>
          </p:cNvPr>
          <p:cNvCxnSpPr>
            <a:cxnSpLocks/>
          </p:cNvCxnSpPr>
          <p:nvPr/>
        </p:nvCxnSpPr>
        <p:spPr>
          <a:xfrm>
            <a:off x="3587750" y="3935095"/>
            <a:ext cx="8461375" cy="0"/>
          </a:xfrm>
          <a:prstGeom prst="straightConnector1">
            <a:avLst/>
          </a:prstGeom>
          <a:ln w="101600">
            <a:solidFill>
              <a:srgbClr val="67D104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CBB4C-6FF9-4698-878E-C2BF4210DC85}"/>
              </a:ext>
            </a:extLst>
          </p:cNvPr>
          <p:cNvCxnSpPr>
            <a:cxnSpLocks/>
          </p:cNvCxnSpPr>
          <p:nvPr/>
        </p:nvCxnSpPr>
        <p:spPr>
          <a:xfrm>
            <a:off x="104775" y="5457100"/>
            <a:ext cx="536638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1CC9C-7F10-41AD-8823-2231EE9AB8E3}"/>
              </a:ext>
            </a:extLst>
          </p:cNvPr>
          <p:cNvCxnSpPr>
            <a:cxnSpLocks/>
          </p:cNvCxnSpPr>
          <p:nvPr/>
        </p:nvCxnSpPr>
        <p:spPr>
          <a:xfrm>
            <a:off x="104775" y="5305018"/>
            <a:ext cx="11944350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8937F4-A027-4948-8BA3-EFE864819CEB}"/>
              </a:ext>
            </a:extLst>
          </p:cNvPr>
          <p:cNvCxnSpPr>
            <a:cxnSpLocks/>
          </p:cNvCxnSpPr>
          <p:nvPr/>
        </p:nvCxnSpPr>
        <p:spPr>
          <a:xfrm>
            <a:off x="3790950" y="5152935"/>
            <a:ext cx="8258175" cy="0"/>
          </a:xfrm>
          <a:prstGeom prst="straightConnector1">
            <a:avLst/>
          </a:prstGeom>
          <a:ln w="101600">
            <a:solidFill>
              <a:srgbClr val="0070C0">
                <a:alpha val="50196"/>
              </a:srgb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2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0C149AA-8C9B-4068-BAD9-6B8ED0D9BCD9}"/>
              </a:ext>
            </a:extLst>
          </p:cNvPr>
          <p:cNvSpPr/>
          <p:nvPr/>
        </p:nvSpPr>
        <p:spPr>
          <a:xfrm>
            <a:off x="6096000" y="3164077"/>
            <a:ext cx="2057400" cy="529845"/>
          </a:xfrm>
          <a:prstGeom prst="rightArrow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0D237D-6CBA-40F4-9761-0E852601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D86A7-88BA-4CA4-A806-0D473023388E}"/>
              </a:ext>
            </a:extLst>
          </p:cNvPr>
          <p:cNvSpPr/>
          <p:nvPr/>
        </p:nvSpPr>
        <p:spPr>
          <a:xfrm>
            <a:off x="5586245" y="3244334"/>
            <a:ext cx="101951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CTT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ATG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38D4-93C2-4CEF-BBA3-90EC0EE11503}"/>
              </a:ext>
            </a:extLst>
          </p:cNvPr>
          <p:cNvSpPr/>
          <p:nvPr/>
        </p:nvSpPr>
        <p:spPr>
          <a:xfrm>
            <a:off x="5586246" y="2829154"/>
            <a:ext cx="1019510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000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352719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272838D-CC39-41BE-971C-2167965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6B054E-65B0-4873-924C-6D40B02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73C81-E33D-4E2C-AA98-AF0D2F51B1D2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FFEE2-00BD-40E3-A9DA-7CA5AD8590D7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7DE2-774C-4924-B1B3-3820FC44AF91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E38A0-800F-4B28-92FE-388B4CA0F6FC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79EF5-B8F1-43DD-AFC8-4061EF9D7E02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9570-2D7F-4584-AC3C-B8B74C9D397C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445F6-E5CC-4A49-A0D2-7F9AE3E69A90}"/>
              </a:ext>
            </a:extLst>
          </p:cNvPr>
          <p:cNvSpPr/>
          <p:nvPr/>
        </p:nvSpPr>
        <p:spPr>
          <a:xfrm>
            <a:off x="37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017A0-32EC-4F73-860E-0705AC78C5B7}"/>
              </a:ext>
            </a:extLst>
          </p:cNvPr>
          <p:cNvSpPr/>
          <p:nvPr/>
        </p:nvSpPr>
        <p:spPr>
          <a:xfrm>
            <a:off x="47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517132-1D1D-4706-B96E-FA5AA7B76444}"/>
              </a:ext>
            </a:extLst>
          </p:cNvPr>
          <p:cNvSpPr/>
          <p:nvPr/>
        </p:nvSpPr>
        <p:spPr>
          <a:xfrm>
            <a:off x="559972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B1938-393E-4074-842C-CD7010B3477D}"/>
              </a:ext>
            </a:extLst>
          </p:cNvPr>
          <p:cNvSpPr/>
          <p:nvPr/>
        </p:nvSpPr>
        <p:spPr>
          <a:xfrm>
            <a:off x="6501388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9B4257-4CF7-41FB-BF9B-38171FF1E957}"/>
              </a:ext>
            </a:extLst>
          </p:cNvPr>
          <p:cNvSpPr/>
          <p:nvPr/>
        </p:nvSpPr>
        <p:spPr>
          <a:xfrm>
            <a:off x="7401385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BB1662-191D-4E62-A064-5EF3A5572778}"/>
              </a:ext>
            </a:extLst>
          </p:cNvPr>
          <p:cNvSpPr/>
          <p:nvPr/>
        </p:nvSpPr>
        <p:spPr>
          <a:xfrm>
            <a:off x="8301386" y="3831178"/>
            <a:ext cx="226024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E017E-DFE6-44E5-AAAF-783ED1C558FF}"/>
              </a:ext>
            </a:extLst>
          </p:cNvPr>
          <p:cNvSpPr/>
          <p:nvPr/>
        </p:nvSpPr>
        <p:spPr>
          <a:xfrm>
            <a:off x="4701389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082D2F-D7CC-4AA0-8358-F76F1F3F5E83}"/>
              </a:ext>
            </a:extLst>
          </p:cNvPr>
          <p:cNvSpPr/>
          <p:nvPr/>
        </p:nvSpPr>
        <p:spPr>
          <a:xfrm>
            <a:off x="55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B3009-A658-4A19-A5D1-98A485EE2F86}"/>
              </a:ext>
            </a:extLst>
          </p:cNvPr>
          <p:cNvSpPr/>
          <p:nvPr/>
        </p:nvSpPr>
        <p:spPr>
          <a:xfrm>
            <a:off x="6501388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119C8-0286-4A03-BB70-4D680D4570B3}"/>
              </a:ext>
            </a:extLst>
          </p:cNvPr>
          <p:cNvSpPr/>
          <p:nvPr/>
        </p:nvSpPr>
        <p:spPr>
          <a:xfrm>
            <a:off x="7401386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EB7E69-A732-4879-A164-D59FA121D178}"/>
              </a:ext>
            </a:extLst>
          </p:cNvPr>
          <p:cNvSpPr/>
          <p:nvPr/>
        </p:nvSpPr>
        <p:spPr>
          <a:xfrm>
            <a:off x="8301383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A4E24C-DE36-49FA-9DAA-8ADEA36DA9A3}"/>
              </a:ext>
            </a:extLst>
          </p:cNvPr>
          <p:cNvSpPr/>
          <p:nvPr/>
        </p:nvSpPr>
        <p:spPr>
          <a:xfrm>
            <a:off x="3799725" y="2109264"/>
            <a:ext cx="22602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51E1AD-0FC8-4810-BC80-E5AFB97E2852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9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E25D0-6DE3-44D9-9C48-A83B0D17BB31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4814400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7609C7-2A8E-4823-BDDC-E20FA10DD54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5712737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4CCCEF-6556-482C-A271-DB296AA8D6C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6614400" y="2601707"/>
            <a:ext cx="0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3F247-18D5-4DA4-A521-4951B91DF6F8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514397" y="2601707"/>
            <a:ext cx="1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0A57ED-6BFB-4691-A284-7DC89A3D52E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8414395" y="2601707"/>
            <a:ext cx="3" cy="12294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03366-6FC1-4A22-A85B-72CD1C298611}"/>
              </a:ext>
            </a:extLst>
          </p:cNvPr>
          <p:cNvSpPr/>
          <p:nvPr/>
        </p:nvSpPr>
        <p:spPr>
          <a:xfrm>
            <a:off x="3644400" y="4323621"/>
            <a:ext cx="18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T:</a:t>
            </a:r>
          </a:p>
        </p:txBody>
      </p:sp>
    </p:spTree>
    <p:extLst>
      <p:ext uri="{BB962C8B-B14F-4D97-AF65-F5344CB8AC3E}">
        <p14:creationId xmlns:p14="http://schemas.microsoft.com/office/powerpoint/2010/main" val="10884728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7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713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2F65584-B2DD-4BCC-9B1B-E135465F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8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37658C-884E-48C4-B65D-1D3AA8FE67C7}"/>
              </a:ext>
            </a:extLst>
          </p:cNvPr>
          <p:cNvGrpSpPr/>
          <p:nvPr/>
        </p:nvGrpSpPr>
        <p:grpSpPr>
          <a:xfrm>
            <a:off x="4274400" y="2445483"/>
            <a:ext cx="900000" cy="1878138"/>
            <a:chOff x="4274400" y="2445483"/>
            <a:chExt cx="900000" cy="187813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5950E3-8564-4369-B032-ECED1764002C}"/>
                </a:ext>
              </a:extLst>
            </p:cNvPr>
            <p:cNvSpPr/>
            <p:nvPr/>
          </p:nvSpPr>
          <p:spPr>
            <a:xfrm>
              <a:off x="44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0983ED6-9C5E-4AA1-8FD0-897E8AA9FA22}"/>
                </a:ext>
              </a:extLst>
            </p:cNvPr>
            <p:cNvCxnSpPr>
              <a:cxnSpLocks/>
              <a:stCxn id="99" idx="0"/>
              <a:endCxn id="100" idx="2"/>
            </p:cNvCxnSpPr>
            <p:nvPr/>
          </p:nvCxnSpPr>
          <p:spPr>
            <a:xfrm flipV="1">
              <a:off x="48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F68F47-9393-4BD7-ACB5-E4996AF21829}"/>
                </a:ext>
              </a:extLst>
            </p:cNvPr>
            <p:cNvCxnSpPr>
              <a:cxnSpLocks/>
              <a:stCxn id="100" idx="0"/>
              <a:endCxn id="44" idx="2"/>
            </p:cNvCxnSpPr>
            <p:nvPr/>
          </p:nvCxnSpPr>
          <p:spPr>
            <a:xfrm flipV="1">
              <a:off x="48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9F1FA5E-3B62-4ED8-8110-F7BEE9844CAD}"/>
                </a:ext>
              </a:extLst>
            </p:cNvPr>
            <p:cNvCxnSpPr>
              <a:cxnSpLocks/>
              <a:stCxn id="125" idx="3"/>
              <a:endCxn id="100" idx="1"/>
            </p:cNvCxnSpPr>
            <p:nvPr/>
          </p:nvCxnSpPr>
          <p:spPr>
            <a:xfrm>
              <a:off x="42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CDD3BB-0584-4C4A-96A2-957A2390E2D3}"/>
              </a:ext>
            </a:extLst>
          </p:cNvPr>
          <p:cNvGrpSpPr/>
          <p:nvPr/>
        </p:nvGrpSpPr>
        <p:grpSpPr>
          <a:xfrm>
            <a:off x="5174400" y="2445483"/>
            <a:ext cx="4499994" cy="1878138"/>
            <a:chOff x="5174400" y="2445483"/>
            <a:chExt cx="4499994" cy="187813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4EFADF-26DA-4C59-BC76-C3E27F739C89}"/>
                </a:ext>
              </a:extLst>
            </p:cNvPr>
            <p:cNvSpPr/>
            <p:nvPr/>
          </p:nvSpPr>
          <p:spPr>
            <a:xfrm>
              <a:off x="53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5ED849-1B98-4CA0-8498-A5BF7C688D37}"/>
                </a:ext>
              </a:extLst>
            </p:cNvPr>
            <p:cNvSpPr/>
            <p:nvPr/>
          </p:nvSpPr>
          <p:spPr>
            <a:xfrm>
              <a:off x="62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0D64635-8A18-470F-A886-1BBBA270D16D}"/>
                </a:ext>
              </a:extLst>
            </p:cNvPr>
            <p:cNvSpPr/>
            <p:nvPr/>
          </p:nvSpPr>
          <p:spPr>
            <a:xfrm>
              <a:off x="71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68C43ED-6BAD-476D-87FD-6CD0BD041D49}"/>
                </a:ext>
              </a:extLst>
            </p:cNvPr>
            <p:cNvSpPr/>
            <p:nvPr/>
          </p:nvSpPr>
          <p:spPr>
            <a:xfrm>
              <a:off x="8054400" y="3457575"/>
              <a:ext cx="7200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LSTM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A847EEA-4760-4720-98C3-F96C8E191A0A}"/>
                </a:ext>
              </a:extLst>
            </p:cNvPr>
            <p:cNvCxnSpPr>
              <a:cxnSpLocks/>
              <a:stCxn id="100" idx="3"/>
              <a:endCxn id="101" idx="1"/>
            </p:cNvCxnSpPr>
            <p:nvPr/>
          </p:nvCxnSpPr>
          <p:spPr>
            <a:xfrm>
              <a:off x="51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0179BD4-A179-44FA-B78C-CA253F565253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60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D713DE0-3798-4168-BF8F-603AFF922334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>
              <a:off x="69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C6F29A0-B6B4-45F1-AF4A-DE38850E4CE0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78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AC08A05-D658-40D3-BD7F-FA97699C2016}"/>
                </a:ext>
              </a:extLst>
            </p:cNvPr>
            <p:cNvCxnSpPr>
              <a:cxnSpLocks/>
              <a:stCxn id="110" idx="0"/>
              <a:endCxn id="101" idx="2"/>
            </p:cNvCxnSpPr>
            <p:nvPr/>
          </p:nvCxnSpPr>
          <p:spPr>
            <a:xfrm flipV="1">
              <a:off x="57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F4A7A54-35FF-4D74-AEF5-A29CB77550FB}"/>
                </a:ext>
              </a:extLst>
            </p:cNvPr>
            <p:cNvCxnSpPr>
              <a:cxnSpLocks/>
              <a:stCxn id="112" idx="0"/>
              <a:endCxn id="102" idx="2"/>
            </p:cNvCxnSpPr>
            <p:nvPr/>
          </p:nvCxnSpPr>
          <p:spPr>
            <a:xfrm flipV="1">
              <a:off x="6614400" y="4177575"/>
              <a:ext cx="0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D4DBFF9-7409-4FA4-A7F2-CEC27D9AD19D}"/>
                </a:ext>
              </a:extLst>
            </p:cNvPr>
            <p:cNvCxnSpPr>
              <a:cxnSpLocks/>
              <a:stCxn id="114" idx="0"/>
              <a:endCxn id="103" idx="2"/>
            </p:cNvCxnSpPr>
            <p:nvPr/>
          </p:nvCxnSpPr>
          <p:spPr>
            <a:xfrm flipV="1">
              <a:off x="7514399" y="4177575"/>
              <a:ext cx="1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A6EFFD3-8D69-451E-B059-0DCDCF362615}"/>
                </a:ext>
              </a:extLst>
            </p:cNvPr>
            <p:cNvCxnSpPr>
              <a:cxnSpLocks/>
              <a:stCxn id="116" idx="0"/>
              <a:endCxn id="104" idx="2"/>
            </p:cNvCxnSpPr>
            <p:nvPr/>
          </p:nvCxnSpPr>
          <p:spPr>
            <a:xfrm flipV="1">
              <a:off x="8414398" y="4177575"/>
              <a:ext cx="2" cy="1460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E35711A-C7BB-4789-A840-80481E53C0EE}"/>
                </a:ext>
              </a:extLst>
            </p:cNvPr>
            <p:cNvCxnSpPr>
              <a:cxnSpLocks/>
              <a:stCxn id="101" idx="0"/>
              <a:endCxn id="50" idx="2"/>
            </p:cNvCxnSpPr>
            <p:nvPr/>
          </p:nvCxnSpPr>
          <p:spPr>
            <a:xfrm flipV="1">
              <a:off x="5714400" y="2445483"/>
              <a:ext cx="0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8CAF475-10AD-42F6-8779-14EE6A1148A7}"/>
                </a:ext>
              </a:extLst>
            </p:cNvPr>
            <p:cNvCxnSpPr>
              <a:cxnSpLocks/>
              <a:stCxn id="102" idx="0"/>
              <a:endCxn id="52" idx="2"/>
            </p:cNvCxnSpPr>
            <p:nvPr/>
          </p:nvCxnSpPr>
          <p:spPr>
            <a:xfrm flipH="1" flipV="1">
              <a:off x="6614399" y="2445483"/>
              <a:ext cx="1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13B4A0F-15FB-4E16-AD6A-186749123DBA}"/>
                </a:ext>
              </a:extLst>
            </p:cNvPr>
            <p:cNvCxnSpPr>
              <a:cxnSpLocks/>
              <a:stCxn id="103" idx="0"/>
              <a:endCxn id="54" idx="2"/>
            </p:cNvCxnSpPr>
            <p:nvPr/>
          </p:nvCxnSpPr>
          <p:spPr>
            <a:xfrm flipH="1" flipV="1">
              <a:off x="7514397" y="2445483"/>
              <a:ext cx="3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FB0F29-A089-4E04-AA38-BF6B1E3FC428}"/>
                </a:ext>
              </a:extLst>
            </p:cNvPr>
            <p:cNvCxnSpPr>
              <a:cxnSpLocks/>
              <a:stCxn id="104" idx="0"/>
              <a:endCxn id="70" idx="2"/>
            </p:cNvCxnSpPr>
            <p:nvPr/>
          </p:nvCxnSpPr>
          <p:spPr>
            <a:xfrm flipH="1" flipV="1">
              <a:off x="8414394" y="2445483"/>
              <a:ext cx="6" cy="1012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870DE0-1705-4F9A-BEF3-2800AAD2AAEE}"/>
                </a:ext>
              </a:extLst>
            </p:cNvPr>
            <p:cNvCxnSpPr>
              <a:cxnSpLocks/>
              <a:stCxn id="104" idx="3"/>
              <a:endCxn id="130" idx="1"/>
            </p:cNvCxnSpPr>
            <p:nvPr/>
          </p:nvCxnSpPr>
          <p:spPr>
            <a:xfrm>
              <a:off x="8774400" y="3817575"/>
              <a:ext cx="179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F6E5920-363F-4431-A895-85AA29B0CFEF}"/>
                </a:ext>
              </a:extLst>
            </p:cNvPr>
            <p:cNvSpPr/>
            <p:nvPr/>
          </p:nvSpPr>
          <p:spPr>
            <a:xfrm>
              <a:off x="8954394" y="3457575"/>
              <a:ext cx="720000" cy="7200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62AACD-B894-498B-A417-04A5F957165D}"/>
              </a:ext>
            </a:extLst>
          </p:cNvPr>
          <p:cNvGrpSpPr/>
          <p:nvPr/>
        </p:nvGrpSpPr>
        <p:grpSpPr>
          <a:xfrm>
            <a:off x="2654400" y="3457575"/>
            <a:ext cx="900000" cy="720000"/>
            <a:chOff x="2654400" y="3457575"/>
            <a:chExt cx="900000" cy="72000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1640450-5708-45B6-928C-0D380988E571}"/>
                </a:ext>
              </a:extLst>
            </p:cNvPr>
            <p:cNvCxnSpPr>
              <a:cxnSpLocks/>
              <a:stCxn id="131" idx="3"/>
              <a:endCxn id="125" idx="1"/>
            </p:cNvCxnSpPr>
            <p:nvPr/>
          </p:nvCxnSpPr>
          <p:spPr>
            <a:xfrm>
              <a:off x="3374400" y="3817575"/>
              <a:ext cx="1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CB6E62C-4DB8-4657-B77F-00F3BE9A9A91}"/>
                </a:ext>
              </a:extLst>
            </p:cNvPr>
            <p:cNvSpPr/>
            <p:nvPr/>
          </p:nvSpPr>
          <p:spPr>
            <a:xfrm>
              <a:off x="2654400" y="3457575"/>
              <a:ext cx="720000" cy="720000"/>
            </a:xfrm>
            <a:prstGeom prst="rect">
              <a:avLst/>
            </a:prstGeom>
            <a:gradFill>
              <a:gsLst>
                <a:gs pos="100000">
                  <a:srgbClr val="BFBFBF"/>
                </a:gs>
                <a:gs pos="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109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B1F0A51-AEA9-435D-87D7-57D78C034F27}"/>
              </a:ext>
            </a:extLst>
          </p:cNvPr>
          <p:cNvCxnSpPr>
            <a:cxnSpLocks/>
            <a:stCxn id="143" idx="1"/>
            <a:endCxn id="72" idx="3"/>
          </p:cNvCxnSpPr>
          <p:nvPr/>
        </p:nvCxnSpPr>
        <p:spPr>
          <a:xfrm flipH="1">
            <a:off x="8855687" y="3728675"/>
            <a:ext cx="18174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66A3EEA-71E6-4F2D-B006-FEFA461F1068}"/>
              </a:ext>
            </a:extLst>
          </p:cNvPr>
          <p:cNvSpPr/>
          <p:nvPr/>
        </p:nvSpPr>
        <p:spPr>
          <a:xfrm>
            <a:off x="9037430" y="3368675"/>
            <a:ext cx="720000" cy="720000"/>
          </a:xfrm>
          <a:prstGeom prst="rect">
            <a:avLst/>
          </a:prstGeom>
          <a:gradFill>
            <a:gsLst>
              <a:gs pos="0">
                <a:srgbClr val="FF7F7F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E1930DF-3B14-4854-AE67-92A460B5DA80}"/>
              </a:ext>
            </a:extLst>
          </p:cNvPr>
          <p:cNvSpPr/>
          <p:nvPr/>
        </p:nvSpPr>
        <p:spPr>
          <a:xfrm>
            <a:off x="2735687" y="3368675"/>
            <a:ext cx="720000" cy="720000"/>
          </a:xfrm>
          <a:prstGeom prst="rect">
            <a:avLst/>
          </a:prstGeom>
          <a:gradFill>
            <a:gsLst>
              <a:gs pos="100000">
                <a:srgbClr val="FF7F7F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8537C5-1BC6-4F4E-927B-8AFEAF45B75E}"/>
              </a:ext>
            </a:extLst>
          </p:cNvPr>
          <p:cNvCxnSpPr>
            <a:cxnSpLocks/>
            <a:stCxn id="49" idx="1"/>
            <a:endCxn id="138" idx="3"/>
          </p:cNvCxnSpPr>
          <p:nvPr/>
        </p:nvCxnSpPr>
        <p:spPr>
          <a:xfrm flipH="1">
            <a:off x="3455687" y="3728675"/>
            <a:ext cx="18181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4768B9-3875-49D1-8EBE-FBA1C6982059}"/>
              </a:ext>
            </a:extLst>
          </p:cNvPr>
          <p:cNvSpPr/>
          <p:nvPr/>
        </p:nvSpPr>
        <p:spPr>
          <a:xfrm>
            <a:off x="363749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25FD12-7643-4F33-B0DE-C36C2A1FE4D6}"/>
              </a:ext>
            </a:extLst>
          </p:cNvPr>
          <p:cNvCxnSpPr>
            <a:cxnSpLocks/>
            <a:stCxn id="49" idx="0"/>
            <a:endCxn id="79" idx="2"/>
          </p:cNvCxnSpPr>
          <p:nvPr/>
        </p:nvCxnSpPr>
        <p:spPr>
          <a:xfrm flipH="1" flipV="1">
            <a:off x="3914400" y="2445483"/>
            <a:ext cx="830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7247C6-5971-4E7F-BDBE-3A496452F14D}"/>
              </a:ext>
            </a:extLst>
          </p:cNvPr>
          <p:cNvCxnSpPr>
            <a:cxnSpLocks/>
            <a:stCxn id="51" idx="0"/>
            <a:endCxn id="44" idx="2"/>
          </p:cNvCxnSpPr>
          <p:nvPr/>
        </p:nvCxnSpPr>
        <p:spPr>
          <a:xfrm flipH="1" flipV="1">
            <a:off x="4814400" y="2445483"/>
            <a:ext cx="83091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816B1B-1B75-4626-9D18-7CB6F32A0352}"/>
              </a:ext>
            </a:extLst>
          </p:cNvPr>
          <p:cNvCxnSpPr>
            <a:cxnSpLocks/>
            <a:stCxn id="58" idx="0"/>
            <a:endCxn id="50" idx="2"/>
          </p:cNvCxnSpPr>
          <p:nvPr/>
        </p:nvCxnSpPr>
        <p:spPr>
          <a:xfrm flipH="1" flipV="1">
            <a:off x="5714400" y="2445483"/>
            <a:ext cx="81302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CB7CC6-4C95-4207-84F5-20469D68011B}"/>
              </a:ext>
            </a:extLst>
          </p:cNvPr>
          <p:cNvCxnSpPr>
            <a:cxnSpLocks/>
            <a:stCxn id="69" idx="0"/>
            <a:endCxn id="52" idx="2"/>
          </p:cNvCxnSpPr>
          <p:nvPr/>
        </p:nvCxnSpPr>
        <p:spPr>
          <a:xfrm flipH="1" flipV="1">
            <a:off x="6614399" y="2445483"/>
            <a:ext cx="81297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EFD184-A5CA-4151-9B51-6A52A33EE739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flipH="1" flipV="1">
            <a:off x="7514397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DEC4A7-E757-41B8-B22A-8AC9F0C7DB30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H="1" flipV="1">
            <a:off x="8414394" y="2445483"/>
            <a:ext cx="81293" cy="9231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772147-AC21-4466-8666-DCC81E327AA4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flipV="1">
            <a:off x="4814400" y="4088675"/>
            <a:ext cx="830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0027C4-897D-48BE-A1CC-7117742B0E6C}"/>
              </a:ext>
            </a:extLst>
          </p:cNvPr>
          <p:cNvCxnSpPr>
            <a:cxnSpLocks/>
            <a:stCxn id="110" idx="0"/>
            <a:endCxn id="58" idx="2"/>
          </p:cNvCxnSpPr>
          <p:nvPr/>
        </p:nvCxnSpPr>
        <p:spPr>
          <a:xfrm flipV="1">
            <a:off x="5714400" y="4088675"/>
            <a:ext cx="81302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6CB536-94F4-4F86-92FF-4C7559219B56}"/>
              </a:ext>
            </a:extLst>
          </p:cNvPr>
          <p:cNvCxnSpPr>
            <a:cxnSpLocks/>
            <a:stCxn id="112" idx="0"/>
            <a:endCxn id="69" idx="2"/>
          </p:cNvCxnSpPr>
          <p:nvPr/>
        </p:nvCxnSpPr>
        <p:spPr>
          <a:xfrm flipV="1">
            <a:off x="6614400" y="4088675"/>
            <a:ext cx="81296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6B329A-2047-4124-96A7-1C582FEA40BC}"/>
              </a:ext>
            </a:extLst>
          </p:cNvPr>
          <p:cNvCxnSpPr>
            <a:cxnSpLocks/>
            <a:stCxn id="114" idx="0"/>
            <a:endCxn id="71" idx="2"/>
          </p:cNvCxnSpPr>
          <p:nvPr/>
        </p:nvCxnSpPr>
        <p:spPr>
          <a:xfrm flipV="1">
            <a:off x="7514399" y="4088675"/>
            <a:ext cx="81291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EB437D-B5C4-4F5A-9FD3-F03DE4498A5A}"/>
              </a:ext>
            </a:extLst>
          </p:cNvPr>
          <p:cNvCxnSpPr>
            <a:cxnSpLocks/>
            <a:stCxn id="116" idx="0"/>
            <a:endCxn id="72" idx="2"/>
          </p:cNvCxnSpPr>
          <p:nvPr/>
        </p:nvCxnSpPr>
        <p:spPr>
          <a:xfrm flipV="1">
            <a:off x="8414398" y="4088675"/>
            <a:ext cx="81289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AAB0599-7737-4B51-91C7-7B0290A47D8D}"/>
              </a:ext>
            </a:extLst>
          </p:cNvPr>
          <p:cNvSpPr/>
          <p:nvPr/>
        </p:nvSpPr>
        <p:spPr>
          <a:xfrm>
            <a:off x="4537491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587C79-B8F5-4C05-8B28-E6764E290B2C}"/>
              </a:ext>
            </a:extLst>
          </p:cNvPr>
          <p:cNvSpPr/>
          <p:nvPr/>
        </p:nvSpPr>
        <p:spPr>
          <a:xfrm>
            <a:off x="5435702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A394EB-795A-4264-9E73-E749CE8BCF91}"/>
              </a:ext>
            </a:extLst>
          </p:cNvPr>
          <p:cNvSpPr/>
          <p:nvPr/>
        </p:nvSpPr>
        <p:spPr>
          <a:xfrm>
            <a:off x="6335696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947015-EB1F-4168-A132-FCC0001E95E2}"/>
              </a:ext>
            </a:extLst>
          </p:cNvPr>
          <p:cNvSpPr/>
          <p:nvPr/>
        </p:nvSpPr>
        <p:spPr>
          <a:xfrm>
            <a:off x="7235690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7D0284-B14F-47B4-84A5-22F73B16D69C}"/>
              </a:ext>
            </a:extLst>
          </p:cNvPr>
          <p:cNvSpPr/>
          <p:nvPr/>
        </p:nvSpPr>
        <p:spPr>
          <a:xfrm>
            <a:off x="8135687" y="3368675"/>
            <a:ext cx="720000" cy="720000"/>
          </a:xfrm>
          <a:prstGeom prst="rect">
            <a:avLst/>
          </a:pr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714C43-2A33-4A1C-949C-00B9EC81638E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H="1">
            <a:off x="4357497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89A2EA-1C28-4B98-9355-731B009853A2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flipH="1">
            <a:off x="6155702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391B933-1394-40CE-9711-3ED5875D945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H="1">
            <a:off x="7055696" y="3728675"/>
            <a:ext cx="17999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0CF5F9-B09E-4107-AA79-E6EEF08645FE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H="1">
            <a:off x="7955690" y="3728675"/>
            <a:ext cx="17999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E203C-07AD-452E-91DE-247B63E4BF37}"/>
              </a:ext>
            </a:extLst>
          </p:cNvPr>
          <p:cNvCxnSpPr>
            <a:cxnSpLocks/>
            <a:stCxn id="124" idx="0"/>
            <a:endCxn id="49" idx="2"/>
          </p:cNvCxnSpPr>
          <p:nvPr/>
        </p:nvCxnSpPr>
        <p:spPr>
          <a:xfrm flipV="1">
            <a:off x="3914400" y="4088675"/>
            <a:ext cx="83097" cy="2349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146">
            <a:extLst>
              <a:ext uri="{FF2B5EF4-FFF2-40B4-BE49-F238E27FC236}">
                <a16:creationId xmlns:a16="http://schemas.microsoft.com/office/drawing/2014/main" id="{8E307775-4EE6-48B8-8281-12452388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LSTM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B89AA-CDA1-44BA-99B0-45785F4B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AEB7-E768-4024-B2D7-6AFB905AC377}" type="slidenum">
              <a:rPr lang="en-US" smtClean="0"/>
              <a:t>9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3DE8D-2E8C-496D-ADF4-815B08F5E282}"/>
              </a:ext>
            </a:extLst>
          </p:cNvPr>
          <p:cNvSpPr/>
          <p:nvPr/>
        </p:nvSpPr>
        <p:spPr>
          <a:xfrm>
            <a:off x="47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C3E2A8-DD8C-47B4-986C-DBB12C9ECADA}"/>
              </a:ext>
            </a:extLst>
          </p:cNvPr>
          <p:cNvSpPr/>
          <p:nvPr/>
        </p:nvSpPr>
        <p:spPr>
          <a:xfrm>
            <a:off x="56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DA44-9C78-4825-A2AB-B19D1BCA54CD}"/>
              </a:ext>
            </a:extLst>
          </p:cNvPr>
          <p:cNvSpPr/>
          <p:nvPr/>
        </p:nvSpPr>
        <p:spPr>
          <a:xfrm>
            <a:off x="6524399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9DF4CC-1CB9-466A-A5A0-9A4260B9B405}"/>
              </a:ext>
            </a:extLst>
          </p:cNvPr>
          <p:cNvSpPr/>
          <p:nvPr/>
        </p:nvSpPr>
        <p:spPr>
          <a:xfrm>
            <a:off x="7424397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10D6B-DAE8-45F7-A701-B4CF3D3C9567}"/>
              </a:ext>
            </a:extLst>
          </p:cNvPr>
          <p:cNvSpPr/>
          <p:nvPr/>
        </p:nvSpPr>
        <p:spPr>
          <a:xfrm>
            <a:off x="8324394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00FF1A-1DF7-444F-AE52-50EC7A3ABE21}"/>
              </a:ext>
            </a:extLst>
          </p:cNvPr>
          <p:cNvSpPr/>
          <p:nvPr/>
        </p:nvSpPr>
        <p:spPr>
          <a:xfrm>
            <a:off x="3824400" y="2265483"/>
            <a:ext cx="1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114C2E-3E54-4602-9D86-3A76C1EB54DB}"/>
              </a:ext>
            </a:extLst>
          </p:cNvPr>
          <p:cNvSpPr/>
          <p:nvPr/>
        </p:nvSpPr>
        <p:spPr>
          <a:xfrm>
            <a:off x="47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64D3A8-511A-4FD9-A494-A36765B1621C}"/>
              </a:ext>
            </a:extLst>
          </p:cNvPr>
          <p:cNvSpPr/>
          <p:nvPr/>
        </p:nvSpPr>
        <p:spPr>
          <a:xfrm>
            <a:off x="56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A4EBFC8-A40F-4A59-B8E2-3B7592797A5A}"/>
              </a:ext>
            </a:extLst>
          </p:cNvPr>
          <p:cNvSpPr/>
          <p:nvPr/>
        </p:nvSpPr>
        <p:spPr>
          <a:xfrm>
            <a:off x="65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649F55-47DA-4770-B2E7-0D47E9069592}"/>
              </a:ext>
            </a:extLst>
          </p:cNvPr>
          <p:cNvSpPr/>
          <p:nvPr/>
        </p:nvSpPr>
        <p:spPr>
          <a:xfrm>
            <a:off x="7424399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544CF4-E24D-4CDF-BEE8-0F18081C199B}"/>
              </a:ext>
            </a:extLst>
          </p:cNvPr>
          <p:cNvSpPr/>
          <p:nvPr/>
        </p:nvSpPr>
        <p:spPr>
          <a:xfrm>
            <a:off x="8324398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5950E3-8564-4369-B032-ECED1764002C}"/>
              </a:ext>
            </a:extLst>
          </p:cNvPr>
          <p:cNvSpPr/>
          <p:nvPr/>
        </p:nvSpPr>
        <p:spPr>
          <a:xfrm>
            <a:off x="44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0983ED6-9C5E-4AA1-8FD0-897E8AA9FA22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48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F68F47-9393-4BD7-ACB5-E4996AF21829}"/>
              </a:ext>
            </a:extLst>
          </p:cNvPr>
          <p:cNvCxnSpPr>
            <a:cxnSpLocks/>
            <a:stCxn id="100" idx="0"/>
            <a:endCxn id="44" idx="2"/>
          </p:cNvCxnSpPr>
          <p:nvPr/>
        </p:nvCxnSpPr>
        <p:spPr>
          <a:xfrm flipV="1">
            <a:off x="48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9F1FA5E-3B62-4ED8-8110-F7BEE9844CAD}"/>
              </a:ext>
            </a:extLst>
          </p:cNvPr>
          <p:cNvCxnSpPr>
            <a:cxnSpLocks/>
            <a:stCxn id="125" idx="3"/>
            <a:endCxn id="100" idx="1"/>
          </p:cNvCxnSpPr>
          <p:nvPr/>
        </p:nvCxnSpPr>
        <p:spPr>
          <a:xfrm>
            <a:off x="42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8CC017-0ADC-4163-8A82-937AFF35C8F3}"/>
              </a:ext>
            </a:extLst>
          </p:cNvPr>
          <p:cNvSpPr/>
          <p:nvPr/>
        </p:nvSpPr>
        <p:spPr>
          <a:xfrm>
            <a:off x="3824400" y="4323621"/>
            <a:ext cx="18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5D6C2B0-ED80-4694-9EF7-74A29E054A61}"/>
              </a:ext>
            </a:extLst>
          </p:cNvPr>
          <p:cNvCxnSpPr>
            <a:cxnSpLocks/>
            <a:stCxn id="125" idx="0"/>
            <a:endCxn id="79" idx="2"/>
          </p:cNvCxnSpPr>
          <p:nvPr/>
        </p:nvCxnSpPr>
        <p:spPr>
          <a:xfrm flipV="1">
            <a:off x="39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E4EFADF-26DA-4C59-BC76-C3E27F739C89}"/>
              </a:ext>
            </a:extLst>
          </p:cNvPr>
          <p:cNvSpPr/>
          <p:nvPr/>
        </p:nvSpPr>
        <p:spPr>
          <a:xfrm>
            <a:off x="53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5ED849-1B98-4CA0-8498-A5BF7C688D37}"/>
              </a:ext>
            </a:extLst>
          </p:cNvPr>
          <p:cNvSpPr/>
          <p:nvPr/>
        </p:nvSpPr>
        <p:spPr>
          <a:xfrm>
            <a:off x="62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D64635-8A18-470F-A886-1BBBA270D16D}"/>
              </a:ext>
            </a:extLst>
          </p:cNvPr>
          <p:cNvSpPr/>
          <p:nvPr/>
        </p:nvSpPr>
        <p:spPr>
          <a:xfrm>
            <a:off x="71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8C43ED-6BAD-476D-87FD-6CD0BD041D49}"/>
              </a:ext>
            </a:extLst>
          </p:cNvPr>
          <p:cNvSpPr/>
          <p:nvPr/>
        </p:nvSpPr>
        <p:spPr>
          <a:xfrm>
            <a:off x="80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A847EEA-4760-4720-98C3-F96C8E191A0A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51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179BD4-A179-44FA-B78C-CA253F565253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60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D713DE0-3798-4168-BF8F-603AFF922334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69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C6F29A0-B6B4-45F1-AF4A-DE38850E4CE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78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AC08A05-D658-40D3-BD7F-FA97699C2016}"/>
              </a:ext>
            </a:extLst>
          </p:cNvPr>
          <p:cNvCxnSpPr>
            <a:cxnSpLocks/>
            <a:stCxn id="110" idx="0"/>
            <a:endCxn id="101" idx="2"/>
          </p:cNvCxnSpPr>
          <p:nvPr/>
        </p:nvCxnSpPr>
        <p:spPr>
          <a:xfrm flipV="1">
            <a:off x="57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4A7A54-35FF-4D74-AEF5-A29CB77550FB}"/>
              </a:ext>
            </a:extLst>
          </p:cNvPr>
          <p:cNvCxnSpPr>
            <a:cxnSpLocks/>
            <a:stCxn id="112" idx="0"/>
            <a:endCxn id="102" idx="2"/>
          </p:cNvCxnSpPr>
          <p:nvPr/>
        </p:nvCxnSpPr>
        <p:spPr>
          <a:xfrm flipV="1">
            <a:off x="66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D4DBFF9-7409-4FA4-A7F2-CEC27D9AD19D}"/>
              </a:ext>
            </a:extLst>
          </p:cNvPr>
          <p:cNvCxnSpPr>
            <a:cxnSpLocks/>
            <a:stCxn id="114" idx="0"/>
            <a:endCxn id="103" idx="2"/>
          </p:cNvCxnSpPr>
          <p:nvPr/>
        </p:nvCxnSpPr>
        <p:spPr>
          <a:xfrm flipV="1">
            <a:off x="7514399" y="4177575"/>
            <a:ext cx="1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A6EFFD3-8D69-451E-B059-0DCDCF362615}"/>
              </a:ext>
            </a:extLst>
          </p:cNvPr>
          <p:cNvCxnSpPr>
            <a:cxnSpLocks/>
            <a:stCxn id="116" idx="0"/>
            <a:endCxn id="104" idx="2"/>
          </p:cNvCxnSpPr>
          <p:nvPr/>
        </p:nvCxnSpPr>
        <p:spPr>
          <a:xfrm flipV="1">
            <a:off x="8414398" y="4177575"/>
            <a:ext cx="2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E35711A-C7BB-4789-A840-80481E53C0EE}"/>
              </a:ext>
            </a:extLst>
          </p:cNvPr>
          <p:cNvCxnSpPr>
            <a:cxnSpLocks/>
            <a:stCxn id="101" idx="0"/>
            <a:endCxn id="50" idx="2"/>
          </p:cNvCxnSpPr>
          <p:nvPr/>
        </p:nvCxnSpPr>
        <p:spPr>
          <a:xfrm flipV="1">
            <a:off x="5714400" y="2445483"/>
            <a:ext cx="0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8CAF475-10AD-42F6-8779-14EE6A1148A7}"/>
              </a:ext>
            </a:extLst>
          </p:cNvPr>
          <p:cNvCxnSpPr>
            <a:cxnSpLocks/>
            <a:stCxn id="102" idx="0"/>
            <a:endCxn id="52" idx="2"/>
          </p:cNvCxnSpPr>
          <p:nvPr/>
        </p:nvCxnSpPr>
        <p:spPr>
          <a:xfrm flipH="1" flipV="1">
            <a:off x="6614399" y="2445483"/>
            <a:ext cx="1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13B4A0F-15FB-4E16-AD6A-186749123DBA}"/>
              </a:ext>
            </a:extLst>
          </p:cNvPr>
          <p:cNvCxnSpPr>
            <a:cxnSpLocks/>
            <a:stCxn id="103" idx="0"/>
            <a:endCxn id="54" idx="2"/>
          </p:cNvCxnSpPr>
          <p:nvPr/>
        </p:nvCxnSpPr>
        <p:spPr>
          <a:xfrm flipH="1" flipV="1">
            <a:off x="7514397" y="2445483"/>
            <a:ext cx="3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FB0F29-A089-4E04-AA38-BF6B1E3FC428}"/>
              </a:ext>
            </a:extLst>
          </p:cNvPr>
          <p:cNvCxnSpPr>
            <a:cxnSpLocks/>
            <a:stCxn id="104" idx="0"/>
            <a:endCxn id="70" idx="2"/>
          </p:cNvCxnSpPr>
          <p:nvPr/>
        </p:nvCxnSpPr>
        <p:spPr>
          <a:xfrm flipH="1" flipV="1">
            <a:off x="8414394" y="2445483"/>
            <a:ext cx="6" cy="1012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870DE0-1705-4F9A-BEF3-2800AAD2AAEE}"/>
              </a:ext>
            </a:extLst>
          </p:cNvPr>
          <p:cNvCxnSpPr>
            <a:cxnSpLocks/>
            <a:stCxn id="104" idx="3"/>
            <a:endCxn id="130" idx="1"/>
          </p:cNvCxnSpPr>
          <p:nvPr/>
        </p:nvCxnSpPr>
        <p:spPr>
          <a:xfrm>
            <a:off x="8774400" y="3817575"/>
            <a:ext cx="179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6E5920-363F-4431-A895-85AA29B0CFEF}"/>
              </a:ext>
            </a:extLst>
          </p:cNvPr>
          <p:cNvSpPr/>
          <p:nvPr/>
        </p:nvSpPr>
        <p:spPr>
          <a:xfrm>
            <a:off x="8954394" y="3457575"/>
            <a:ext cx="720000" cy="7200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BC19410-0F2F-46A6-BC43-52913FB45898}"/>
              </a:ext>
            </a:extLst>
          </p:cNvPr>
          <p:cNvSpPr/>
          <p:nvPr/>
        </p:nvSpPr>
        <p:spPr>
          <a:xfrm>
            <a:off x="3554400" y="3457575"/>
            <a:ext cx="720000" cy="720000"/>
          </a:xfrm>
          <a:prstGeom prst="rect">
            <a:avLst/>
          </a:prstGeom>
          <a:solidFill>
            <a:srgbClr val="BFBFB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LSTM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5631A3-DB3C-4A9A-BE5B-BE0437CA0ED9}"/>
              </a:ext>
            </a:extLst>
          </p:cNvPr>
          <p:cNvCxnSpPr>
            <a:cxnSpLocks/>
            <a:stCxn id="124" idx="0"/>
            <a:endCxn id="125" idx="2"/>
          </p:cNvCxnSpPr>
          <p:nvPr/>
        </p:nvCxnSpPr>
        <p:spPr>
          <a:xfrm flipV="1">
            <a:off x="3914400" y="4177575"/>
            <a:ext cx="0" cy="14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1640450-5708-45B6-928C-0D380988E571}"/>
              </a:ext>
            </a:extLst>
          </p:cNvPr>
          <p:cNvCxnSpPr>
            <a:cxnSpLocks/>
            <a:stCxn id="131" idx="3"/>
            <a:endCxn id="125" idx="1"/>
          </p:cNvCxnSpPr>
          <p:nvPr/>
        </p:nvCxnSpPr>
        <p:spPr>
          <a:xfrm>
            <a:off x="3374400" y="381757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B6E62C-4DB8-4657-B77F-00F3BE9A9A91}"/>
              </a:ext>
            </a:extLst>
          </p:cNvPr>
          <p:cNvSpPr/>
          <p:nvPr/>
        </p:nvSpPr>
        <p:spPr>
          <a:xfrm>
            <a:off x="2654400" y="3457575"/>
            <a:ext cx="720000" cy="720000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4B8810-DD90-41E1-8D01-AB6F964F4CF4}"/>
              </a:ext>
            </a:extLst>
          </p:cNvPr>
          <p:cNvCxnSpPr>
            <a:cxnSpLocks/>
            <a:stCxn id="58" idx="1"/>
            <a:endCxn id="51" idx="3"/>
          </p:cNvCxnSpPr>
          <p:nvPr/>
        </p:nvCxnSpPr>
        <p:spPr>
          <a:xfrm flipH="1">
            <a:off x="5257491" y="3728675"/>
            <a:ext cx="17821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3732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 algn="l"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5463</TotalTime>
  <Words>298</Words>
  <Application>Microsoft Office PowerPoint</Application>
  <PresentationFormat>Widescreen</PresentationFormat>
  <Paragraphs>263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Office Theme</vt:lpstr>
      <vt:lpstr>Long Short-Term Memory (LSTM) Model for DNA Feature Prediction</vt:lpstr>
      <vt:lpstr>Source code of life: DNA</vt:lpstr>
      <vt:lpstr>Genes</vt:lpstr>
      <vt:lpstr>PowerPoint Presentation</vt:lpstr>
      <vt:lpstr>PowerPoint Presentation</vt:lpstr>
      <vt:lpstr>Tokenize</vt:lpstr>
      <vt:lpstr>PowerPoint Presentation</vt:lpstr>
      <vt:lpstr>Long short-term memory (LSTM)</vt:lpstr>
      <vt:lpstr>Bidirectional LSTM</vt:lpstr>
      <vt:lpstr>Multilayered LSTM</vt:lpstr>
      <vt:lpstr>Multilayered bidirectional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Yu-Cheng Lin</dc:creator>
  <cp:lastModifiedBy>Yu-Cheng Lin</cp:lastModifiedBy>
  <cp:revision>1172</cp:revision>
  <dcterms:created xsi:type="dcterms:W3CDTF">2018-06-12T20:34:32Z</dcterms:created>
  <dcterms:modified xsi:type="dcterms:W3CDTF">2020-05-23T20:14:23Z</dcterms:modified>
</cp:coreProperties>
</file>