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D0A6-BC47-448D-A7B5-D2172272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52F7B-A9C1-4802-BAF1-E88B96B1F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065C-2606-4F7E-9F72-6B0D1AC9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B950-29B7-4230-A97E-E043960F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EBC2-0711-4E46-A53D-63D4BF26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1EB0-6186-4FB2-A5DD-822EA5E7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FE706-73F6-4DB8-B8B7-318EF51F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2CDC-6CFE-4468-BA82-8F27B438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BDE3-B748-44B8-B458-BA118D81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BBBB-6FE5-452A-B6BA-CBEE3E96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006E-10B6-4EF8-BFFB-0D964827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B5F65-4867-4C98-A60E-3AEA6B9B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FD6E-EC75-478C-A312-DB37F460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559B-96C8-4886-9B00-F2A67EA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E632-78D3-4FCB-A5C4-86A6497E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A10E-264B-4B5B-9BFC-5C55CE7F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206D-8875-40DC-B607-534C7C08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BF18-4C65-459E-AC18-273438A8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C6B8-A3FC-4AC3-AB2C-CB9601A2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8CD4-9DDD-4972-B451-CE0DED5F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D780-0F8A-4B3A-8F61-B81ACBDF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13A6-6380-45F2-8764-B1E24A0A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4F39-6ABD-400E-AB7B-01BD7D3D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6627-F04A-419D-A97E-6CB4A84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31EC-C999-494D-BF33-F1336047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4FF-401C-44D5-AE75-FCFD37AB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0210-3E0F-4132-8FB0-B3DB720FF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AA65-EC4A-4555-891B-53C7CC20D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2953-AA5F-4DF1-A2C9-A548C5A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254AB-7CCB-4DE3-A5EB-7D893442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3EB52-5B4B-466E-97F7-D6B110F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F4C-6CE6-4A2F-9261-06AE700D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ADCB-93C9-4337-85EA-36754E91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267C1-8929-4868-8C0B-22156B16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77F7E-C449-4CDB-8A8D-4583698D5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402F0-03E4-4446-AFD5-7A4313C8F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6C1E7-CDAF-4A8F-8BE2-2745D8A5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A8D4B-69E6-4897-89CF-6CC90531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F5E5E-4F3E-47F4-939C-FD83B1B8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2315-4324-4BC8-9727-8148D5CD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EBDEF-6EB4-4477-A7E0-8E55E346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9F4F-CDB1-44E8-B969-F38215A9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9DF24-5985-400C-B8BF-A65AA578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BC2C6-8D4C-4048-A518-43949671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C2CF8-EF28-494B-AE43-34CD5706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3737A-2B95-4D60-9E76-27164D97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06D5-A4FD-4246-85CC-E6DC62B8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69C4-EF4D-438A-9C41-2F24912A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F3747-9EE6-4152-AECA-AA26554A7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4907-B851-4E56-95F1-2E772E05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87085-D117-40B9-AFE4-3A05E7D5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A5AB-86AA-4A7B-9E4F-60D22F8E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74F5-AF7C-420C-8499-C7F4729E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FD9D9-EFFA-47CC-8429-3D059FD40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8FC0E-FD0C-47BE-BDB0-4618B03A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BB7EB-F4AD-47CC-BBF7-639E1526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C1E00-7C35-4FD0-A620-458416EF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F821-71E3-4191-BA5C-01234E95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6631-A066-421A-BF82-712B373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BDAE-E054-46B1-BCDF-ABBF19D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0E6E-C0CB-44FF-B0F4-23FADC1C6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9241-3859-4C69-A517-A5F1A45222F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1B2E-1006-487D-AD67-75333E2C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6636-4D68-430F-B259-D0CE936B0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8ECC-83BE-4485-9B08-DA7D35A1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E06C8-3AA5-45CE-A206-B20FF214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F98CFF-E5F6-47F7-AF5C-4E77CAF4DB6F}"/>
              </a:ext>
            </a:extLst>
          </p:cNvPr>
          <p:cNvSpPr txBox="1"/>
          <p:nvPr/>
        </p:nvSpPr>
        <p:spPr>
          <a:xfrm>
            <a:off x="504484" y="1653319"/>
            <a:ext cx="626775" cy="5078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b="1" dirty="0">
                <a:solidFill>
                  <a:srgbClr val="FF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sz="1100" b="1" dirty="0">
                <a:solidFill>
                  <a:srgbClr val="FF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FF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codon</a:t>
            </a:r>
            <a:br>
              <a:rPr lang="en-US" sz="1100" b="1" dirty="0">
                <a:solidFill>
                  <a:srgbClr val="FF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FF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93EE9-8E32-4AE6-9D16-E5600707DC99}"/>
              </a:ext>
            </a:extLst>
          </p:cNvPr>
          <p:cNvSpPr txBox="1"/>
          <p:nvPr/>
        </p:nvSpPr>
        <p:spPr>
          <a:xfrm>
            <a:off x="2134472" y="1653319"/>
            <a:ext cx="642804" cy="5078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00" b="1" dirty="0">
                <a:solidFill>
                  <a:srgbClr val="99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br>
              <a:rPr lang="en-US" sz="1100" b="1" dirty="0">
                <a:solidFill>
                  <a:srgbClr val="99CC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99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codon</a:t>
            </a:r>
            <a:br>
              <a:rPr lang="en-US" sz="1100" b="1">
                <a:solidFill>
                  <a:srgbClr val="99CC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>
                <a:solidFill>
                  <a:srgbClr val="99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1100" b="1" dirty="0">
                <a:solidFill>
                  <a:srgbClr val="99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8515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10</cp:revision>
  <dcterms:created xsi:type="dcterms:W3CDTF">2020-06-12T01:48:47Z</dcterms:created>
  <dcterms:modified xsi:type="dcterms:W3CDTF">2020-06-12T19:20:45Z</dcterms:modified>
</cp:coreProperties>
</file>