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1403-FDF7-4BF3-8D8D-4A9F93DE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79DAF-280D-48E0-B54E-0D1D61E10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DC29-AD01-4D1E-AF91-98E11438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C0EF-A6AC-4640-9C48-520D7502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03F2-2009-4E37-BB5D-B7B3232D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19C-AF55-4A46-B524-DFD483A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8A2FB-9960-4637-832A-6865F5F60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BF98-64E1-490C-8669-A6127CF7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EF43-60E8-412F-904B-5CBBDEA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7DC-E660-4FBF-8E93-1CF886C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A385F-39D9-4D9F-B56E-45B0EEB99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2A37D-ACAF-4A5D-9B92-ABC54684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D480-5B00-4FA7-AB40-11FFF1FA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A615-5E8A-4392-99CB-92623D4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3E6D-068E-4582-B4DA-3C768E61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681-F294-4605-8698-2BC71093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1579-3DF7-41F0-A939-5BC51A5C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D1CC-680F-4DAB-ACB8-D13ECE84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A5EE-C85E-4648-8778-FF7C5604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1E5A-1C22-4331-936A-9644D029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3E97-3C20-4F10-8C18-164C1E0E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B787-EF7A-433F-84BA-0DE1E236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9685-E104-45E0-8478-467021B7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CD26-5445-446A-A2FB-EDAD5C9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9915-0BA8-4BF8-ABC6-6BBCCF34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0F2-C9FC-4350-9CB2-F6E46B9A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6D94-5CC6-4DFE-BD8E-F2831AB5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D3D57-DAA0-4024-A92C-F28C4820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DA46-2610-416E-AC0F-242DE469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FF6E3-68A4-4240-8CAB-FC254775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EA2E-3C09-40ED-9712-128B604B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5D23-6681-461B-9A8B-0AE9AD8C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998D-99F4-44AB-B401-96D987E7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F7EA-758E-4DB4-8E86-F2EB3456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56F22-DD66-45DB-9974-893504EB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CE82-B736-4CCA-ACB4-76263B426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5DC7A-602D-428F-A0C2-688B943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7BDD-380B-42D6-8CBD-4BD46603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20F08-3AD8-419F-8046-EDE4E4C6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44B-490A-4CBF-8210-E8BE1D65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C0996-3A30-4115-BBB8-89A2063A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2D684-E3C9-4737-8CC1-720DE93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2868-663B-44D5-B5C3-20F6DC65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6254F-D7F8-403B-9F79-E466DFD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176A7-B7D7-4ED7-89C4-49632E89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BDCD-81C5-42ED-8CBA-55892A19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DE80-956A-4FCD-8FAD-41576735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7929-161A-4A8F-BA3D-1584497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C3D7-A0CA-41F2-B98F-F0E02992B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9969-CB5B-47EF-92F0-0666D8EA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A138B-1E97-4AAA-8A4B-A7277B30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9FB06-6945-4449-A24D-289DD751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4A29-19A4-42AB-BAF7-B0D6569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4E29E-446A-4741-88E8-ACAC2DE0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F5E7-4B8C-461F-B5AD-E5578703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DD3C-ADFC-4A94-8E63-5A3C53A9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2993-180E-45A4-B0EB-4922B49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F804-C2F2-4B4F-B0F2-A676EBB5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26891-4501-417F-9411-E636731A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3DCE-0036-45BD-8643-2DEDDE5A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6FAE-5F26-4794-B3D8-D71E078F7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6A6C-D0BB-4EFE-B660-AA392A86A75B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1CAF-FFD7-45BC-A137-0C40FC6D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6E02-B4D7-4BE1-82AC-65E4BECA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58C8-D1CD-4A11-8315-B2BA2E25B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tanding, screen, sign, green&#10;&#10;Description automatically generated">
            <a:extLst>
              <a:ext uri="{FF2B5EF4-FFF2-40B4-BE49-F238E27FC236}">
                <a16:creationId xmlns:a16="http://schemas.microsoft.com/office/drawing/2014/main" id="{3891AE2E-FA60-462F-B817-ACDE74186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" b="11264"/>
          <a:stretch/>
        </p:blipFill>
        <p:spPr>
          <a:xfrm>
            <a:off x="1528112" y="1611984"/>
            <a:ext cx="9135776" cy="3407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FBEA6-7040-434B-84CF-CD50C4F4113F}"/>
              </a:ext>
            </a:extLst>
          </p:cNvPr>
          <p:cNvSpPr txBox="1"/>
          <p:nvPr/>
        </p:nvSpPr>
        <p:spPr>
          <a:xfrm>
            <a:off x="2101197" y="4403676"/>
            <a:ext cx="868828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CDS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ABD46-9F79-45C3-82C6-0E68E07B50EB}"/>
              </a:ext>
            </a:extLst>
          </p:cNvPr>
          <p:cNvSpPr txBox="1"/>
          <p:nvPr/>
        </p:nvSpPr>
        <p:spPr>
          <a:xfrm>
            <a:off x="2101197" y="4682587"/>
            <a:ext cx="981038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CDS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887403-D723-4813-A1DC-4692CDAEF626}"/>
              </a:ext>
            </a:extLst>
          </p:cNvPr>
          <p:cNvSpPr/>
          <p:nvPr/>
        </p:nvSpPr>
        <p:spPr>
          <a:xfrm>
            <a:off x="3146229" y="4395983"/>
            <a:ext cx="372818" cy="184666"/>
          </a:xfrm>
          <a:prstGeom prst="rightArrow">
            <a:avLst>
              <a:gd name="adj1" fmla="val 50000"/>
              <a:gd name="adj2" fmla="val 75926"/>
            </a:avLst>
          </a:prstGeom>
          <a:solidFill>
            <a:srgbClr val="9933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22C4FF-B5EB-484D-B86A-A8CF9AD6F484}"/>
              </a:ext>
            </a:extLst>
          </p:cNvPr>
          <p:cNvSpPr/>
          <p:nvPr/>
        </p:nvSpPr>
        <p:spPr>
          <a:xfrm>
            <a:off x="3146229" y="4674894"/>
            <a:ext cx="372818" cy="184666"/>
          </a:xfrm>
          <a:prstGeom prst="rightArrow">
            <a:avLst>
              <a:gd name="adj1" fmla="val 50000"/>
              <a:gd name="adj2" fmla="val 75926"/>
            </a:avLst>
          </a:prstGeom>
          <a:solidFill>
            <a:srgbClr val="00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9</cp:revision>
  <dcterms:created xsi:type="dcterms:W3CDTF">2020-06-12T03:18:27Z</dcterms:created>
  <dcterms:modified xsi:type="dcterms:W3CDTF">2020-06-12T19:50:38Z</dcterms:modified>
</cp:coreProperties>
</file>