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>
      <p:cViewPr>
        <p:scale>
          <a:sx n="70" d="100"/>
          <a:sy n="70" d="100"/>
        </p:scale>
        <p:origin x="32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A5AE-6E0A-4A15-AF3F-AE305FDC531C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0198-C804-4AF7-B7C3-6A9B1AEF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9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A5AE-6E0A-4A15-AF3F-AE305FDC531C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0198-C804-4AF7-B7C3-6A9B1AEF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9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A5AE-6E0A-4A15-AF3F-AE305FDC531C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0198-C804-4AF7-B7C3-6A9B1AEF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9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A5AE-6E0A-4A15-AF3F-AE305FDC531C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0198-C804-4AF7-B7C3-6A9B1AEF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5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A5AE-6E0A-4A15-AF3F-AE305FDC531C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0198-C804-4AF7-B7C3-6A9B1AEF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A5AE-6E0A-4A15-AF3F-AE305FDC531C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0198-C804-4AF7-B7C3-6A9B1AEF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A5AE-6E0A-4A15-AF3F-AE305FDC531C}" type="datetimeFigureOut">
              <a:rPr lang="en-US" smtClean="0"/>
              <a:t>2/8/22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0198-C804-4AF7-B7C3-6A9B1AEF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3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A5AE-6E0A-4A15-AF3F-AE305FDC531C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0198-C804-4AF7-B7C3-6A9B1AEF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0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A5AE-6E0A-4A15-AF3F-AE305FDC531C}" type="datetimeFigureOut">
              <a:rPr lang="en-US" smtClean="0"/>
              <a:t>2/8/22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0198-C804-4AF7-B7C3-6A9B1AEF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5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A5AE-6E0A-4A15-AF3F-AE305FDC531C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0198-C804-4AF7-B7C3-6A9B1AEF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A5AE-6E0A-4A15-AF3F-AE305FDC531C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0198-C804-4AF7-B7C3-6A9B1AEF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6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AA5AE-6E0A-4A15-AF3F-AE305FDC531C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A0198-C804-4AF7-B7C3-6A9B1AEF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1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6DA25122-AC83-492B-BB2C-A06C4DE1118A}"/>
              </a:ext>
            </a:extLst>
          </p:cNvPr>
          <p:cNvSpPr/>
          <p:nvPr/>
        </p:nvSpPr>
        <p:spPr>
          <a:xfrm>
            <a:off x="2979000" y="346584"/>
            <a:ext cx="900000" cy="432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1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</a:t>
            </a:r>
            <a:br>
              <a:rPr lang="en-US" sz="1001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1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C7B3D00B-01A5-40D1-BA91-3EC04C9493A5}"/>
              </a:ext>
            </a:extLst>
          </p:cNvPr>
          <p:cNvSpPr/>
          <p:nvPr/>
        </p:nvSpPr>
        <p:spPr>
          <a:xfrm>
            <a:off x="2979000" y="1049321"/>
            <a:ext cx="900000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1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Denoise</a:t>
            </a:r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31226CF0-B960-4694-A121-38982748AA63}"/>
              </a:ext>
            </a:extLst>
          </p:cNvPr>
          <p:cNvGrpSpPr/>
          <p:nvPr/>
        </p:nvGrpSpPr>
        <p:grpSpPr>
          <a:xfrm>
            <a:off x="2529000" y="3085534"/>
            <a:ext cx="1800000" cy="432000"/>
            <a:chOff x="2637497" y="2002516"/>
            <a:chExt cx="1800000" cy="432000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A52B62CF-0463-4A82-970E-9A2C6465ED4A}"/>
                </a:ext>
              </a:extLst>
            </p:cNvPr>
            <p:cNvSpPr/>
            <p:nvPr/>
          </p:nvSpPr>
          <p:spPr>
            <a:xfrm>
              <a:off x="2637497" y="2002516"/>
              <a:ext cx="90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1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</a:t>
              </a:r>
              <a:br>
                <a:rPr lang="en-US" sz="1001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1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Table</a:t>
              </a: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76788FDD-654C-4781-86C9-9910FE7C7ABD}"/>
                </a:ext>
              </a:extLst>
            </p:cNvPr>
            <p:cNvSpPr/>
            <p:nvPr/>
          </p:nvSpPr>
          <p:spPr>
            <a:xfrm>
              <a:off x="3537497" y="2002516"/>
              <a:ext cx="90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1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</a:t>
              </a:r>
              <a:br>
                <a:rPr lang="en-US" sz="1001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1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Sequence</a:t>
              </a:r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EADABF1-B87F-4917-ACFC-A591E4D8D037}"/>
              </a:ext>
            </a:extLst>
          </p:cNvPr>
          <p:cNvSpPr/>
          <p:nvPr/>
        </p:nvSpPr>
        <p:spPr>
          <a:xfrm>
            <a:off x="4545995" y="3668594"/>
            <a:ext cx="900000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1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Taxa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FC6357C4-227F-4816-B609-38C5FA971F39}"/>
              </a:ext>
            </a:extLst>
          </p:cNvPr>
          <p:cNvSpPr/>
          <p:nvPr/>
        </p:nvSpPr>
        <p:spPr>
          <a:xfrm>
            <a:off x="3429000" y="6055771"/>
            <a:ext cx="900000" cy="432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1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Phylogenetic</a:t>
            </a:r>
            <a:br>
              <a:rPr lang="en-US" sz="1001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1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B714898F-C941-4D34-8B77-BB5690BACFE1}"/>
              </a:ext>
            </a:extLst>
          </p:cNvPr>
          <p:cNvSpPr/>
          <p:nvPr/>
        </p:nvSpPr>
        <p:spPr>
          <a:xfrm>
            <a:off x="4545995" y="3086683"/>
            <a:ext cx="900000" cy="432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1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br>
              <a:rPr lang="en-US" sz="1001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1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1AE2061B-A1A3-4AB7-92C9-C7F5F7766939}"/>
              </a:ext>
            </a:extLst>
          </p:cNvPr>
          <p:cNvSpPr/>
          <p:nvPr/>
        </p:nvSpPr>
        <p:spPr>
          <a:xfrm>
            <a:off x="1404000" y="6854773"/>
            <a:ext cx="900000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1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Alpha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C50D883-A5DE-4A2C-BE17-630D02B20849}"/>
              </a:ext>
            </a:extLst>
          </p:cNvPr>
          <p:cNvSpPr/>
          <p:nvPr/>
        </p:nvSpPr>
        <p:spPr>
          <a:xfrm>
            <a:off x="2529000" y="6835215"/>
            <a:ext cx="900000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1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10AC3A7-31E5-405A-A754-571D2D40B088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3429000" y="778584"/>
            <a:ext cx="0" cy="270737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22">
            <a:extLst>
              <a:ext uri="{FF2B5EF4-FFF2-40B4-BE49-F238E27FC236}">
                <a16:creationId xmlns:a16="http://schemas.microsoft.com/office/drawing/2014/main" id="{3A03BF18-B562-4D04-8A7F-31E0E44ABF8A}"/>
              </a:ext>
            </a:extLst>
          </p:cNvPr>
          <p:cNvCxnSpPr>
            <a:cxnSpLocks/>
            <a:stCxn id="53" idx="2"/>
            <a:endCxn id="103" idx="0"/>
          </p:cNvCxnSpPr>
          <p:nvPr/>
        </p:nvCxnSpPr>
        <p:spPr>
          <a:xfrm rot="16200000" flipH="1">
            <a:off x="3518631" y="2725165"/>
            <a:ext cx="270738" cy="4500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26">
            <a:extLst>
              <a:ext uri="{FF2B5EF4-FFF2-40B4-BE49-F238E27FC236}">
                <a16:creationId xmlns:a16="http://schemas.microsoft.com/office/drawing/2014/main" id="{43B43DC2-8B10-4BFA-A420-05B48B1FC6E6}"/>
              </a:ext>
            </a:extLst>
          </p:cNvPr>
          <p:cNvCxnSpPr>
            <a:cxnSpLocks/>
            <a:stCxn id="53" idx="2"/>
            <a:endCxn id="102" idx="0"/>
          </p:cNvCxnSpPr>
          <p:nvPr/>
        </p:nvCxnSpPr>
        <p:spPr>
          <a:xfrm rot="5400000">
            <a:off x="3068631" y="2725165"/>
            <a:ext cx="270738" cy="4500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B75127B-2C4B-4B20-AE7F-4042172BE45A}"/>
              </a:ext>
            </a:extLst>
          </p:cNvPr>
          <p:cNvCxnSpPr>
            <a:cxnSpLocks/>
            <a:stCxn id="103" idx="2"/>
            <a:endCxn id="143" idx="0"/>
          </p:cNvCxnSpPr>
          <p:nvPr/>
        </p:nvCxnSpPr>
        <p:spPr>
          <a:xfrm rot="5400000">
            <a:off x="3353269" y="3593265"/>
            <a:ext cx="601462" cy="4500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1C37F8C4-1B1C-4AEE-9CFE-5F834D8710CB}"/>
              </a:ext>
            </a:extLst>
          </p:cNvPr>
          <p:cNvSpPr/>
          <p:nvPr/>
        </p:nvSpPr>
        <p:spPr>
          <a:xfrm>
            <a:off x="3429000" y="5410180"/>
            <a:ext cx="900000" cy="432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1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br>
              <a:rPr lang="en-US" sz="1001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1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35BB9DE-3478-4989-82C6-5F27CAC90B2C}"/>
              </a:ext>
            </a:extLst>
          </p:cNvPr>
          <p:cNvCxnSpPr>
            <a:cxnSpLocks/>
            <a:stCxn id="113" idx="2"/>
            <a:endCxn id="105" idx="0"/>
          </p:cNvCxnSpPr>
          <p:nvPr/>
        </p:nvCxnSpPr>
        <p:spPr>
          <a:xfrm>
            <a:off x="3879000" y="5842180"/>
            <a:ext cx="0" cy="213591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41">
            <a:extLst>
              <a:ext uri="{FF2B5EF4-FFF2-40B4-BE49-F238E27FC236}">
                <a16:creationId xmlns:a16="http://schemas.microsoft.com/office/drawing/2014/main" id="{B201BC23-E17F-4908-8427-BE4B6FAB2F6B}"/>
              </a:ext>
            </a:extLst>
          </p:cNvPr>
          <p:cNvCxnSpPr>
            <a:cxnSpLocks/>
            <a:stCxn id="103" idx="3"/>
            <a:endCxn id="106" idx="1"/>
          </p:cNvCxnSpPr>
          <p:nvPr/>
        </p:nvCxnSpPr>
        <p:spPr>
          <a:xfrm>
            <a:off x="4329000" y="3301534"/>
            <a:ext cx="216995" cy="114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44">
            <a:extLst>
              <a:ext uri="{FF2B5EF4-FFF2-40B4-BE49-F238E27FC236}">
                <a16:creationId xmlns:a16="http://schemas.microsoft.com/office/drawing/2014/main" id="{5876593F-269D-46C4-B865-ECBB9AA9365E}"/>
              </a:ext>
            </a:extLst>
          </p:cNvPr>
          <p:cNvCxnSpPr>
            <a:cxnSpLocks/>
            <a:stCxn id="213" idx="2"/>
            <a:endCxn id="107" idx="0"/>
          </p:cNvCxnSpPr>
          <p:nvPr/>
        </p:nvCxnSpPr>
        <p:spPr>
          <a:xfrm rot="5400000">
            <a:off x="1587408" y="5463180"/>
            <a:ext cx="1658185" cy="11250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692ABA1-3F79-4ED9-81B7-D40D676CC3FC}"/>
              </a:ext>
            </a:extLst>
          </p:cNvPr>
          <p:cNvCxnSpPr>
            <a:cxnSpLocks/>
            <a:stCxn id="106" idx="2"/>
            <a:endCxn id="104" idx="0"/>
          </p:cNvCxnSpPr>
          <p:nvPr/>
        </p:nvCxnSpPr>
        <p:spPr>
          <a:xfrm>
            <a:off x="4995995" y="3518683"/>
            <a:ext cx="0" cy="149911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50">
            <a:extLst>
              <a:ext uri="{FF2B5EF4-FFF2-40B4-BE49-F238E27FC236}">
                <a16:creationId xmlns:a16="http://schemas.microsoft.com/office/drawing/2014/main" id="{603B53F0-8B9C-4034-AE65-4788AD7D8466}"/>
              </a:ext>
            </a:extLst>
          </p:cNvPr>
          <p:cNvCxnSpPr>
            <a:cxnSpLocks/>
            <a:stCxn id="213" idx="2"/>
            <a:endCxn id="108" idx="0"/>
          </p:cNvCxnSpPr>
          <p:nvPr/>
        </p:nvCxnSpPr>
        <p:spPr>
          <a:xfrm>
            <a:off x="2979000" y="5196588"/>
            <a:ext cx="0" cy="1638627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50">
            <a:extLst>
              <a:ext uri="{FF2B5EF4-FFF2-40B4-BE49-F238E27FC236}">
                <a16:creationId xmlns:a16="http://schemas.microsoft.com/office/drawing/2014/main" id="{7E85CB34-4F3B-4FF5-961A-6D8744CB31FA}"/>
              </a:ext>
            </a:extLst>
          </p:cNvPr>
          <p:cNvCxnSpPr>
            <a:cxnSpLocks/>
            <a:stCxn id="105" idx="2"/>
            <a:endCxn id="108" idx="0"/>
          </p:cNvCxnSpPr>
          <p:nvPr/>
        </p:nvCxnSpPr>
        <p:spPr>
          <a:xfrm rot="5400000">
            <a:off x="3255278" y="6211493"/>
            <a:ext cx="347444" cy="9000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9F3C68D3-7EDE-4941-A87A-C1C2E2B1D0BB}"/>
              </a:ext>
            </a:extLst>
          </p:cNvPr>
          <p:cNvSpPr/>
          <p:nvPr/>
        </p:nvSpPr>
        <p:spPr>
          <a:xfrm>
            <a:off x="2529000" y="7497336"/>
            <a:ext cx="900000" cy="432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1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br>
              <a:rPr lang="en-US" sz="1001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1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</a:p>
        </p:txBody>
      </p:sp>
      <p:cxnSp>
        <p:nvCxnSpPr>
          <p:cNvPr id="133" name="Straight Arrow Connector 50">
            <a:extLst>
              <a:ext uri="{FF2B5EF4-FFF2-40B4-BE49-F238E27FC236}">
                <a16:creationId xmlns:a16="http://schemas.microsoft.com/office/drawing/2014/main" id="{7C3D3393-3E09-4576-B813-5DE1754D225A}"/>
              </a:ext>
            </a:extLst>
          </p:cNvPr>
          <p:cNvCxnSpPr>
            <a:cxnSpLocks/>
            <a:stCxn id="108" idx="2"/>
            <a:endCxn id="131" idx="0"/>
          </p:cNvCxnSpPr>
          <p:nvPr/>
        </p:nvCxnSpPr>
        <p:spPr>
          <a:xfrm>
            <a:off x="2979000" y="7195215"/>
            <a:ext cx="0" cy="302121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259ADFB9-4A48-4619-8090-DF1FD3DBD20A}"/>
              </a:ext>
            </a:extLst>
          </p:cNvPr>
          <p:cNvSpPr/>
          <p:nvPr/>
        </p:nvSpPr>
        <p:spPr>
          <a:xfrm>
            <a:off x="2979000" y="4118996"/>
            <a:ext cx="900000" cy="432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1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br>
              <a:rPr lang="en-US" sz="1001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1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Labeling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F7C0E4E-1B83-4492-B97B-F6B4184518DB}"/>
              </a:ext>
            </a:extLst>
          </p:cNvPr>
          <p:cNvCxnSpPr>
            <a:cxnSpLocks/>
            <a:stCxn id="102" idx="2"/>
            <a:endCxn id="143" idx="0"/>
          </p:cNvCxnSpPr>
          <p:nvPr/>
        </p:nvCxnSpPr>
        <p:spPr>
          <a:xfrm rot="16200000" flipH="1">
            <a:off x="2903269" y="3593265"/>
            <a:ext cx="601462" cy="4500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41">
            <a:extLst>
              <a:ext uri="{FF2B5EF4-FFF2-40B4-BE49-F238E27FC236}">
                <a16:creationId xmlns:a16="http://schemas.microsoft.com/office/drawing/2014/main" id="{E81F571E-7829-4A91-A0D4-1E9206BC457A}"/>
              </a:ext>
            </a:extLst>
          </p:cNvPr>
          <p:cNvCxnSpPr>
            <a:cxnSpLocks/>
            <a:stCxn id="104" idx="1"/>
            <a:endCxn id="143" idx="0"/>
          </p:cNvCxnSpPr>
          <p:nvPr/>
        </p:nvCxnSpPr>
        <p:spPr>
          <a:xfrm rot="10800000" flipV="1">
            <a:off x="3429001" y="3848594"/>
            <a:ext cx="1116995" cy="270402"/>
          </a:xfrm>
          <a:prstGeom prst="curvedConnector2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893895C5-AC3F-4276-9205-257E76839820}"/>
              </a:ext>
            </a:extLst>
          </p:cNvPr>
          <p:cNvGrpSpPr/>
          <p:nvPr/>
        </p:nvGrpSpPr>
        <p:grpSpPr>
          <a:xfrm>
            <a:off x="2529000" y="4764588"/>
            <a:ext cx="1800000" cy="432000"/>
            <a:chOff x="2745995" y="4432572"/>
            <a:chExt cx="1800000" cy="432000"/>
          </a:xfrm>
        </p:grpSpPr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2092E9BC-41E5-49DA-B26E-535175BF6D76}"/>
                </a:ext>
              </a:extLst>
            </p:cNvPr>
            <p:cNvSpPr/>
            <p:nvPr/>
          </p:nvSpPr>
          <p:spPr>
            <a:xfrm>
              <a:off x="2745995" y="4432572"/>
              <a:ext cx="90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1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</a:t>
              </a:r>
              <a:br>
                <a:rPr lang="en-US" sz="1001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1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Table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3CE3D644-B53F-4D76-8E65-E86D9F18D8F5}"/>
                </a:ext>
              </a:extLst>
            </p:cNvPr>
            <p:cNvSpPr/>
            <p:nvPr/>
          </p:nvSpPr>
          <p:spPr>
            <a:xfrm>
              <a:off x="3645995" y="4432572"/>
              <a:ext cx="90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1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</a:t>
              </a:r>
              <a:br>
                <a:rPr lang="en-US" sz="1001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1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Sequence</a:t>
              </a:r>
            </a:p>
          </p:txBody>
        </p:sp>
      </p:grpSp>
      <p:cxnSp>
        <p:nvCxnSpPr>
          <p:cNvPr id="217" name="Straight Arrow Connector 22">
            <a:extLst>
              <a:ext uri="{FF2B5EF4-FFF2-40B4-BE49-F238E27FC236}">
                <a16:creationId xmlns:a16="http://schemas.microsoft.com/office/drawing/2014/main" id="{4F5F0DDF-106F-41E5-8C7F-E6D43C243F63}"/>
              </a:ext>
            </a:extLst>
          </p:cNvPr>
          <p:cNvCxnSpPr>
            <a:cxnSpLocks/>
            <a:stCxn id="143" idx="2"/>
            <a:endCxn id="214" idx="0"/>
          </p:cNvCxnSpPr>
          <p:nvPr/>
        </p:nvCxnSpPr>
        <p:spPr>
          <a:xfrm rot="16200000" flipH="1">
            <a:off x="3547204" y="4432792"/>
            <a:ext cx="213592" cy="4500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2">
            <a:extLst>
              <a:ext uri="{FF2B5EF4-FFF2-40B4-BE49-F238E27FC236}">
                <a16:creationId xmlns:a16="http://schemas.microsoft.com/office/drawing/2014/main" id="{08DA7CED-C808-46C1-AECA-5DD38D78743A}"/>
              </a:ext>
            </a:extLst>
          </p:cNvPr>
          <p:cNvCxnSpPr>
            <a:cxnSpLocks/>
            <a:stCxn id="143" idx="2"/>
            <a:endCxn id="213" idx="0"/>
          </p:cNvCxnSpPr>
          <p:nvPr/>
        </p:nvCxnSpPr>
        <p:spPr>
          <a:xfrm rot="5400000">
            <a:off x="3097204" y="4432792"/>
            <a:ext cx="213592" cy="4500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046A9F28-0BE2-40CA-9F1A-DE2C039000EE}"/>
              </a:ext>
            </a:extLst>
          </p:cNvPr>
          <p:cNvCxnSpPr>
            <a:cxnSpLocks/>
            <a:stCxn id="214" idx="2"/>
            <a:endCxn id="113" idx="0"/>
          </p:cNvCxnSpPr>
          <p:nvPr/>
        </p:nvCxnSpPr>
        <p:spPr>
          <a:xfrm>
            <a:off x="3879000" y="5196588"/>
            <a:ext cx="0" cy="213592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AE710784-ECE8-4F30-BECF-52A917CCEF7F}"/>
              </a:ext>
            </a:extLst>
          </p:cNvPr>
          <p:cNvSpPr/>
          <p:nvPr/>
        </p:nvSpPr>
        <p:spPr>
          <a:xfrm>
            <a:off x="2529000" y="8159457"/>
            <a:ext cx="900000" cy="432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1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PCoA</a:t>
            </a:r>
            <a:r>
              <a:rPr lang="en-US" sz="1001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NMDS</a:t>
            </a:r>
            <a:br>
              <a:rPr lang="en-US" sz="1001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1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t-SNE</a:t>
            </a:r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D488AFC7-31AE-4A61-A0CF-7B8401F748C8}"/>
              </a:ext>
            </a:extLst>
          </p:cNvPr>
          <p:cNvSpPr/>
          <p:nvPr/>
        </p:nvSpPr>
        <p:spPr>
          <a:xfrm>
            <a:off x="1404000" y="7497336"/>
            <a:ext cx="900000" cy="432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1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Alpha</a:t>
            </a:r>
            <a:br>
              <a:rPr lang="en-US" sz="1001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1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Indexes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D6F8C0F0-4EF1-4176-BDF4-66B045FFE3D6}"/>
              </a:ext>
            </a:extLst>
          </p:cNvPr>
          <p:cNvCxnSpPr>
            <a:cxnSpLocks/>
            <a:stCxn id="107" idx="2"/>
            <a:endCxn id="256" idx="0"/>
          </p:cNvCxnSpPr>
          <p:nvPr/>
        </p:nvCxnSpPr>
        <p:spPr>
          <a:xfrm>
            <a:off x="1854000" y="7214773"/>
            <a:ext cx="0" cy="282563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50">
            <a:extLst>
              <a:ext uri="{FF2B5EF4-FFF2-40B4-BE49-F238E27FC236}">
                <a16:creationId xmlns:a16="http://schemas.microsoft.com/office/drawing/2014/main" id="{8342574B-2FC4-4727-8DC5-8FFF2D493214}"/>
              </a:ext>
            </a:extLst>
          </p:cNvPr>
          <p:cNvCxnSpPr>
            <a:cxnSpLocks/>
            <a:stCxn id="131" idx="2"/>
            <a:endCxn id="245" idx="0"/>
          </p:cNvCxnSpPr>
          <p:nvPr/>
        </p:nvCxnSpPr>
        <p:spPr>
          <a:xfrm>
            <a:off x="2979000" y="7929336"/>
            <a:ext cx="0" cy="230121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: Rounded Corners 312">
            <a:extLst>
              <a:ext uri="{FF2B5EF4-FFF2-40B4-BE49-F238E27FC236}">
                <a16:creationId xmlns:a16="http://schemas.microsoft.com/office/drawing/2014/main" id="{76F5F15D-2329-478B-84DE-51AB7E1C49FE}"/>
              </a:ext>
            </a:extLst>
          </p:cNvPr>
          <p:cNvSpPr/>
          <p:nvPr/>
        </p:nvSpPr>
        <p:spPr>
          <a:xfrm>
            <a:off x="2529000" y="8821578"/>
            <a:ext cx="900000" cy="432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1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Plots</a:t>
            </a:r>
          </a:p>
        </p:txBody>
      </p:sp>
      <p:cxnSp>
        <p:nvCxnSpPr>
          <p:cNvPr id="319" name="Straight Arrow Connector 50">
            <a:extLst>
              <a:ext uri="{FF2B5EF4-FFF2-40B4-BE49-F238E27FC236}">
                <a16:creationId xmlns:a16="http://schemas.microsoft.com/office/drawing/2014/main" id="{C35C95E7-B8A3-4A2D-8E9D-391A8DBD8077}"/>
              </a:ext>
            </a:extLst>
          </p:cNvPr>
          <p:cNvCxnSpPr>
            <a:cxnSpLocks/>
            <a:stCxn id="245" idx="2"/>
            <a:endCxn id="313" idx="0"/>
          </p:cNvCxnSpPr>
          <p:nvPr/>
        </p:nvCxnSpPr>
        <p:spPr>
          <a:xfrm>
            <a:off x="2979000" y="8591457"/>
            <a:ext cx="0" cy="230121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100">
            <a:extLst>
              <a:ext uri="{FF2B5EF4-FFF2-40B4-BE49-F238E27FC236}">
                <a16:creationId xmlns:a16="http://schemas.microsoft.com/office/drawing/2014/main" id="{CA4CD037-A38E-3449-9596-FBAB7ACA7807}"/>
              </a:ext>
            </a:extLst>
          </p:cNvPr>
          <p:cNvSpPr/>
          <p:nvPr/>
        </p:nvSpPr>
        <p:spPr>
          <a:xfrm>
            <a:off x="2979000" y="2382796"/>
            <a:ext cx="900000" cy="432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1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br>
              <a:rPr lang="en-US" sz="1001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(optional)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7165F3F-8AA9-6D4D-BC84-F008330E386A}"/>
              </a:ext>
            </a:extLst>
          </p:cNvPr>
          <p:cNvGrpSpPr/>
          <p:nvPr/>
        </p:nvGrpSpPr>
        <p:grpSpPr>
          <a:xfrm>
            <a:off x="2529000" y="1680058"/>
            <a:ext cx="1800000" cy="432000"/>
            <a:chOff x="2637497" y="2002516"/>
            <a:chExt cx="1800000" cy="432000"/>
          </a:xfrm>
        </p:grpSpPr>
        <p:sp>
          <p:nvSpPr>
            <p:cNvPr id="57" name="Rectangle: Rounded Corners 101">
              <a:extLst>
                <a:ext uri="{FF2B5EF4-FFF2-40B4-BE49-F238E27FC236}">
                  <a16:creationId xmlns:a16="http://schemas.microsoft.com/office/drawing/2014/main" id="{A8A804D4-149B-514E-92D2-BDE333ED4316}"/>
                </a:ext>
              </a:extLst>
            </p:cNvPr>
            <p:cNvSpPr/>
            <p:nvPr/>
          </p:nvSpPr>
          <p:spPr>
            <a:xfrm>
              <a:off x="2637497" y="2002516"/>
              <a:ext cx="90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1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</a:t>
              </a:r>
              <a:br>
                <a:rPr lang="en-US" sz="1001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1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Table</a:t>
              </a:r>
            </a:p>
          </p:txBody>
        </p:sp>
        <p:sp>
          <p:nvSpPr>
            <p:cNvPr id="58" name="Rectangle: Rounded Corners 102">
              <a:extLst>
                <a:ext uri="{FF2B5EF4-FFF2-40B4-BE49-F238E27FC236}">
                  <a16:creationId xmlns:a16="http://schemas.microsoft.com/office/drawing/2014/main" id="{8BA5C75C-D8A5-5442-A594-9B3F31BCC0F6}"/>
                </a:ext>
              </a:extLst>
            </p:cNvPr>
            <p:cNvSpPr/>
            <p:nvPr/>
          </p:nvSpPr>
          <p:spPr>
            <a:xfrm>
              <a:off x="3537497" y="2002516"/>
              <a:ext cx="90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1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</a:t>
              </a:r>
              <a:br>
                <a:rPr lang="en-US" sz="1001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1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Sequence</a:t>
              </a:r>
            </a:p>
          </p:txBody>
        </p:sp>
      </p:grpSp>
      <p:cxnSp>
        <p:nvCxnSpPr>
          <p:cNvPr id="66" name="Straight Arrow Connector 22">
            <a:extLst>
              <a:ext uri="{FF2B5EF4-FFF2-40B4-BE49-F238E27FC236}">
                <a16:creationId xmlns:a16="http://schemas.microsoft.com/office/drawing/2014/main" id="{65713D7D-3DBF-2F44-A26E-05ACFA675943}"/>
              </a:ext>
            </a:extLst>
          </p:cNvPr>
          <p:cNvCxnSpPr>
            <a:cxnSpLocks/>
            <a:stCxn id="57" idx="2"/>
            <a:endCxn id="53" idx="0"/>
          </p:cNvCxnSpPr>
          <p:nvPr/>
        </p:nvCxnSpPr>
        <p:spPr>
          <a:xfrm rot="16200000" flipH="1">
            <a:off x="3068631" y="2022427"/>
            <a:ext cx="270738" cy="4500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22">
            <a:extLst>
              <a:ext uri="{FF2B5EF4-FFF2-40B4-BE49-F238E27FC236}">
                <a16:creationId xmlns:a16="http://schemas.microsoft.com/office/drawing/2014/main" id="{EAB44F88-6E26-554D-932A-5B2317F8AD17}"/>
              </a:ext>
            </a:extLst>
          </p:cNvPr>
          <p:cNvCxnSpPr>
            <a:cxnSpLocks/>
            <a:stCxn id="58" idx="2"/>
            <a:endCxn id="53" idx="0"/>
          </p:cNvCxnSpPr>
          <p:nvPr/>
        </p:nvCxnSpPr>
        <p:spPr>
          <a:xfrm rot="5400000">
            <a:off x="3518631" y="2022427"/>
            <a:ext cx="270738" cy="4500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22">
            <a:extLst>
              <a:ext uri="{FF2B5EF4-FFF2-40B4-BE49-F238E27FC236}">
                <a16:creationId xmlns:a16="http://schemas.microsoft.com/office/drawing/2014/main" id="{7AF28BDA-E087-844A-9B75-AADA9416C630}"/>
              </a:ext>
            </a:extLst>
          </p:cNvPr>
          <p:cNvCxnSpPr>
            <a:cxnSpLocks/>
            <a:stCxn id="101" idx="2"/>
            <a:endCxn id="57" idx="0"/>
          </p:cNvCxnSpPr>
          <p:nvPr/>
        </p:nvCxnSpPr>
        <p:spPr>
          <a:xfrm rot="5400000">
            <a:off x="3068632" y="1319689"/>
            <a:ext cx="270737" cy="4500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22">
            <a:extLst>
              <a:ext uri="{FF2B5EF4-FFF2-40B4-BE49-F238E27FC236}">
                <a16:creationId xmlns:a16="http://schemas.microsoft.com/office/drawing/2014/main" id="{1CE5AD1B-69D3-4F49-8603-32E2E2AC3724}"/>
              </a:ext>
            </a:extLst>
          </p:cNvPr>
          <p:cNvCxnSpPr>
            <a:cxnSpLocks/>
            <a:stCxn id="101" idx="2"/>
            <a:endCxn id="58" idx="0"/>
          </p:cNvCxnSpPr>
          <p:nvPr/>
        </p:nvCxnSpPr>
        <p:spPr>
          <a:xfrm rot="16200000" flipH="1">
            <a:off x="3518632" y="1319689"/>
            <a:ext cx="270737" cy="4500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34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53</Words>
  <Application>Microsoft Macintosh PowerPoint</Application>
  <PresentationFormat>A4 Paper (210x297 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Yu-Cheng Lin</dc:creator>
  <cp:lastModifiedBy>Microsoft Office User</cp:lastModifiedBy>
  <cp:revision>111</cp:revision>
  <dcterms:created xsi:type="dcterms:W3CDTF">2022-01-24T12:21:40Z</dcterms:created>
  <dcterms:modified xsi:type="dcterms:W3CDTF">2022-02-08T02:08:43Z</dcterms:modified>
</cp:coreProperties>
</file>