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语言基础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后台语言的作用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静态页面和动态页面的区别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&lt;?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?&gt;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echo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表单与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PHP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获取表单数据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_FILE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_COOKIE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什么是数据库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存放数据的仓库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——Structured Query Language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数据库基本语句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四大语句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——SELECT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LIMIT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——INSERT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——UPDATE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——DELETE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phpmyadmin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PHP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新浪微博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表结构规划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、运动、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获取数据、查询数据库、返回结果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不断获取最新数据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中的面向对象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134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PHP语言基础</vt:lpstr>
      <vt:lpstr>表单与PHP</vt:lpstr>
      <vt:lpstr>Mysql 数据库</vt:lpstr>
      <vt:lpstr>应用PHP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236</cp:revision>
  <dcterms:created xsi:type="dcterms:W3CDTF">2010-11-12T14:24:34Z</dcterms:created>
  <dcterms:modified xsi:type="dcterms:W3CDTF">2011-12-20T05:15:36Z</dcterms:modified>
</cp:coreProperties>
</file>