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yixian/decode2020samp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witch-science.com/catalog/2294/" TargetMode="External"/><Relationship Id="rId13" Type="http://schemas.openxmlformats.org/officeDocument/2006/relationships/image" Target="../media/image5.jpg"/><Relationship Id="rId3" Type="http://schemas.openxmlformats.org/officeDocument/2006/relationships/hyperlink" Target="https://www.switch-science.com/catalog/1029/" TargetMode="External"/><Relationship Id="rId7" Type="http://schemas.openxmlformats.org/officeDocument/2006/relationships/hyperlink" Target="https://www.switch-science.com/catalog/5696/" TargetMode="External"/><Relationship Id="rId12" Type="http://schemas.openxmlformats.org/officeDocument/2006/relationships/image" Target="../media/image4.jpg"/><Relationship Id="rId2" Type="http://schemas.openxmlformats.org/officeDocument/2006/relationships/hyperlink" Target="https://www.switch-science.com/catalog/35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witch-science.com/catalog/5219/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www.switch-science.com/catalog/5220/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www.switch-science.com/catalog/6260/" TargetMode="External"/><Relationship Id="rId9" Type="http://schemas.openxmlformats.org/officeDocument/2006/relationships/image" Target="../media/image1.jpg"/><Relationship Id="rId1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5stack.com/#/en/arduino/arduino_develop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-vK/ESP32-BLE-Keybo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ttanabe/NF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CEB5E-5C42-4853-9917-AED96A97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52" y="2002495"/>
            <a:ext cx="8711184" cy="1191810"/>
          </a:xfrm>
        </p:spPr>
        <p:txBody>
          <a:bodyPr/>
          <a:lstStyle/>
          <a:p>
            <a:pPr algn="ctr"/>
            <a:r>
              <a:rPr lang="en-US" altLang="ja-JP" sz="2800" dirty="0"/>
              <a:t>NFC</a:t>
            </a:r>
            <a:r>
              <a:rPr lang="ja-JP" altLang="en-US" sz="2800" dirty="0"/>
              <a:t>リーダーを利用した</a:t>
            </a:r>
            <a:r>
              <a:rPr lang="en-US" altLang="ja-JP" sz="2800" dirty="0"/>
              <a:t>PowerApps</a:t>
            </a:r>
            <a:r>
              <a:rPr lang="ja-JP" altLang="en-US" sz="2800" dirty="0"/>
              <a:t>アプリケーション</a:t>
            </a:r>
            <a:br>
              <a:rPr lang="en-US" altLang="ja-JP" sz="2800" dirty="0"/>
            </a:br>
            <a:r>
              <a:rPr lang="ja-JP" altLang="en-US" sz="2800" dirty="0"/>
              <a:t>（タイムカードのサンプル）</a:t>
            </a:r>
            <a:endParaRPr kumimoji="1" lang="ja-JP" altLang="en-US" sz="2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6A93D7-2020-41BF-BA31-70B149C0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0367"/>
          </a:xfrm>
        </p:spPr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d</a:t>
            </a:r>
            <a:r>
              <a:rPr kumimoji="1" lang="en-US" altLang="ja-JP" dirty="0" err="1"/>
              <a:t>e:code</a:t>
            </a:r>
            <a:r>
              <a:rPr lang="en-US" altLang="ja-JP" dirty="0"/>
              <a:t> 2020 Microsoft MVP </a:t>
            </a:r>
            <a:r>
              <a:rPr lang="ja-JP" altLang="en-US" dirty="0"/>
              <a:t>パーソナル スポンサー</a:t>
            </a:r>
            <a:br>
              <a:rPr lang="en-US" altLang="ja-JP" dirty="0"/>
            </a:br>
            <a:r>
              <a:rPr lang="ja-JP" altLang="en-US" dirty="0"/>
              <a:t>株式会社リンシステムズ</a:t>
            </a:r>
            <a:br>
              <a:rPr lang="en-US" altLang="ja-JP" dirty="0"/>
            </a:br>
            <a:r>
              <a:rPr lang="ja-JP" altLang="en-US" dirty="0"/>
              <a:t>林　宜憲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8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D1468-5B7A-4983-BB7D-FABB39F6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3776"/>
            <a:ext cx="8596668" cy="117043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ソフトウェアの準備３</a:t>
            </a:r>
            <a:br>
              <a:rPr kumimoji="1" lang="en-US" altLang="ja-JP" dirty="0"/>
            </a:br>
            <a:r>
              <a:rPr kumimoji="1" lang="ja-JP" altLang="en-US" dirty="0"/>
              <a:t>（プログラムの書き込み）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62557-A156-4836-919C-6427783C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437715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・次のリポジトリを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ファイルでダウンロードして、解凍してください。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en-US" altLang="ja-JP" dirty="0">
                <a:hlinkClick r:id="rId2"/>
              </a:rPr>
              <a:t>https://github.com/linyixian/decode2020sample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・解凍したファルダ内にある</a:t>
            </a:r>
            <a:r>
              <a:rPr lang="en-US" altLang="ja-JP" dirty="0" err="1"/>
              <a:t>TimeCard</a:t>
            </a:r>
            <a:r>
              <a:rPr lang="ja-JP" altLang="en-US" dirty="0"/>
              <a:t>フォルダを</a:t>
            </a:r>
            <a:r>
              <a:rPr lang="en-US" altLang="ja-JP" dirty="0"/>
              <a:t>Arduino</a:t>
            </a:r>
            <a:r>
              <a:rPr lang="ja-JP" altLang="en-US" dirty="0"/>
              <a:t>ドキュメントフォルダ</a:t>
            </a:r>
            <a:br>
              <a:rPr lang="en-US" altLang="ja-JP" dirty="0"/>
            </a:br>
            <a:r>
              <a:rPr lang="ja-JP" altLang="en-US" dirty="0"/>
              <a:t>　（</a:t>
            </a:r>
            <a:r>
              <a:rPr lang="en-US" altLang="ja-JP" dirty="0"/>
              <a:t>C:\</a:t>
            </a:r>
            <a:r>
              <a:rPr lang="ja-JP" altLang="en-US" dirty="0"/>
              <a:t>ユーザー</a:t>
            </a:r>
            <a:r>
              <a:rPr lang="en-US" altLang="ja-JP" dirty="0"/>
              <a:t>\</a:t>
            </a:r>
            <a:r>
              <a:rPr lang="ja-JP" altLang="en-US" dirty="0"/>
              <a:t>（ユーザー名）</a:t>
            </a:r>
            <a:r>
              <a:rPr lang="en-US" altLang="ja-JP" dirty="0"/>
              <a:t>\</a:t>
            </a:r>
            <a:r>
              <a:rPr lang="ja-JP" altLang="en-US" dirty="0"/>
              <a:t>ドキュメント</a:t>
            </a:r>
            <a:r>
              <a:rPr lang="en-US" altLang="ja-JP" dirty="0"/>
              <a:t>\Arduino</a:t>
            </a:r>
            <a:r>
              <a:rPr lang="ja-JP" altLang="en-US" dirty="0"/>
              <a:t>）にコピーします。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ArduinoIDE</a:t>
            </a:r>
            <a:r>
              <a:rPr lang="ja-JP" altLang="en-US" dirty="0"/>
              <a:t>から先ほどコピーしたファルダ内の「</a:t>
            </a:r>
            <a:r>
              <a:rPr lang="en-US" altLang="ja-JP" dirty="0" err="1"/>
              <a:t>TimeCard.ino</a:t>
            </a:r>
            <a:r>
              <a:rPr lang="ja-JP" altLang="en-US" dirty="0"/>
              <a:t>」ファイルを</a:t>
            </a:r>
            <a:br>
              <a:rPr lang="en-US" altLang="ja-JP" dirty="0"/>
            </a:br>
            <a:r>
              <a:rPr lang="ja-JP" altLang="en-US" dirty="0"/>
              <a:t>　開きます。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ATOM Matrix</a:t>
            </a:r>
            <a:r>
              <a:rPr lang="ja-JP" altLang="en-US" dirty="0"/>
              <a:t>が</a:t>
            </a:r>
            <a:r>
              <a:rPr lang="en-US" altLang="ja-JP" dirty="0"/>
              <a:t>PC</a:t>
            </a:r>
            <a:r>
              <a:rPr lang="ja-JP" altLang="en-US" dirty="0"/>
              <a:t>に接続できているのを確認し、プログラムを書き込みます。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725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276C7-BAFC-48E4-A4E0-3D3C34EE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176"/>
          </a:xfrm>
        </p:spPr>
        <p:txBody>
          <a:bodyPr/>
          <a:lstStyle/>
          <a:p>
            <a:r>
              <a:rPr lang="ja-JP" altLang="en-US" dirty="0"/>
              <a:t>動作確認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5DDFF-512A-4B5B-8C82-6E7E403E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・プログラムの書き込みが終わると</a:t>
            </a:r>
            <a:r>
              <a:rPr kumimoji="1" lang="en-US" altLang="ja-JP" dirty="0"/>
              <a:t>ATOM Matrix</a:t>
            </a:r>
            <a:r>
              <a:rPr kumimoji="1" lang="ja-JP" altLang="en-US" dirty="0"/>
              <a:t>はリセットがかかります。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 err="1"/>
              <a:t>ArduinoIDE</a:t>
            </a:r>
            <a:r>
              <a:rPr kumimoji="1" lang="ja-JP" altLang="en-US" dirty="0"/>
              <a:t>のシリアルモニターを表示してから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カードをリーダーにかざすと</a:t>
            </a:r>
            <a:br>
              <a:rPr kumimoji="1" lang="en-US" altLang="ja-JP" dirty="0"/>
            </a:br>
            <a:r>
              <a:rPr kumimoji="1" lang="ja-JP" altLang="en-US" dirty="0"/>
              <a:t>　カードの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ナンバーが表示されます。また、距離センサーの前に手もしくは</a:t>
            </a:r>
            <a:br>
              <a:rPr kumimoji="1" lang="en-US" altLang="ja-JP" dirty="0"/>
            </a:br>
            <a:r>
              <a:rPr kumimoji="1" lang="ja-JP" altLang="en-US" dirty="0"/>
              <a:t>　顔を近づけると</a:t>
            </a:r>
            <a:r>
              <a:rPr kumimoji="1" lang="en-US" altLang="ja-JP" dirty="0"/>
              <a:t>Distance</a:t>
            </a:r>
            <a:r>
              <a:rPr kumimoji="1" lang="ja-JP" altLang="en-US" dirty="0"/>
              <a:t>の値が小さくなり、距離によって</a:t>
            </a:r>
            <a:r>
              <a:rPr kumimoji="1" lang="en-US" altLang="ja-JP" dirty="0"/>
              <a:t>LED</a:t>
            </a:r>
            <a:r>
              <a:rPr kumimoji="1" lang="ja-JP" altLang="en-US" dirty="0"/>
              <a:t>の色が変わります。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LED</a:t>
            </a:r>
            <a:r>
              <a:rPr kumimoji="1" lang="ja-JP" altLang="en-US" dirty="0"/>
              <a:t>が青色の時には温度もモニターに表示されます。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0165F3-4BCC-4152-BEB5-3FBAD601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68" y="3135498"/>
            <a:ext cx="2163396" cy="26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33364-1173-4D0D-85E5-B8409AE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BLE Keyboard</a:t>
            </a:r>
            <a:r>
              <a:rPr kumimoji="1" lang="ja-JP" altLang="en-US" dirty="0"/>
              <a:t>の登録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F68569-4EAC-4AD9-9808-25BC9EF5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9137"/>
            <a:ext cx="8596668" cy="519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・プログラムを書き込んだ</a:t>
            </a:r>
            <a:r>
              <a:rPr kumimoji="1" lang="en-US" altLang="ja-JP" dirty="0"/>
              <a:t>ATOM Matrix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BLE Keyboard</a:t>
            </a:r>
            <a:r>
              <a:rPr kumimoji="1" lang="ja-JP" altLang="en-US" dirty="0"/>
              <a:t>として端末に接続できます。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・端末で</a:t>
            </a:r>
            <a:r>
              <a:rPr kumimoji="1" lang="en-US" altLang="ja-JP" dirty="0"/>
              <a:t>Bluetooth</a:t>
            </a:r>
            <a:r>
              <a:rPr kumimoji="1" lang="ja-JP" altLang="en-US" dirty="0"/>
              <a:t>デバイスの追加をすると「</a:t>
            </a:r>
            <a:r>
              <a:rPr kumimoji="1" lang="en-US" altLang="ja-JP" dirty="0"/>
              <a:t>ESP32 BLE Keyboard</a:t>
            </a:r>
            <a:r>
              <a:rPr kumimoji="1" lang="ja-JP" altLang="en-US" dirty="0"/>
              <a:t>」が</a:t>
            </a:r>
            <a:br>
              <a:rPr kumimoji="1" lang="en-US" altLang="ja-JP" dirty="0"/>
            </a:br>
            <a:r>
              <a:rPr kumimoji="1" lang="ja-JP" altLang="en-US" dirty="0"/>
              <a:t>　見つかるので接続します。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・これで</a:t>
            </a:r>
            <a:r>
              <a:rPr lang="en-US" altLang="ja-JP" dirty="0"/>
              <a:t>ATOM Matrix</a:t>
            </a:r>
            <a:r>
              <a:rPr lang="ja-JP" altLang="en-US" dirty="0"/>
              <a:t>からのデータはキー入力として端末に届くようになります。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330925-C0FB-4907-9CDC-FF0BA98A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1" y="2558288"/>
            <a:ext cx="2947341" cy="33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7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8E3A6-C24A-48E4-A029-D89D3A95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712"/>
            <a:ext cx="8596668" cy="658368"/>
          </a:xfrm>
        </p:spPr>
        <p:txBody>
          <a:bodyPr/>
          <a:lstStyle/>
          <a:p>
            <a:r>
              <a:rPr kumimoji="1" lang="en-US" altLang="ja-JP" dirty="0"/>
              <a:t>PowerApps</a:t>
            </a:r>
            <a:r>
              <a:rPr kumimoji="1" lang="ja-JP" altLang="en-US" dirty="0"/>
              <a:t>アプリの準備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AD7CE-5714-4E9C-AEEF-A890761A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024"/>
            <a:ext cx="8596668" cy="51602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・解凍したサンプルフォルダ内の「タイムカード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」をご自分の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OneDrive</a:t>
            </a:r>
            <a:r>
              <a:rPr kumimoji="1" lang="ja-JP" altLang="en-US" dirty="0"/>
              <a:t>等に保存します。このファイルはデータソースとして</a:t>
            </a:r>
            <a:br>
              <a:rPr kumimoji="1" lang="en-US" altLang="ja-JP" dirty="0"/>
            </a:br>
            <a:r>
              <a:rPr kumimoji="1" lang="ja-JP" altLang="en-US" dirty="0"/>
              <a:t>　利用します。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・コピーしたファイルを開き「社員マスタ」シートを選択します。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</a:t>
            </a:r>
            <a:r>
              <a:rPr lang="ja-JP" altLang="en-US" dirty="0"/>
              <a:t>列には</a:t>
            </a:r>
            <a:r>
              <a:rPr lang="en-US" altLang="ja-JP" dirty="0"/>
              <a:t>ID</a:t>
            </a:r>
            <a:r>
              <a:rPr lang="ja-JP" altLang="en-US" dirty="0"/>
              <a:t>カード番号を記録します。</a:t>
            </a:r>
            <a:r>
              <a:rPr lang="en-US" altLang="ja-JP" dirty="0"/>
              <a:t>A2</a:t>
            </a:r>
            <a:r>
              <a:rPr lang="ja-JP" altLang="en-US" dirty="0"/>
              <a:t>セルに移動後にカードを読み取ると</a:t>
            </a:r>
            <a:br>
              <a:rPr lang="en-US" altLang="ja-JP" dirty="0"/>
            </a:br>
            <a:r>
              <a:rPr lang="ja-JP" altLang="en-US" dirty="0"/>
              <a:t>　カード番号が入力されます。必要な分だけカードを読み取って下さい。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 err="1"/>
              <a:t>SyainNo</a:t>
            </a:r>
            <a:r>
              <a:rPr lang="ja-JP" altLang="en-US" dirty="0"/>
              <a:t>列の入力は任意です。</a:t>
            </a:r>
            <a:r>
              <a:rPr lang="en-US" altLang="ja-JP" dirty="0"/>
              <a:t>Name</a:t>
            </a:r>
            <a:r>
              <a:rPr lang="ja-JP" altLang="en-US" dirty="0"/>
              <a:t>列はご自由に入力してください。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/>
              <a:t> __</a:t>
            </a:r>
            <a:r>
              <a:rPr lang="en-US" altLang="ja-JP" dirty="0" err="1"/>
              <a:t>PowerAppsId</a:t>
            </a:r>
            <a:r>
              <a:rPr lang="en-US" altLang="ja-JP" dirty="0"/>
              <a:t>__</a:t>
            </a:r>
            <a:r>
              <a:rPr lang="ja-JP" altLang="en-US" dirty="0"/>
              <a:t>列は</a:t>
            </a:r>
            <a:r>
              <a:rPr lang="en-US" altLang="ja-JP" dirty="0"/>
              <a:t>PowerApps</a:t>
            </a:r>
            <a:r>
              <a:rPr lang="ja-JP" altLang="en-US" dirty="0"/>
              <a:t>で自動的に記録されるので空白のままに</a:t>
            </a:r>
            <a:br>
              <a:rPr lang="en-US" altLang="ja-JP" dirty="0"/>
            </a:br>
            <a:r>
              <a:rPr lang="ja-JP" altLang="en-US" dirty="0"/>
              <a:t>　しておきます。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・入力が終わったら保存して閉じておきましょう。開いたままではデータが</a:t>
            </a:r>
            <a:br>
              <a:rPr kumimoji="1" lang="en-US" altLang="ja-JP" dirty="0"/>
            </a:br>
            <a:r>
              <a:rPr kumimoji="1" lang="ja-JP" altLang="en-US" dirty="0"/>
              <a:t>　記録されません。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0EBEBC-652E-4510-8988-641EBB7D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03" y="1209124"/>
            <a:ext cx="2606266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BDF16-63D5-4FDE-8C16-02563D4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656"/>
          </a:xfrm>
        </p:spPr>
        <p:txBody>
          <a:bodyPr>
            <a:normAutofit/>
          </a:bodyPr>
          <a:lstStyle/>
          <a:p>
            <a:r>
              <a:rPr lang="ja-JP" altLang="en-US" dirty="0"/>
              <a:t>タイムカードアプリ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F066D-0ED3-4AA3-B1FF-432F2C76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9137"/>
            <a:ext cx="8596668" cy="457222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Power Apps </a:t>
            </a:r>
            <a:r>
              <a:rPr kumimoji="1" lang="ja-JP" altLang="en-US" dirty="0"/>
              <a:t>サイトにログインします。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・左側のアプリメニューをクリックします。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7222A5-7B1B-4EA1-91F6-DBEA9516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42" y="2443152"/>
            <a:ext cx="6427366" cy="40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C6FBC-8EFC-40E3-8650-305987B19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・「キャンバスアプリのインポート」をクリックします。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9719FF-1FED-440C-B594-6D37FE2F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188839"/>
            <a:ext cx="7370064" cy="40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1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99864-DCF3-4DF3-A80E-F6BCA455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1"/>
            <a:ext cx="8596668" cy="576704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・アップロードをクリックして、解凍したサンプルフォルダ内</a:t>
            </a:r>
            <a:r>
              <a:rPr lang="ja-JP" altLang="en-US" dirty="0"/>
              <a:t>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「タイムカード</a:t>
            </a:r>
            <a:r>
              <a:rPr lang="en-US" altLang="ja-JP" dirty="0"/>
              <a:t>_20200609.zip</a:t>
            </a:r>
            <a:r>
              <a:rPr lang="ja-JP" altLang="en-US" dirty="0"/>
              <a:t>」を選択してアップロードします。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D122BB-20DE-49FB-BCA5-55A0A1CD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8" y="1306496"/>
            <a:ext cx="8107680" cy="44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2274C-A9CC-4F53-B85A-6F928F03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0081"/>
            <a:ext cx="8596668" cy="540128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・正常にアップロードが出来たら「インポート」をクリックします。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7BE9D4-A8DF-4B22-8DC3-4C4E4183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156238"/>
            <a:ext cx="8188288" cy="44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BFF3E1-EAC0-465A-A23D-AB69FB50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0417"/>
            <a:ext cx="8596668" cy="576094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・正常にインポートが完了したらアプリを編集することができるようになります。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174FC0-2853-4601-858A-E78F20AF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2" y="816637"/>
            <a:ext cx="8455152" cy="45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4EB82C-6243-4932-ADBC-A2CA668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7473"/>
            <a:ext cx="8596668" cy="569389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・アプリを開くとデータソースの接続を確認しますが、</a:t>
            </a:r>
            <a:br>
              <a:rPr kumimoji="1" lang="en-US" altLang="ja-JP" dirty="0"/>
            </a:br>
            <a:r>
              <a:rPr kumimoji="1" lang="ja-JP" altLang="en-US" dirty="0"/>
              <a:t>　ここでは一旦「許可しない」を選択してください。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D5AD42-136A-4835-8301-95968AE7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95139"/>
            <a:ext cx="8596668" cy="46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ECB020-33D3-49CB-984B-69D2A708CE12}"/>
              </a:ext>
            </a:extLst>
          </p:cNvPr>
          <p:cNvSpPr txBox="1"/>
          <p:nvPr/>
        </p:nvSpPr>
        <p:spPr>
          <a:xfrm>
            <a:off x="677334" y="1698766"/>
            <a:ext cx="8681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</a:t>
            </a:r>
            <a:r>
              <a:rPr kumimoji="1" lang="en-US" altLang="ja-JP" dirty="0"/>
              <a:t>PowerApps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NFC</a:t>
            </a:r>
            <a:r>
              <a:rPr kumimoji="1" lang="ja-JP" altLang="en-US" dirty="0"/>
              <a:t>リーダー等を直接コントロールすることはできませんが、</a:t>
            </a:r>
            <a:br>
              <a:rPr kumimoji="1" lang="en-US" altLang="ja-JP" dirty="0"/>
            </a:br>
            <a:r>
              <a:rPr kumimoji="1" lang="ja-JP" altLang="en-US" dirty="0"/>
              <a:t>キーボードエミュレーション機能を</a:t>
            </a:r>
            <a:r>
              <a:rPr kumimoji="1" lang="ja-JP" altLang="en-US" i="1" dirty="0"/>
              <a:t>持つ機種を利用することでカードの内容を</a:t>
            </a:r>
            <a:br>
              <a:rPr kumimoji="1" lang="en-US" altLang="ja-JP" i="1" dirty="0"/>
            </a:br>
            <a:r>
              <a:rPr kumimoji="1" lang="ja-JP" altLang="en-US" i="1" dirty="0"/>
              <a:t>読み取ることは可能です。</a:t>
            </a:r>
            <a:br>
              <a:rPr kumimoji="1" lang="en-US" altLang="ja-JP" i="1" dirty="0"/>
            </a:br>
            <a:br>
              <a:rPr kumimoji="1" lang="en-US" altLang="ja-JP" i="1" dirty="0"/>
            </a:br>
            <a:r>
              <a:rPr kumimoji="1" lang="ja-JP" altLang="en-US" i="1" dirty="0"/>
              <a:t>このサンプルでは</a:t>
            </a:r>
            <a:r>
              <a:rPr kumimoji="1" lang="en-US" altLang="ja-JP" i="1" dirty="0"/>
              <a:t>Sony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RC-S620S</a:t>
            </a:r>
            <a:r>
              <a:rPr kumimoji="1" lang="ja-JP" altLang="en-US" i="1" dirty="0"/>
              <a:t>（</a:t>
            </a:r>
            <a:r>
              <a:rPr kumimoji="1" lang="en-US" altLang="ja-JP" i="1" dirty="0" err="1"/>
              <a:t>FeliCa</a:t>
            </a:r>
            <a:r>
              <a:rPr kumimoji="1" lang="en-US" altLang="ja-JP" i="1" dirty="0"/>
              <a:t> </a:t>
            </a:r>
            <a:r>
              <a:rPr kumimoji="1" lang="ja-JP" altLang="en-US" i="1" dirty="0"/>
              <a:t>リーダー・ライター）と</a:t>
            </a:r>
            <a:r>
              <a:rPr kumimoji="1" lang="en-US" altLang="ja-JP" i="1" dirty="0"/>
              <a:t>M5 ATOM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Matrix</a:t>
            </a:r>
            <a:br>
              <a:rPr kumimoji="1" lang="en-US" altLang="ja-JP" i="1" dirty="0"/>
            </a:br>
            <a:r>
              <a:rPr kumimoji="1" lang="ja-JP" altLang="en-US" i="1" dirty="0"/>
              <a:t>（</a:t>
            </a:r>
            <a:r>
              <a:rPr kumimoji="1" lang="en-US" altLang="ja-JP" i="1" dirty="0"/>
              <a:t>ESP32</a:t>
            </a:r>
            <a:r>
              <a:rPr kumimoji="1" lang="ja-JP" altLang="en-US" i="1" dirty="0"/>
              <a:t>マイコンボード）を組み合わせて</a:t>
            </a:r>
            <a:r>
              <a:rPr kumimoji="1" lang="en-US" altLang="ja-JP" i="1" dirty="0"/>
              <a:t>BLE</a:t>
            </a:r>
            <a:r>
              <a:rPr kumimoji="1" lang="ja-JP" altLang="en-US" i="1" dirty="0"/>
              <a:t>キーボードデバイスにします。</a:t>
            </a:r>
            <a:br>
              <a:rPr kumimoji="1" lang="en-US" altLang="ja-JP" i="1" dirty="0"/>
            </a:br>
            <a:r>
              <a:rPr kumimoji="1" lang="ja-JP" altLang="en-US" i="1" dirty="0"/>
              <a:t>　</a:t>
            </a:r>
            <a:r>
              <a:rPr kumimoji="1" lang="en-US" altLang="ja-JP" i="1" dirty="0"/>
              <a:t>PowerApps</a:t>
            </a:r>
            <a:r>
              <a:rPr kumimoji="1" lang="ja-JP" altLang="en-US" i="1" dirty="0"/>
              <a:t>アプリからは通常のキーボードとしてカード番号を入力することが</a:t>
            </a:r>
            <a:br>
              <a:rPr kumimoji="1" lang="en-US" altLang="ja-JP" i="1" dirty="0"/>
            </a:br>
            <a:r>
              <a:rPr kumimoji="1" lang="ja-JP" altLang="en-US" i="1" dirty="0"/>
              <a:t>　出来ます。</a:t>
            </a:r>
            <a:br>
              <a:rPr kumimoji="1" lang="en-US" altLang="ja-JP" i="1" dirty="0"/>
            </a:br>
            <a:r>
              <a:rPr kumimoji="1" lang="ja-JP" altLang="en-US" i="1" dirty="0"/>
              <a:t>また、</a:t>
            </a:r>
            <a:r>
              <a:rPr kumimoji="1" lang="en-US" altLang="ja-JP" i="1" dirty="0"/>
              <a:t>ATOM Matrix</a:t>
            </a:r>
            <a:r>
              <a:rPr kumimoji="1" lang="ja-JP" altLang="en-US" i="1" dirty="0"/>
              <a:t>にセンサーを追加して簡易非接触体温計も作成し、体温を</a:t>
            </a:r>
            <a:br>
              <a:rPr kumimoji="1" lang="en-US" altLang="ja-JP" i="1" dirty="0"/>
            </a:br>
            <a:r>
              <a:rPr kumimoji="1" lang="ja-JP" altLang="en-US" i="1" dirty="0"/>
              <a:t>　記録できるようにしました。</a:t>
            </a:r>
            <a:br>
              <a:rPr kumimoji="1" lang="en-US" altLang="ja-JP" i="1" dirty="0"/>
            </a:br>
            <a:br>
              <a:rPr kumimoji="1" lang="en-US" altLang="ja-JP" i="1" dirty="0"/>
            </a:br>
            <a:r>
              <a:rPr kumimoji="1" lang="en-US" altLang="ja-JP" i="1" dirty="0"/>
              <a:t>PowerApps</a:t>
            </a:r>
            <a:r>
              <a:rPr kumimoji="1" lang="ja-JP" altLang="en-US" i="1" dirty="0"/>
              <a:t>とマイコンボードを組み合わせるサンプルになります。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B3884ED-2C74-4A14-B3B6-2443012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82296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サンプルコードについて</a:t>
            </a:r>
          </a:p>
        </p:txBody>
      </p:sp>
    </p:spTree>
    <p:extLst>
      <p:ext uri="{BB962C8B-B14F-4D97-AF65-F5344CB8AC3E}">
        <p14:creationId xmlns:p14="http://schemas.microsoft.com/office/powerpoint/2010/main" val="46960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B2BAE6-3E52-4720-908C-F5F3587E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5761"/>
            <a:ext cx="8596668" cy="567560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・編集画面になりましたら、左側の「データソース」を選択します。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478221-5F41-475F-942A-0D7E484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6" y="951149"/>
            <a:ext cx="8296656" cy="4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9B631-0515-4BE7-B0CA-E0271E92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1793"/>
            <a:ext cx="8596668" cy="54195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・データファイル（</a:t>
            </a:r>
            <a:r>
              <a:rPr kumimoji="1" lang="en-US" altLang="ja-JP" dirty="0"/>
              <a:t>xlsx</a:t>
            </a:r>
            <a:r>
              <a:rPr kumimoji="1" lang="ja-JP" altLang="en-US" dirty="0"/>
              <a:t>ファイル）を配置したコネクタを選択します。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0B6C56-5656-4D0E-AA0D-DFC4433E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0793"/>
            <a:ext cx="8393601" cy="4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09AEE6E-1464-4A7E-8F02-EFD5D8B9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8433"/>
            <a:ext cx="8596668" cy="56329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Excel</a:t>
            </a:r>
            <a:r>
              <a:rPr lang="ja-JP" altLang="en-US" dirty="0"/>
              <a:t>ファイルの選択で「タイムカード</a:t>
            </a:r>
            <a:r>
              <a:rPr lang="en-US" altLang="ja-JP" dirty="0"/>
              <a:t>.xlsx</a:t>
            </a:r>
            <a:r>
              <a:rPr lang="ja-JP" altLang="en-US" dirty="0"/>
              <a:t>」を選びます。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818AEC6-D084-4286-BF6F-2EAC6963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30339"/>
            <a:ext cx="8083556" cy="43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4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701A0-05A8-4C32-8E6E-C680C300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0832"/>
            <a:ext cx="8596668" cy="593140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・テーブルの選択で表示された「出勤履歴」、「名簿」の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つを選択して、</a:t>
            </a:r>
            <a:br>
              <a:rPr kumimoji="1" lang="en-US" altLang="ja-JP" dirty="0"/>
            </a:br>
            <a:r>
              <a:rPr kumimoji="1" lang="ja-JP" altLang="en-US" dirty="0"/>
              <a:t>　接続ボタンをクリックします。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・以上でタイムカードアプリの設定は完了しました。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7423FC-DC04-4EE0-B663-64A361CD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8" y="1355377"/>
            <a:ext cx="8044056" cy="43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AB419-0337-4640-8071-DF094559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992"/>
            <a:ext cx="8596668" cy="719328"/>
          </a:xfrm>
        </p:spPr>
        <p:txBody>
          <a:bodyPr/>
          <a:lstStyle/>
          <a:p>
            <a:r>
              <a:rPr kumimoji="1" lang="ja-JP" altLang="en-US" dirty="0"/>
              <a:t>タイムカードアプリの説明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4CE95-A360-46ED-9853-EF860F26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008"/>
            <a:ext cx="8596668" cy="526084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・起動画面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IC</a:t>
            </a:r>
            <a:r>
              <a:rPr lang="ja-JP" altLang="en-US" dirty="0"/>
              <a:t>カード読み取り画面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0F093CA-BBE0-4580-8F3E-8C79F757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78" y="1207008"/>
            <a:ext cx="3511296" cy="19065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7B4032-88C0-44C0-9B7D-8812F402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78" y="4134839"/>
            <a:ext cx="3511296" cy="19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4EF3A-4FDD-436F-9857-E5A11730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2608"/>
            <a:ext cx="8596668" cy="6461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・体温測定画面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・チェックイン画面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・チェックイン完了後は</a:t>
            </a:r>
            <a:r>
              <a:rPr lang="en-US" altLang="ja-JP" dirty="0"/>
              <a:t>IC</a:t>
            </a:r>
            <a:r>
              <a:rPr lang="ja-JP" altLang="en-US" dirty="0"/>
              <a:t>カード読み取り画面に戻ります。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4C89604-941F-4EE2-A167-15524C5C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24" y="870770"/>
            <a:ext cx="4139184" cy="22474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7CB3FEA-E5DA-47A0-8021-C97DF26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24" y="3997904"/>
            <a:ext cx="4139185" cy="22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9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9C94B7-8B9B-4B5A-8A34-9E14849F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6032"/>
            <a:ext cx="8596668" cy="578533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・チェックアウト画面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・チェックアウト後は再び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カード読み取り画面に戻ります。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68EBCB-AB19-4C96-9D22-79C76262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4" y="911042"/>
            <a:ext cx="3980600" cy="21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142E2-00B6-4B51-90F7-4F079377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5489"/>
            <a:ext cx="8596668" cy="556587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カード未登録画面</a:t>
            </a:r>
            <a:br>
              <a:rPr kumimoji="1" lang="en-US" altLang="ja-JP" dirty="0"/>
            </a:br>
            <a:r>
              <a:rPr kumimoji="1" lang="ja-JP" altLang="en-US" dirty="0"/>
              <a:t>　　登録されていないカードを読み込むと次の画面が表示されます。</a:t>
            </a:r>
            <a:br>
              <a:rPr kumimoji="1" lang="en-US" altLang="ja-JP" dirty="0"/>
            </a:br>
            <a:r>
              <a:rPr kumimoji="1" lang="ja-JP" altLang="en-US" dirty="0"/>
              <a:t>　　一度名簿テーブルを確認してください。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4598A22-F593-4E5C-81AB-8C590305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16" y="1980649"/>
            <a:ext cx="5953244" cy="32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4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4E64E3-B5D8-440E-95B6-DD959370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9185"/>
            <a:ext cx="8596668" cy="571217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・体温注意画面</a:t>
            </a:r>
            <a:br>
              <a:rPr kumimoji="1" lang="en-US" altLang="ja-JP" dirty="0"/>
            </a:br>
            <a:r>
              <a:rPr kumimoji="1" lang="ja-JP" altLang="en-US" dirty="0"/>
              <a:t>　　体温が一定温度以上で検出されたときに注意表示されます。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8C4597-6A7C-4AF1-A200-5934B571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87" y="1793272"/>
            <a:ext cx="6392963" cy="34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4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5B9A0-6043-4B12-8104-8553C5F0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339ED-8DE2-4C64-972F-748B93D1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5A343-11B6-4F56-B197-4B738A6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821"/>
            <a:ext cx="8596668" cy="5913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使用機材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F87291-790A-430D-B92A-84EF76FF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1636"/>
            <a:ext cx="8596668" cy="529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en-US" altLang="ja-JP" dirty="0">
                <a:hlinkClick r:id="rId2"/>
              </a:rPr>
              <a:t>Sony </a:t>
            </a:r>
            <a:r>
              <a:rPr lang="en-US" altLang="ja-JP" dirty="0" err="1">
                <a:hlinkClick r:id="rId2"/>
              </a:rPr>
              <a:t>FeliCa</a:t>
            </a:r>
            <a:r>
              <a:rPr lang="en-US" altLang="ja-JP" dirty="0">
                <a:hlinkClick r:id="rId2"/>
              </a:rPr>
              <a:t> </a:t>
            </a:r>
            <a:r>
              <a:rPr lang="ja-JP" altLang="en-US" dirty="0">
                <a:hlinkClick r:id="rId2"/>
              </a:rPr>
              <a:t>リーダー・ライター </a:t>
            </a:r>
            <a:r>
              <a:rPr lang="en-US" altLang="ja-JP" dirty="0">
                <a:hlinkClick r:id="rId2"/>
              </a:rPr>
              <a:t>RC-S620S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en-US" altLang="ja-JP" dirty="0" err="1">
                <a:hlinkClick r:id="rId3"/>
              </a:rPr>
              <a:t>FeliCa</a:t>
            </a:r>
            <a:r>
              <a:rPr lang="en-US" altLang="ja-JP" dirty="0">
                <a:hlinkClick r:id="rId3"/>
              </a:rPr>
              <a:t> RC-S620S/RC-S730 </a:t>
            </a:r>
            <a:r>
              <a:rPr lang="ja-JP" altLang="en-US" dirty="0">
                <a:hlinkClick r:id="rId3"/>
              </a:rPr>
              <a:t>ピッチ変換基板 </a:t>
            </a:r>
            <a:r>
              <a:rPr lang="en-US" altLang="ja-JP" dirty="0">
                <a:hlinkClick r:id="rId3"/>
              </a:rPr>
              <a:t>(</a:t>
            </a:r>
            <a:r>
              <a:rPr lang="ja-JP" altLang="en-US" dirty="0">
                <a:hlinkClick r:id="rId3"/>
              </a:rPr>
              <a:t>フラットケーブル付き</a:t>
            </a:r>
            <a:r>
              <a:rPr lang="en-US" altLang="ja-JP" dirty="0">
                <a:hlinkClick r:id="rId3"/>
              </a:rPr>
              <a:t>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>
                <a:hlinkClick r:id="rId4"/>
              </a:rPr>
              <a:t>M5 ATOM Matrix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>
                <a:hlinkClick r:id="rId5"/>
              </a:rPr>
              <a:t>M5Stack</a:t>
            </a:r>
            <a:r>
              <a:rPr lang="ja-JP" altLang="en-US" dirty="0">
                <a:hlinkClick r:id="rId5"/>
              </a:rPr>
              <a:t>用非接触温度センサユニット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>
                <a:hlinkClick r:id="rId6"/>
              </a:rPr>
              <a:t>M5Stack</a:t>
            </a:r>
            <a:r>
              <a:rPr lang="ja-JP" altLang="en-US" dirty="0">
                <a:hlinkClick r:id="rId6"/>
              </a:rPr>
              <a:t>用</a:t>
            </a:r>
            <a:r>
              <a:rPr lang="en-US" altLang="ja-JP" dirty="0" err="1">
                <a:hlinkClick r:id="rId6"/>
              </a:rPr>
              <a:t>ToF</a:t>
            </a:r>
            <a:r>
              <a:rPr lang="ja-JP" altLang="en-US" dirty="0">
                <a:hlinkClick r:id="rId6"/>
              </a:rPr>
              <a:t>測距センサユニット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>
                <a:hlinkClick r:id="rId7"/>
              </a:rPr>
              <a:t>M5Stack</a:t>
            </a:r>
            <a:r>
              <a:rPr lang="ja-JP" altLang="en-US" dirty="0">
                <a:hlinkClick r:id="rId7"/>
              </a:rPr>
              <a:t>用拡張ハブユニット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ja-JP" altLang="en-US" dirty="0">
                <a:hlinkClick r:id="rId8"/>
              </a:rPr>
              <a:t>オス</a:t>
            </a:r>
            <a:r>
              <a:rPr kumimoji="1" lang="en-US" altLang="ja-JP" dirty="0">
                <a:hlinkClick r:id="rId8"/>
              </a:rPr>
              <a:t>-</a:t>
            </a:r>
            <a:r>
              <a:rPr kumimoji="1" lang="ja-JP" altLang="en-US" dirty="0">
                <a:hlinkClick r:id="rId8"/>
              </a:rPr>
              <a:t>メス </a:t>
            </a:r>
            <a:r>
              <a:rPr lang="ja-JP" altLang="en-US" dirty="0">
                <a:hlinkClick r:id="rId8"/>
              </a:rPr>
              <a:t>ジャンパーワイヤー</a:t>
            </a:r>
            <a:r>
              <a:rPr lang="ja-JP" altLang="en-US" dirty="0"/>
              <a:t>（</a:t>
            </a:r>
            <a:r>
              <a:rPr lang="en-US" altLang="ja-JP" dirty="0"/>
              <a:t>4</a:t>
            </a:r>
            <a:r>
              <a:rPr lang="ja-JP" altLang="en-US" dirty="0"/>
              <a:t>本）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FF7DFC-82C9-4DAD-B714-3EA3D6EA3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5638" y="674895"/>
            <a:ext cx="1116330" cy="11163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3138EFC-3DE0-4EE5-BD27-3EBE53F5A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9716" y="2270574"/>
            <a:ext cx="1044414" cy="10444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C71EFE-67E5-4057-A4C8-E1B0D34FC7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0925" y="2963973"/>
            <a:ext cx="1116330" cy="11163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2E9C4D6-585B-4C43-B8A9-B1A41687DA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4595" y="3811906"/>
            <a:ext cx="1116330" cy="11163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D415336-DF5A-4052-8C25-4512372C4B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0403" y="1434639"/>
            <a:ext cx="1116331" cy="11163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CDEC212-C0C8-40D8-924A-0D7A6E417A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18265" y="4591051"/>
            <a:ext cx="1116330" cy="111633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059F2A-F7C5-47E5-9E0B-A3BDA52E1371}"/>
              </a:ext>
            </a:extLst>
          </p:cNvPr>
          <p:cNvSpPr txBox="1"/>
          <p:nvPr/>
        </p:nvSpPr>
        <p:spPr>
          <a:xfrm>
            <a:off x="677334" y="6332637"/>
            <a:ext cx="773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リンク先はスイッチサイエンス社のサイトになっています。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9958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034F9-F38C-4E8A-80FA-664CDBB6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9184"/>
            <a:ext cx="8596668" cy="652272"/>
          </a:xfrm>
        </p:spPr>
        <p:txBody>
          <a:bodyPr/>
          <a:lstStyle/>
          <a:p>
            <a:r>
              <a:rPr kumimoji="1" lang="ja-JP" altLang="en-US" dirty="0"/>
              <a:t>ハードウェアの組立１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A31C0-CED5-4529-BA0A-580AAA60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6529"/>
            <a:ext cx="8990922" cy="486483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ピッチ変換基板にピンヘッダーをハンダ付けしておきます。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ATOM</a:t>
            </a:r>
            <a:r>
              <a:rPr lang="ja-JP" altLang="en-US" dirty="0"/>
              <a:t>と変換基板をジャンパーワイヤーで接続します。配線は下図を</a:t>
            </a:r>
            <a:br>
              <a:rPr lang="en-US" altLang="ja-JP" dirty="0"/>
            </a:br>
            <a:r>
              <a:rPr lang="ja-JP" altLang="en-US" dirty="0"/>
              <a:t>　参照してください。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CC4934-F1B6-4415-BCA9-0DFF6FDA13A1}"/>
              </a:ext>
            </a:extLst>
          </p:cNvPr>
          <p:cNvCxnSpPr>
            <a:cxnSpLocks/>
            <a:stCxn id="23" idx="3"/>
            <a:endCxn id="54" idx="1"/>
          </p:cNvCxnSpPr>
          <p:nvPr/>
        </p:nvCxnSpPr>
        <p:spPr>
          <a:xfrm>
            <a:off x="3321696" y="4119991"/>
            <a:ext cx="1420766" cy="56612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09A116E-1CF9-4EC3-921A-AC667135C3DE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 flipV="1">
            <a:off x="3328084" y="3687575"/>
            <a:ext cx="1403036" cy="786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B0BE7F0-4784-4F0F-8583-45C9A0D9DB5C}"/>
              </a:ext>
            </a:extLst>
          </p:cNvPr>
          <p:cNvCxnSpPr>
            <a:cxnSpLocks/>
            <a:stCxn id="26" idx="3"/>
            <a:endCxn id="52" idx="1"/>
          </p:cNvCxnSpPr>
          <p:nvPr/>
        </p:nvCxnSpPr>
        <p:spPr>
          <a:xfrm>
            <a:off x="3343171" y="3388832"/>
            <a:ext cx="1399291" cy="6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E6352A-9071-47F0-B372-F28542A99B49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>
            <a:off x="3334472" y="3750659"/>
            <a:ext cx="1408484" cy="5650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129DB17-08B8-47AD-B0BA-34E9077B7888}"/>
              </a:ext>
            </a:extLst>
          </p:cNvPr>
          <p:cNvGrpSpPr/>
          <p:nvPr/>
        </p:nvGrpSpPr>
        <p:grpSpPr>
          <a:xfrm>
            <a:off x="1469522" y="2956394"/>
            <a:ext cx="1873649" cy="1882159"/>
            <a:chOff x="1463426" y="2663951"/>
            <a:chExt cx="1873649" cy="18821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087464A-B7C8-4A22-80EE-09377A46D2BB}"/>
                </a:ext>
              </a:extLst>
            </p:cNvPr>
            <p:cNvSpPr/>
            <p:nvPr/>
          </p:nvSpPr>
          <p:spPr>
            <a:xfrm>
              <a:off x="1463426" y="2663951"/>
              <a:ext cx="1858562" cy="1882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ATOM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00AF24F-4851-4D46-BC60-03073535E0C8}"/>
                </a:ext>
              </a:extLst>
            </p:cNvPr>
            <p:cNvSpPr txBox="1"/>
            <p:nvPr/>
          </p:nvSpPr>
          <p:spPr>
            <a:xfrm>
              <a:off x="2872850" y="36428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A630233-8921-4BFA-9E8A-453C1DD619F4}"/>
                </a:ext>
              </a:extLst>
            </p:cNvPr>
            <p:cNvSpPr txBox="1"/>
            <p:nvPr/>
          </p:nvSpPr>
          <p:spPr>
            <a:xfrm>
              <a:off x="2693290" y="3997204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A6E7CDD-7E7A-4958-AD00-D57A6E247AE0}"/>
                </a:ext>
              </a:extLst>
            </p:cNvPr>
            <p:cNvSpPr txBox="1"/>
            <p:nvPr/>
          </p:nvSpPr>
          <p:spPr>
            <a:xfrm>
              <a:off x="2744562" y="327355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G25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02C107F-8204-4B47-90B8-E0F8BA97EA54}"/>
                </a:ext>
              </a:extLst>
            </p:cNvPr>
            <p:cNvSpPr txBox="1"/>
            <p:nvPr/>
          </p:nvSpPr>
          <p:spPr>
            <a:xfrm>
              <a:off x="2753261" y="291172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G21</a:t>
              </a:r>
              <a:endParaRPr kumimoji="1" lang="ja-JP" altLang="en-US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E73C41F8-A697-426F-AF67-5323DD19EB0C}"/>
              </a:ext>
            </a:extLst>
          </p:cNvPr>
          <p:cNvGrpSpPr/>
          <p:nvPr/>
        </p:nvGrpSpPr>
        <p:grpSpPr>
          <a:xfrm>
            <a:off x="4731120" y="2924160"/>
            <a:ext cx="1828714" cy="1946625"/>
            <a:chOff x="4725024" y="2682238"/>
            <a:chExt cx="1828714" cy="194662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2F8D9DA-9686-410E-91B9-1441FD813A48}"/>
                </a:ext>
              </a:extLst>
            </p:cNvPr>
            <p:cNvSpPr/>
            <p:nvPr/>
          </p:nvSpPr>
          <p:spPr>
            <a:xfrm>
              <a:off x="4725024" y="2710194"/>
              <a:ext cx="1828714" cy="1865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変換</a:t>
              </a:r>
              <a:br>
                <a:rPr kumimoji="1" lang="en-US" altLang="ja-JP" dirty="0"/>
              </a:br>
              <a:r>
                <a:rPr kumimoji="1" lang="ja-JP" altLang="en-US" dirty="0"/>
                <a:t>基板</a:t>
              </a: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08DF979-EE8E-4280-B953-37300D5E2718}"/>
                </a:ext>
              </a:extLst>
            </p:cNvPr>
            <p:cNvGrpSpPr/>
            <p:nvPr/>
          </p:nvGrpSpPr>
          <p:grpSpPr>
            <a:xfrm>
              <a:off x="4725024" y="2682238"/>
              <a:ext cx="640040" cy="1946625"/>
              <a:chOff x="5770309" y="2634480"/>
              <a:chExt cx="640040" cy="1946625"/>
            </a:xfrm>
          </p:grpSpPr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861E773-A5FB-4DCA-8341-920EF2251A24}"/>
                  </a:ext>
                </a:extLst>
              </p:cNvPr>
              <p:cNvSpPr txBox="1"/>
              <p:nvPr/>
            </p:nvSpPr>
            <p:spPr>
              <a:xfrm>
                <a:off x="5781651" y="2634480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GND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54AA117-497B-4081-A218-EAAFCB8922D1}"/>
                  </a:ext>
                </a:extLst>
              </p:cNvPr>
              <p:cNvSpPr txBox="1"/>
              <p:nvPr/>
            </p:nvSpPr>
            <p:spPr>
              <a:xfrm>
                <a:off x="5788039" y="2911723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RSV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EF8788D-2718-480D-ABBB-B8627818AA24}"/>
                  </a:ext>
                </a:extLst>
              </p:cNvPr>
              <p:cNvSpPr txBox="1"/>
              <p:nvPr/>
            </p:nvSpPr>
            <p:spPr>
              <a:xfrm>
                <a:off x="5770309" y="3213229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GND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589AA1B-A967-4C09-B38B-D1B0D1B757C8}"/>
                  </a:ext>
                </a:extLst>
              </p:cNvPr>
              <p:cNvSpPr txBox="1"/>
              <p:nvPr/>
            </p:nvSpPr>
            <p:spPr>
              <a:xfrm>
                <a:off x="5781651" y="3514736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TXD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BE14E7E-BE49-4FF5-B7FD-4E1F4E0EF155}"/>
                  </a:ext>
                </a:extLst>
              </p:cNvPr>
              <p:cNvSpPr txBox="1"/>
              <p:nvPr/>
            </p:nvSpPr>
            <p:spPr>
              <a:xfrm>
                <a:off x="5782145" y="3841390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RXD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6063D7D-B2B4-4772-B8DF-CDE83E34627D}"/>
                  </a:ext>
                </a:extLst>
              </p:cNvPr>
              <p:cNvSpPr txBox="1"/>
              <p:nvPr/>
            </p:nvSpPr>
            <p:spPr>
              <a:xfrm>
                <a:off x="5781651" y="4211773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VDD</a:t>
                </a:r>
                <a:endParaRPr kumimoji="1" lang="ja-JP" altLang="en-US" dirty="0"/>
              </a:p>
            </p:txBody>
          </p:sp>
        </p:grp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456495-4CBB-4E1B-94D8-72114569BEDF}"/>
              </a:ext>
            </a:extLst>
          </p:cNvPr>
          <p:cNvSpPr/>
          <p:nvPr/>
        </p:nvSpPr>
        <p:spPr>
          <a:xfrm>
            <a:off x="7660406" y="3345692"/>
            <a:ext cx="1704478" cy="91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RC-S620S</a:t>
            </a:r>
            <a:endParaRPr kumimoji="1" lang="ja-JP" altLang="en-US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8E552DC-12E1-44D0-9C90-BDE3D5E173CE}"/>
              </a:ext>
            </a:extLst>
          </p:cNvPr>
          <p:cNvSpPr/>
          <p:nvPr/>
        </p:nvSpPr>
        <p:spPr>
          <a:xfrm>
            <a:off x="6556718" y="3783268"/>
            <a:ext cx="1103688" cy="121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6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E9ACE-5257-4A29-82F9-9210DB49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kumimoji="1" lang="ja-JP" altLang="en-US" dirty="0"/>
              <a:t>ハードウェア組立２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6BBF4-33A9-4EF7-A5A7-4EC045F8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833"/>
            <a:ext cx="8596668" cy="471853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ATOM</a:t>
            </a:r>
            <a:r>
              <a:rPr kumimoji="1" lang="ja-JP" altLang="en-US" dirty="0"/>
              <a:t>とセンサーを</a:t>
            </a:r>
            <a:r>
              <a:rPr kumimoji="1" lang="en-US" altLang="ja-JP" dirty="0"/>
              <a:t>Hub</a:t>
            </a:r>
            <a:r>
              <a:rPr kumimoji="1" lang="ja-JP" altLang="en-US" dirty="0"/>
              <a:t>ユニット経由で接続します。</a:t>
            </a:r>
            <a:br>
              <a:rPr kumimoji="1" lang="en-US" altLang="ja-JP" dirty="0"/>
            </a:br>
            <a:r>
              <a:rPr kumimoji="1" lang="ja-JP" altLang="en-US" dirty="0"/>
              <a:t>　次の写真を参考にしてください。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lang="ja-JP" altLang="en-US" dirty="0"/>
              <a:t>これでハードウェアの組立は完成です。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E27CC55-2CF3-4DD9-9948-ED086CB9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13636"/>
            <a:ext cx="3667853" cy="33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6BB10-7B2E-442A-8550-B7ED8A2C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98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ソフトウェアの準備１（</a:t>
            </a:r>
            <a:r>
              <a:rPr kumimoji="1" lang="en-US" altLang="ja-JP" dirty="0" err="1"/>
              <a:t>ArduinoIDE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74B07-9E25-41BA-AF8B-A00BBF02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6816"/>
            <a:ext cx="8596668" cy="408454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en-US" altLang="ja-JP" dirty="0" err="1"/>
              <a:t>ArduinoIDE</a:t>
            </a:r>
            <a:r>
              <a:rPr lang="ja-JP" altLang="en-US" dirty="0"/>
              <a:t>を使って</a:t>
            </a:r>
            <a:r>
              <a:rPr lang="en-US" altLang="ja-JP" dirty="0"/>
              <a:t>ATOM Matrix</a:t>
            </a:r>
            <a:r>
              <a:rPr lang="ja-JP" altLang="en-US" dirty="0"/>
              <a:t>のプログラミングを行います。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 err="1"/>
              <a:t>ArduinoIDE</a:t>
            </a:r>
            <a:r>
              <a:rPr lang="ja-JP" altLang="en-US" dirty="0"/>
              <a:t>で</a:t>
            </a:r>
            <a:r>
              <a:rPr lang="en-US" altLang="ja-JP" dirty="0"/>
              <a:t>ATOM</a:t>
            </a:r>
            <a:r>
              <a:rPr lang="ja-JP" altLang="en-US" dirty="0"/>
              <a:t> </a:t>
            </a:r>
            <a:r>
              <a:rPr lang="en-US" altLang="ja-JP" dirty="0"/>
              <a:t>Matrix</a:t>
            </a:r>
            <a:r>
              <a:rPr lang="ja-JP" altLang="en-US" dirty="0"/>
              <a:t>の開発を行うための設定は次のサイトをご覧ください。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lang="en-US" altLang="ja-JP" dirty="0">
                <a:hlinkClick r:id="rId2"/>
              </a:rPr>
              <a:t>https://docs.m5stack.com/#/en/arduino/arduino_development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63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65CFB-0959-4DCF-82D0-3969DC4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808"/>
          </a:xfrm>
        </p:spPr>
        <p:txBody>
          <a:bodyPr/>
          <a:lstStyle/>
          <a:p>
            <a:r>
              <a:rPr lang="ja-JP" altLang="en-US" dirty="0"/>
              <a:t>ソフトウェアの準備２（ライブラリ）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48C21-045E-41F1-9D24-7475A8E2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849"/>
            <a:ext cx="8596668" cy="459051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・距離センサー　</a:t>
            </a:r>
            <a:r>
              <a:rPr kumimoji="1" lang="en-US" altLang="ja-JP" dirty="0"/>
              <a:t>VL53L0X</a:t>
            </a:r>
            <a:r>
              <a:rPr kumimoji="1" lang="ja-JP" altLang="en-US" dirty="0"/>
              <a:t>ライブラリのインストール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・「スケッチ」</a:t>
            </a:r>
            <a:r>
              <a:rPr lang="en-US" altLang="ja-JP" dirty="0"/>
              <a:t>&gt;</a:t>
            </a:r>
            <a:r>
              <a:rPr lang="ja-JP" altLang="en-US" dirty="0"/>
              <a:t>「ライブラリのインクルード」</a:t>
            </a:r>
            <a:r>
              <a:rPr lang="en-US" altLang="ja-JP" dirty="0"/>
              <a:t>&gt;</a:t>
            </a:r>
            <a:r>
              <a:rPr lang="ja-JP" altLang="en-US" dirty="0"/>
              <a:t>「ライブラリを管理」を選択する。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・検索欄に「</a:t>
            </a:r>
            <a:r>
              <a:rPr lang="en-US" altLang="ja-JP" dirty="0"/>
              <a:t>vl53l0x</a:t>
            </a:r>
            <a:r>
              <a:rPr lang="ja-JP" altLang="en-US" dirty="0"/>
              <a:t>」と入力し</a:t>
            </a:r>
            <a:r>
              <a:rPr lang="en-US" altLang="ja-JP" dirty="0"/>
              <a:t>VL50L0X</a:t>
            </a:r>
            <a:r>
              <a:rPr lang="ja-JP" altLang="en-US" dirty="0"/>
              <a:t>をインストールします。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FEFC2EA-9F47-4716-8F11-1E3CF495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73" y="2921403"/>
            <a:ext cx="5541589" cy="31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BE945-99EE-4552-AC04-B953DF40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8913"/>
            <a:ext cx="8596668" cy="5602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BLE</a:t>
            </a:r>
            <a:r>
              <a:rPr lang="ja-JP" altLang="en-US" dirty="0"/>
              <a:t> </a:t>
            </a:r>
            <a:r>
              <a:rPr lang="en-US" altLang="ja-JP" dirty="0"/>
              <a:t>Keyboard</a:t>
            </a:r>
            <a:r>
              <a:rPr lang="ja-JP" altLang="en-US" dirty="0"/>
              <a:t>ライブラリのインストール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・次のリポジトリから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ファイルをダウンロードします。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hlinkClick r:id="rId2"/>
              </a:rPr>
              <a:t> https://github.com/T-vK/ESP32-BLE-Keyboard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・「スケッチ」</a:t>
            </a:r>
            <a:r>
              <a:rPr lang="en-US" altLang="ja-JP" dirty="0"/>
              <a:t>&gt;</a:t>
            </a:r>
            <a:r>
              <a:rPr lang="ja-JP" altLang="en-US" dirty="0"/>
              <a:t>「ライブラリをインクルード」</a:t>
            </a:r>
            <a:r>
              <a:rPr lang="en-US" altLang="ja-JP" dirty="0"/>
              <a:t>&gt;</a:t>
            </a:r>
            <a:r>
              <a:rPr lang="ja-JP" altLang="en-US" dirty="0"/>
              <a:t>「</a:t>
            </a:r>
            <a:r>
              <a:rPr lang="en-US" altLang="ja-JP" dirty="0"/>
              <a:t>.ZIP</a:t>
            </a:r>
            <a:r>
              <a:rPr lang="ja-JP" altLang="en-US" dirty="0"/>
              <a:t>形式のライブラリの</a:t>
            </a:r>
            <a:br>
              <a:rPr lang="en-US" altLang="ja-JP" dirty="0"/>
            </a:br>
            <a:r>
              <a:rPr lang="ja-JP" altLang="en-US" dirty="0"/>
              <a:t>　インストール」を選択し、先ほどダウンロードしたファイルを選択して</a:t>
            </a:r>
            <a:br>
              <a:rPr lang="en-US" altLang="ja-JP" dirty="0"/>
            </a:br>
            <a:r>
              <a:rPr lang="ja-JP" altLang="en-US" dirty="0"/>
              <a:t>　インストールを完了します。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14C024-4DE5-4C6E-BDE9-2194A299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62" y="1738198"/>
            <a:ext cx="4975398" cy="21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16325-AFFF-4097-91F0-F7DF4C54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6993"/>
            <a:ext cx="8596668" cy="57243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NFC</a:t>
            </a:r>
            <a:r>
              <a:rPr kumimoji="1" lang="ja-JP" altLang="en-US" dirty="0"/>
              <a:t>ライブラリのインストール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・次のリポジトリから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ファイルをダウンロードして、解凍します。</a:t>
            </a:r>
            <a:r>
              <a:rPr lang="en-US" altLang="ja-JP" dirty="0"/>
              <a:t>				</a:t>
            </a:r>
            <a:r>
              <a:rPr lang="en-US" altLang="ja-JP" dirty="0">
                <a:hlinkClick r:id="rId2"/>
              </a:rPr>
              <a:t>https://github.com/mkttanabe/NFC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・解凍したフォルダのうち「</a:t>
            </a:r>
            <a:r>
              <a:rPr lang="en-US" altLang="ja-JP" dirty="0"/>
              <a:t>NFC-master</a:t>
            </a:r>
            <a:r>
              <a:rPr lang="ja-JP" altLang="en-US" dirty="0"/>
              <a:t>」</a:t>
            </a:r>
            <a:r>
              <a:rPr lang="en-US" altLang="ja-JP" dirty="0"/>
              <a:t>&gt;</a:t>
            </a:r>
            <a:r>
              <a:rPr lang="ja-JP" altLang="en-US" dirty="0"/>
              <a:t>「</a:t>
            </a:r>
            <a:r>
              <a:rPr lang="en-US" altLang="ja-JP" dirty="0"/>
              <a:t>RCS620S</a:t>
            </a:r>
            <a:r>
              <a:rPr lang="ja-JP" altLang="en-US" dirty="0"/>
              <a:t>」</a:t>
            </a:r>
            <a:r>
              <a:rPr lang="en-US" altLang="ja-JP" dirty="0"/>
              <a:t>&gt;</a:t>
            </a:r>
            <a:r>
              <a:rPr lang="ja-JP" altLang="en-US" dirty="0"/>
              <a:t>「</a:t>
            </a:r>
            <a:r>
              <a:rPr lang="en-US" altLang="ja-JP" dirty="0"/>
              <a:t>Arduino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ja-JP" altLang="en-US" dirty="0"/>
              <a:t>　　　にある「</a:t>
            </a:r>
            <a:r>
              <a:rPr lang="en-US" altLang="ja-JP" dirty="0"/>
              <a:t>lib</a:t>
            </a:r>
            <a:r>
              <a:rPr lang="ja-JP" altLang="en-US" dirty="0"/>
              <a:t>」フォルダを</a:t>
            </a:r>
            <a:r>
              <a:rPr lang="en-US" altLang="ja-JP" dirty="0"/>
              <a:t>Arduino</a:t>
            </a:r>
            <a:r>
              <a:rPr lang="ja-JP" altLang="en-US" dirty="0"/>
              <a:t>ライブラリフォルダ（</a:t>
            </a:r>
            <a:r>
              <a:rPr lang="en-US" altLang="ja-JP" dirty="0"/>
              <a:t>C:\</a:t>
            </a:r>
            <a:r>
              <a:rPr lang="ja-JP" altLang="en-US" dirty="0"/>
              <a:t>ユーザー</a:t>
            </a:r>
            <a:r>
              <a:rPr lang="en-US" altLang="ja-JP" dirty="0"/>
              <a:t>\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/>
              <a:t>(</a:t>
            </a:r>
            <a:r>
              <a:rPr lang="ja-JP" altLang="en-US" dirty="0"/>
              <a:t>ユーザー名</a:t>
            </a:r>
            <a:r>
              <a:rPr lang="en-US" altLang="ja-JP" dirty="0"/>
              <a:t>)\</a:t>
            </a:r>
            <a:r>
              <a:rPr lang="ja-JP" altLang="en-US" dirty="0"/>
              <a:t>ドキュメント</a:t>
            </a:r>
            <a:r>
              <a:rPr lang="en-US" altLang="ja-JP" dirty="0"/>
              <a:t>\Arduino\libraries</a:t>
            </a:r>
            <a:r>
              <a:rPr lang="ja-JP" altLang="en-US" dirty="0"/>
              <a:t>）にコピーして</a:t>
            </a:r>
            <a:br>
              <a:rPr lang="en-US" altLang="ja-JP" dirty="0"/>
            </a:br>
            <a:r>
              <a:rPr lang="ja-JP" altLang="en-US" dirty="0"/>
              <a:t>　　「</a:t>
            </a:r>
            <a:r>
              <a:rPr lang="en-US" altLang="ja-JP" dirty="0"/>
              <a:t>RCS620S</a:t>
            </a:r>
            <a:r>
              <a:rPr lang="ja-JP" altLang="en-US" dirty="0"/>
              <a:t>」とリネームします。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・コピーしたフォルダ内の「</a:t>
            </a:r>
            <a:r>
              <a:rPr lang="en-US" altLang="ja-JP" dirty="0"/>
              <a:t>RCS620S.cpp</a:t>
            </a:r>
            <a:r>
              <a:rPr lang="ja-JP" altLang="en-US" dirty="0"/>
              <a:t>」ファイルを編集します。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　・</a:t>
            </a:r>
            <a:r>
              <a:rPr lang="en-US" altLang="ja-JP" dirty="0"/>
              <a:t>442</a:t>
            </a:r>
            <a:r>
              <a:rPr lang="ja-JP" altLang="en-US" dirty="0"/>
              <a:t>行目、</a:t>
            </a:r>
            <a:r>
              <a:rPr lang="en-US" altLang="ja-JP" dirty="0"/>
              <a:t>457</a:t>
            </a:r>
            <a:r>
              <a:rPr lang="ja-JP" altLang="en-US" dirty="0"/>
              <a:t>行目、</a:t>
            </a:r>
            <a:r>
              <a:rPr lang="en-US" altLang="ja-JP" dirty="0"/>
              <a:t>458</a:t>
            </a:r>
            <a:r>
              <a:rPr lang="ja-JP" altLang="en-US" dirty="0"/>
              <a:t>行目、</a:t>
            </a:r>
            <a:r>
              <a:rPr lang="en-US" altLang="ja-JP" dirty="0"/>
              <a:t>468</a:t>
            </a:r>
            <a:r>
              <a:rPr lang="ja-JP" altLang="en-US" dirty="0"/>
              <a:t>行目、計</a:t>
            </a:r>
            <a:r>
              <a:rPr lang="en-US" altLang="ja-JP" dirty="0"/>
              <a:t>4</a:t>
            </a:r>
            <a:r>
              <a:rPr lang="ja-JP" altLang="en-US" dirty="0"/>
              <a:t>カ所の「</a:t>
            </a:r>
            <a:r>
              <a:rPr lang="en-US" altLang="ja-JP" dirty="0"/>
              <a:t>Serial</a:t>
            </a:r>
            <a:r>
              <a:rPr lang="ja-JP" altLang="en-US" dirty="0"/>
              <a:t>」を</a:t>
            </a:r>
            <a:br>
              <a:rPr lang="en-US" altLang="ja-JP" dirty="0"/>
            </a:br>
            <a:r>
              <a:rPr lang="ja-JP" altLang="en-US" dirty="0"/>
              <a:t>　　　　　「</a:t>
            </a:r>
            <a:r>
              <a:rPr lang="en-US" altLang="ja-JP" dirty="0"/>
              <a:t>Serial1</a:t>
            </a:r>
            <a:r>
              <a:rPr lang="ja-JP" altLang="en-US" dirty="0"/>
              <a:t>」に変更します。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・以上でサンプルの動作に必要なライブラリの準備ができました。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533448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1351</Words>
  <Application>Microsoft Office PowerPoint</Application>
  <PresentationFormat>ワイド画面</PresentationFormat>
  <Paragraphs>172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Arial</vt:lpstr>
      <vt:lpstr>Trebuchet MS</vt:lpstr>
      <vt:lpstr>Wingdings</vt:lpstr>
      <vt:lpstr>Wingdings 3</vt:lpstr>
      <vt:lpstr>ファセット</vt:lpstr>
      <vt:lpstr>NFCリーダーを利用したPowerAppsアプリケーション （タイムカードのサンプル）</vt:lpstr>
      <vt:lpstr>サンプルコードについて</vt:lpstr>
      <vt:lpstr>使用機材</vt:lpstr>
      <vt:lpstr>ハードウェアの組立１</vt:lpstr>
      <vt:lpstr>ハードウェア組立２</vt:lpstr>
      <vt:lpstr>ソフトウェアの準備１（ArduinoIDE）</vt:lpstr>
      <vt:lpstr>ソフトウェアの準備２（ライブラリ）</vt:lpstr>
      <vt:lpstr>PowerPoint プレゼンテーション</vt:lpstr>
      <vt:lpstr>PowerPoint プレゼンテーション</vt:lpstr>
      <vt:lpstr>ソフトウェアの準備３ （プログラムの書き込み）</vt:lpstr>
      <vt:lpstr>動作確認</vt:lpstr>
      <vt:lpstr>BLE Keyboardの登録</vt:lpstr>
      <vt:lpstr>PowerAppsアプリの準備</vt:lpstr>
      <vt:lpstr>タイムカードアプリ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タイムカードアプリの説明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Yoshinori Hayashi</dc:creator>
  <cp:lastModifiedBy>Yoshinori Hayashi</cp:lastModifiedBy>
  <cp:revision>52</cp:revision>
  <dcterms:created xsi:type="dcterms:W3CDTF">2020-06-07T13:34:47Z</dcterms:created>
  <dcterms:modified xsi:type="dcterms:W3CDTF">2020-06-09T07:49:13Z</dcterms:modified>
</cp:coreProperties>
</file>