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1CC"/>
          </a:solidFill>
        </a:fill>
      </a:tcStyle>
    </a:wholeTbl>
    <a:band2H>
      <a:tcTxStyle b="def" i="def"/>
      <a:tcStyle>
        <a:tcBdr/>
        <a:fill>
          <a:solidFill>
            <a:srgbClr val="E8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6" y="0"/>
            <a:ext cx="9257718" cy="685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C:\Users\user\Desktop\BG3.jpg" descr="C:\Users\user\Desktop\BG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6612"/>
            <a:ext cx="9144001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562" y="2132856"/>
            <a:ext cx="3745164" cy="472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cubicBezTo>
                  <a:pt x="424" y="0"/>
                  <a:pt x="0" y="336"/>
                  <a:pt x="0" y="75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751"/>
                </a:lnTo>
                <a:cubicBezTo>
                  <a:pt x="21600" y="336"/>
                  <a:pt x="21174" y="0"/>
                  <a:pt x="20650" y="0"/>
                </a:cubicBezTo>
                <a:lnTo>
                  <a:pt x="94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7" name="內文層級一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6" y="0"/>
            <a:ext cx="9257718" cy="685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C:\Users\user\Desktop\BG3.jpg" descr="C:\Users\user\Desktop\BG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6612"/>
            <a:ext cx="9144001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562" y="2132856"/>
            <a:ext cx="3745164" cy="472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cubicBezTo>
                  <a:pt x="424" y="0"/>
                  <a:pt x="0" y="336"/>
                  <a:pt x="0" y="75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751"/>
                </a:lnTo>
                <a:cubicBezTo>
                  <a:pt x="21600" y="336"/>
                  <a:pt x="21174" y="0"/>
                  <a:pt x="20650" y="0"/>
                </a:cubicBezTo>
                <a:lnTo>
                  <a:pt x="94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31" name="大標題文字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32" name="內文層級一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6" y="0"/>
            <a:ext cx="9257718" cy="685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C:\Users\user\Desktop\BG3.jpg" descr="C:\Users\user\Desktop\BG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6612"/>
            <a:ext cx="9144001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562" y="2132856"/>
            <a:ext cx="3745164" cy="472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cubicBezTo>
                  <a:pt x="424" y="0"/>
                  <a:pt x="0" y="336"/>
                  <a:pt x="0" y="75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751"/>
                </a:lnTo>
                <a:cubicBezTo>
                  <a:pt x="21600" y="336"/>
                  <a:pt x="21174" y="0"/>
                  <a:pt x="20650" y="0"/>
                </a:cubicBezTo>
                <a:lnTo>
                  <a:pt x="94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6" y="0"/>
            <a:ext cx="9257718" cy="685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C:\Users\user\Desktop\BG3.jpg" descr="C:\Users\user\Desktop\BG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6612"/>
            <a:ext cx="9144001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562" y="2132856"/>
            <a:ext cx="3745164" cy="472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cubicBezTo>
                  <a:pt x="424" y="0"/>
                  <a:pt x="0" y="336"/>
                  <a:pt x="0" y="75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751"/>
                </a:lnTo>
                <a:cubicBezTo>
                  <a:pt x="21600" y="336"/>
                  <a:pt x="21174" y="0"/>
                  <a:pt x="20650" y="0"/>
                </a:cubicBezTo>
                <a:lnTo>
                  <a:pt x="94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8" name="大標題文字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6" y="0"/>
            <a:ext cx="9257718" cy="685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C:\Users\user\Desktop\BG3.jpg" descr="C:\Users\user\Desktop\BG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6612"/>
            <a:ext cx="9144001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562" y="2132856"/>
            <a:ext cx="3745164" cy="472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cubicBezTo>
                  <a:pt x="424" y="0"/>
                  <a:pt x="0" y="336"/>
                  <a:pt x="0" y="75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751"/>
                </a:lnTo>
                <a:cubicBezTo>
                  <a:pt x="21600" y="336"/>
                  <a:pt x="21174" y="0"/>
                  <a:pt x="20650" y="0"/>
                </a:cubicBezTo>
                <a:lnTo>
                  <a:pt x="94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5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1" name="內文層級一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6" y="0"/>
            <a:ext cx="9257718" cy="685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C:\Users\user\Desktop\BG3.jpg" descr="C:\Users\user\Desktop\BG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6612"/>
            <a:ext cx="9144001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562" y="2132856"/>
            <a:ext cx="3745164" cy="472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cubicBezTo>
                  <a:pt x="424" y="0"/>
                  <a:pt x="0" y="336"/>
                  <a:pt x="0" y="75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751"/>
                </a:lnTo>
                <a:cubicBezTo>
                  <a:pt x="21600" y="336"/>
                  <a:pt x="21174" y="0"/>
                  <a:pt x="20650" y="0"/>
                </a:cubicBezTo>
                <a:lnTo>
                  <a:pt x="94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6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3" name="內文層級一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4" name="矩形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6" y="0"/>
            <a:ext cx="9257718" cy="685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C:\Users\user\Desktop\BG3.jpg" descr="C:\Users\user\Desktop\BG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6612"/>
            <a:ext cx="9144001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562" y="2132856"/>
            <a:ext cx="3745164" cy="472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cubicBezTo>
                  <a:pt x="424" y="0"/>
                  <a:pt x="0" y="336"/>
                  <a:pt x="0" y="75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751"/>
                </a:lnTo>
                <a:cubicBezTo>
                  <a:pt x="21600" y="336"/>
                  <a:pt x="21174" y="0"/>
                  <a:pt x="20650" y="0"/>
                </a:cubicBezTo>
                <a:lnTo>
                  <a:pt x="94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7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6" y="0"/>
            <a:ext cx="9257718" cy="685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C:\Users\user\Desktop\BG3.jpg" descr="C:\Users\user\Desktop\BG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6612"/>
            <a:ext cx="9144001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562" y="2132856"/>
            <a:ext cx="3745164" cy="472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cubicBezTo>
                  <a:pt x="424" y="0"/>
                  <a:pt x="0" y="336"/>
                  <a:pt x="0" y="75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751"/>
                </a:lnTo>
                <a:cubicBezTo>
                  <a:pt x="21600" y="336"/>
                  <a:pt x="21174" y="0"/>
                  <a:pt x="20650" y="0"/>
                </a:cubicBezTo>
                <a:lnTo>
                  <a:pt x="94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6" y="0"/>
            <a:ext cx="9257718" cy="685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C:\Users\user\Desktop\BG3.jpg" descr="C:\Users\user\Desktop\BG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6612"/>
            <a:ext cx="9144001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562" y="2132856"/>
            <a:ext cx="3745164" cy="472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cubicBezTo>
                  <a:pt x="424" y="0"/>
                  <a:pt x="0" y="336"/>
                  <a:pt x="0" y="75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751"/>
                </a:lnTo>
                <a:cubicBezTo>
                  <a:pt x="21600" y="336"/>
                  <a:pt x="21174" y="0"/>
                  <a:pt x="20650" y="0"/>
                </a:cubicBezTo>
                <a:lnTo>
                  <a:pt x="94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96" name="大標題文字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97" name="內文層級一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矩形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6" y="0"/>
            <a:ext cx="9257718" cy="685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C:\Users\user\Desktop\BG3.jpg" descr="C:\Users\user\Desktop\BG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6612"/>
            <a:ext cx="9144001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562" y="2132856"/>
            <a:ext cx="3745164" cy="472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cubicBezTo>
                  <a:pt x="424" y="0"/>
                  <a:pt x="0" y="336"/>
                  <a:pt x="0" y="75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751"/>
                </a:lnTo>
                <a:cubicBezTo>
                  <a:pt x="21600" y="336"/>
                  <a:pt x="21174" y="0"/>
                  <a:pt x="20650" y="0"/>
                </a:cubicBezTo>
                <a:lnTo>
                  <a:pt x="94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09" name="大標題文字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110" name="影像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內文層級一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6" y="0"/>
            <a:ext cx="9257718" cy="685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C:\Users\user\Desktop\BG3.jpg" descr="C:\Users\user\Desktop\BG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6612"/>
            <a:ext cx="9144001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C:\Users\user\Desktop\BG1.jpg" descr="C:\Users\user\Desktop\BG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8562" y="2132856"/>
            <a:ext cx="3745164" cy="472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cubicBezTo>
                  <a:pt x="424" y="0"/>
                  <a:pt x="0" y="336"/>
                  <a:pt x="0" y="75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751"/>
                </a:lnTo>
                <a:cubicBezTo>
                  <a:pt x="21600" y="336"/>
                  <a:pt x="21174" y="0"/>
                  <a:pt x="20650" y="0"/>
                </a:cubicBezTo>
                <a:lnTo>
                  <a:pt x="94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大標題文字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幻燈片編號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7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4.jpeg"/><Relationship Id="rId5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1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12.jpeg"/><Relationship Id="rId5" Type="http://schemas.openxmlformats.org/officeDocument/2006/relationships/hyperlink" Target="http://blog.csdn.net/cvmat/article/details/51481554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hyperlink" Target="http://blog.csdn.net/fly_egg/article/details/53494790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群組"/>
          <p:cNvGrpSpPr/>
          <p:nvPr/>
        </p:nvGrpSpPr>
        <p:grpSpPr>
          <a:xfrm>
            <a:off x="-1234440" y="-563882"/>
            <a:ext cx="13853162" cy="8503924"/>
            <a:chOff x="0" y="0"/>
            <a:chExt cx="13853160" cy="8503922"/>
          </a:xfrm>
        </p:grpSpPr>
        <p:sp>
          <p:nvSpPr>
            <p:cNvPr id="142" name="線條"/>
            <p:cNvSpPr/>
            <p:nvPr/>
          </p:nvSpPr>
          <p:spPr>
            <a:xfrm flipH="1">
              <a:off x="1234439" y="121920"/>
              <a:ext cx="1" cy="7726682"/>
            </a:xfrm>
            <a:prstGeom prst="line">
              <a:avLst/>
            </a:prstGeom>
            <a:noFill/>
            <a:ln w="9525" cap="flat">
              <a:solidFill>
                <a:srgbClr val="405F2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3" name="線條"/>
            <p:cNvSpPr/>
            <p:nvPr/>
          </p:nvSpPr>
          <p:spPr>
            <a:xfrm flipH="1">
              <a:off x="10378440" y="15239"/>
              <a:ext cx="1" cy="7924804"/>
            </a:xfrm>
            <a:prstGeom prst="line">
              <a:avLst/>
            </a:prstGeom>
            <a:noFill/>
            <a:ln w="9525" cap="flat">
              <a:solidFill>
                <a:srgbClr val="405F2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4" name="線條"/>
            <p:cNvSpPr/>
            <p:nvPr/>
          </p:nvSpPr>
          <p:spPr>
            <a:xfrm flipH="1">
              <a:off x="4282440" y="121919"/>
              <a:ext cx="1" cy="8382004"/>
            </a:xfrm>
            <a:prstGeom prst="line">
              <a:avLst/>
            </a:prstGeom>
            <a:noFill/>
            <a:ln w="9525" cap="flat">
              <a:solidFill>
                <a:srgbClr val="405F2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" name="線條"/>
            <p:cNvSpPr/>
            <p:nvPr/>
          </p:nvSpPr>
          <p:spPr>
            <a:xfrm flipH="1">
              <a:off x="7330440" y="-1"/>
              <a:ext cx="1" cy="7924803"/>
            </a:xfrm>
            <a:prstGeom prst="line">
              <a:avLst/>
            </a:prstGeom>
            <a:noFill/>
            <a:ln w="9525" cap="flat">
              <a:solidFill>
                <a:srgbClr val="405F2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6" name="線條"/>
            <p:cNvSpPr/>
            <p:nvPr/>
          </p:nvSpPr>
          <p:spPr>
            <a:xfrm>
              <a:off x="655319" y="563880"/>
              <a:ext cx="10165083" cy="1"/>
            </a:xfrm>
            <a:prstGeom prst="line">
              <a:avLst/>
            </a:prstGeom>
            <a:noFill/>
            <a:ln w="9525" cap="flat">
              <a:solidFill>
                <a:srgbClr val="405F2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7" name="線條"/>
            <p:cNvSpPr/>
            <p:nvPr/>
          </p:nvSpPr>
          <p:spPr>
            <a:xfrm>
              <a:off x="76199" y="7421881"/>
              <a:ext cx="11628123" cy="1"/>
            </a:xfrm>
            <a:prstGeom prst="line">
              <a:avLst/>
            </a:prstGeom>
            <a:noFill/>
            <a:ln w="9525" cap="flat">
              <a:solidFill>
                <a:srgbClr val="405F2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" name="線條"/>
            <p:cNvSpPr/>
            <p:nvPr/>
          </p:nvSpPr>
          <p:spPr>
            <a:xfrm>
              <a:off x="0" y="2849880"/>
              <a:ext cx="13853162" cy="1"/>
            </a:xfrm>
            <a:prstGeom prst="line">
              <a:avLst/>
            </a:prstGeom>
            <a:noFill/>
            <a:ln w="9525" cap="flat">
              <a:solidFill>
                <a:srgbClr val="405F2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" name="線條"/>
            <p:cNvSpPr/>
            <p:nvPr/>
          </p:nvSpPr>
          <p:spPr>
            <a:xfrm>
              <a:off x="259079" y="5135880"/>
              <a:ext cx="11094723" cy="1"/>
            </a:xfrm>
            <a:prstGeom prst="line">
              <a:avLst/>
            </a:prstGeom>
            <a:noFill/>
            <a:ln w="9525" cap="flat">
              <a:solidFill>
                <a:srgbClr val="405F2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151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80012"/>
            <a:ext cx="6090623" cy="6938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843809" cy="602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4254" y="-173620"/>
            <a:ext cx="6427307" cy="739845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" name="群組"/>
          <p:cNvGrpSpPr/>
          <p:nvPr/>
        </p:nvGrpSpPr>
        <p:grpSpPr>
          <a:xfrm>
            <a:off x="3903748" y="5697785"/>
            <a:ext cx="615285" cy="601407"/>
            <a:chOff x="0" y="-2"/>
            <a:chExt cx="615283" cy="601405"/>
          </a:xfrm>
        </p:grpSpPr>
        <p:sp>
          <p:nvSpPr>
            <p:cNvPr id="154" name="形狀"/>
            <p:cNvSpPr/>
            <p:nvPr/>
          </p:nvSpPr>
          <p:spPr>
            <a:xfrm rot="1456890">
              <a:off x="75503" y="69860"/>
              <a:ext cx="439101" cy="461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16" fill="norm" stroke="1" extrusionOk="0">
                  <a:moveTo>
                    <a:pt x="265" y="10759"/>
                  </a:moveTo>
                  <a:cubicBezTo>
                    <a:pt x="-109" y="9321"/>
                    <a:pt x="-74" y="7622"/>
                    <a:pt x="288" y="6672"/>
                  </a:cubicBezTo>
                  <a:cubicBezTo>
                    <a:pt x="650" y="5722"/>
                    <a:pt x="1565" y="5708"/>
                    <a:pt x="2437" y="5059"/>
                  </a:cubicBezTo>
                  <a:cubicBezTo>
                    <a:pt x="3309" y="4411"/>
                    <a:pt x="4244" y="3067"/>
                    <a:pt x="5241" y="2308"/>
                  </a:cubicBezTo>
                  <a:cubicBezTo>
                    <a:pt x="6238" y="1549"/>
                    <a:pt x="7528" y="969"/>
                    <a:pt x="8418" y="506"/>
                  </a:cubicBezTo>
                  <a:cubicBezTo>
                    <a:pt x="9308" y="43"/>
                    <a:pt x="9492" y="-13"/>
                    <a:pt x="10862" y="2"/>
                  </a:cubicBezTo>
                  <a:cubicBezTo>
                    <a:pt x="12233" y="18"/>
                    <a:pt x="15243" y="-68"/>
                    <a:pt x="16642" y="601"/>
                  </a:cubicBezTo>
                  <a:cubicBezTo>
                    <a:pt x="18041" y="1270"/>
                    <a:pt x="18175" y="2892"/>
                    <a:pt x="18978" y="4585"/>
                  </a:cubicBezTo>
                  <a:cubicBezTo>
                    <a:pt x="19781" y="6278"/>
                    <a:pt x="21491" y="8989"/>
                    <a:pt x="21460" y="10759"/>
                  </a:cubicBezTo>
                  <a:cubicBezTo>
                    <a:pt x="21429" y="12530"/>
                    <a:pt x="18364" y="13898"/>
                    <a:pt x="17577" y="15019"/>
                  </a:cubicBezTo>
                  <a:cubicBezTo>
                    <a:pt x="16789" y="16141"/>
                    <a:pt x="17172" y="16853"/>
                    <a:pt x="16736" y="17486"/>
                  </a:cubicBezTo>
                  <a:cubicBezTo>
                    <a:pt x="16299" y="18118"/>
                    <a:pt x="15658" y="17857"/>
                    <a:pt x="14680" y="18529"/>
                  </a:cubicBezTo>
                  <a:cubicBezTo>
                    <a:pt x="13701" y="19201"/>
                    <a:pt x="12545" y="21532"/>
                    <a:pt x="10862" y="21516"/>
                  </a:cubicBezTo>
                  <a:cubicBezTo>
                    <a:pt x="9180" y="21500"/>
                    <a:pt x="5975" y="19470"/>
                    <a:pt x="4587" y="18434"/>
                  </a:cubicBezTo>
                  <a:cubicBezTo>
                    <a:pt x="3198" y="17399"/>
                    <a:pt x="3298" y="16504"/>
                    <a:pt x="2531" y="15304"/>
                  </a:cubicBezTo>
                  <a:cubicBezTo>
                    <a:pt x="764" y="13511"/>
                    <a:pt x="639" y="12198"/>
                    <a:pt x="265" y="10759"/>
                  </a:cubicBezTo>
                  <a:close/>
                </a:path>
              </a:pathLst>
            </a:custGeom>
            <a:solidFill>
              <a:srgbClr val="4F4F48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形狀"/>
            <p:cNvSpPr/>
            <p:nvPr/>
          </p:nvSpPr>
          <p:spPr>
            <a:xfrm>
              <a:off x="337874" y="315506"/>
              <a:ext cx="277410" cy="23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16" fill="norm" stroke="1" extrusionOk="0">
                  <a:moveTo>
                    <a:pt x="265" y="10759"/>
                  </a:moveTo>
                  <a:cubicBezTo>
                    <a:pt x="-109" y="9321"/>
                    <a:pt x="-74" y="7622"/>
                    <a:pt x="288" y="6672"/>
                  </a:cubicBezTo>
                  <a:cubicBezTo>
                    <a:pt x="650" y="5722"/>
                    <a:pt x="1565" y="5708"/>
                    <a:pt x="2437" y="5059"/>
                  </a:cubicBezTo>
                  <a:cubicBezTo>
                    <a:pt x="3309" y="4411"/>
                    <a:pt x="4244" y="3067"/>
                    <a:pt x="5241" y="2308"/>
                  </a:cubicBezTo>
                  <a:cubicBezTo>
                    <a:pt x="6238" y="1549"/>
                    <a:pt x="7528" y="969"/>
                    <a:pt x="8418" y="506"/>
                  </a:cubicBezTo>
                  <a:cubicBezTo>
                    <a:pt x="9308" y="43"/>
                    <a:pt x="9492" y="-13"/>
                    <a:pt x="10862" y="2"/>
                  </a:cubicBezTo>
                  <a:cubicBezTo>
                    <a:pt x="12233" y="18"/>
                    <a:pt x="15243" y="-68"/>
                    <a:pt x="16642" y="601"/>
                  </a:cubicBezTo>
                  <a:cubicBezTo>
                    <a:pt x="18041" y="1270"/>
                    <a:pt x="18175" y="2892"/>
                    <a:pt x="18978" y="4585"/>
                  </a:cubicBezTo>
                  <a:cubicBezTo>
                    <a:pt x="19781" y="6278"/>
                    <a:pt x="21491" y="8989"/>
                    <a:pt x="21460" y="10759"/>
                  </a:cubicBezTo>
                  <a:cubicBezTo>
                    <a:pt x="21429" y="12530"/>
                    <a:pt x="18364" y="13898"/>
                    <a:pt x="17577" y="15019"/>
                  </a:cubicBezTo>
                  <a:cubicBezTo>
                    <a:pt x="16789" y="16141"/>
                    <a:pt x="17172" y="16853"/>
                    <a:pt x="16736" y="17486"/>
                  </a:cubicBezTo>
                  <a:cubicBezTo>
                    <a:pt x="16299" y="18118"/>
                    <a:pt x="15658" y="17857"/>
                    <a:pt x="14680" y="18529"/>
                  </a:cubicBezTo>
                  <a:cubicBezTo>
                    <a:pt x="13701" y="19201"/>
                    <a:pt x="12545" y="21532"/>
                    <a:pt x="10862" y="21516"/>
                  </a:cubicBezTo>
                  <a:cubicBezTo>
                    <a:pt x="9180" y="21500"/>
                    <a:pt x="5975" y="19470"/>
                    <a:pt x="4587" y="18434"/>
                  </a:cubicBezTo>
                  <a:cubicBezTo>
                    <a:pt x="3198" y="17399"/>
                    <a:pt x="3298" y="16504"/>
                    <a:pt x="2531" y="15304"/>
                  </a:cubicBezTo>
                  <a:cubicBezTo>
                    <a:pt x="764" y="13511"/>
                    <a:pt x="639" y="12198"/>
                    <a:pt x="265" y="10759"/>
                  </a:cubicBezTo>
                  <a:close/>
                </a:path>
              </a:pathLst>
            </a:custGeom>
            <a:solidFill>
              <a:srgbClr val="4F4F48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7" name="陳昀靖     梁瑋玲…"/>
          <p:cNvSpPr txBox="1"/>
          <p:nvPr/>
        </p:nvSpPr>
        <p:spPr>
          <a:xfrm>
            <a:off x="7223760" y="5440395"/>
            <a:ext cx="2011680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Gen Jyuu Gothic Monospace Light"/>
                <a:ea typeface="Gen Jyuu Gothic Monospace Light"/>
                <a:cs typeface="Gen Jyuu Gothic Monospace Light"/>
                <a:sym typeface="Gen Jyuu Gothic Monospace Light"/>
              </a:defRPr>
            </a:pPr>
            <a:r>
              <a:t>陳昀靖     梁瑋玲</a:t>
            </a:r>
          </a:p>
          <a:p>
            <a:pPr>
              <a:spcBef>
                <a:spcPts val="800"/>
              </a:spcBef>
              <a:defRPr>
                <a:solidFill>
                  <a:srgbClr val="FFFFFF"/>
                </a:solidFill>
                <a:latin typeface="Gen Jyuu Gothic Monospace Light"/>
                <a:ea typeface="Gen Jyuu Gothic Monospace Light"/>
                <a:cs typeface="Gen Jyuu Gothic Monospace Light"/>
                <a:sym typeface="Gen Jyuu Gothic Monospace Light"/>
              </a:defRPr>
            </a:pPr>
            <a:r>
              <a:t>倪御峰     林祐舜</a:t>
            </a:r>
          </a:p>
        </p:txBody>
      </p:sp>
      <p:pic>
        <p:nvPicPr>
          <p:cNvPr id="158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rcRect l="0" t="0" r="3" b="0"/>
          <a:stretch>
            <a:fillRect/>
          </a:stretch>
        </p:blipFill>
        <p:spPr>
          <a:xfrm>
            <a:off x="-5744308" y="2133600"/>
            <a:ext cx="5996385" cy="472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6" y="0"/>
                </a:moveTo>
                <a:cubicBezTo>
                  <a:pt x="334" y="0"/>
                  <a:pt x="0" y="424"/>
                  <a:pt x="0" y="947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947"/>
                </a:lnTo>
                <a:cubicBezTo>
                  <a:pt x="21600" y="424"/>
                  <a:pt x="21266" y="0"/>
                  <a:pt x="20854" y="0"/>
                </a:cubicBezTo>
                <a:lnTo>
                  <a:pt x="746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59" name="Teacher：曾乙立老師"/>
          <p:cNvSpPr txBox="1"/>
          <p:nvPr/>
        </p:nvSpPr>
        <p:spPr>
          <a:xfrm>
            <a:off x="6187440" y="6326856"/>
            <a:ext cx="370332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Gen Jyuu Gothic Monospace Light"/>
                <a:ea typeface="Gen Jyuu Gothic Monospace Light"/>
                <a:cs typeface="Gen Jyuu Gothic Monospace Light"/>
                <a:sym typeface="Gen Jyuu Gothic Monospace Light"/>
              </a:defRPr>
            </a:lvl1pPr>
          </a:lstStyle>
          <a:p>
            <a:pPr/>
            <a:r>
              <a:t>Teacher：曾乙立老師</a:t>
            </a:r>
          </a:p>
        </p:txBody>
      </p:sp>
      <p:sp>
        <p:nvSpPr>
          <p:cNvPr id="160" name="醫…"/>
          <p:cNvSpPr txBox="1"/>
          <p:nvPr/>
        </p:nvSpPr>
        <p:spPr>
          <a:xfrm>
            <a:off x="1954531" y="1263175"/>
            <a:ext cx="749011" cy="349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/>
            </a:pPr>
            <a:r>
              <a:t>醫</a:t>
            </a:r>
          </a:p>
          <a:p>
            <a:pPr>
              <a:defRPr sz="4800"/>
            </a:pPr>
            <a:r>
              <a:t>學</a:t>
            </a:r>
          </a:p>
          <a:p>
            <a:pPr>
              <a:defRPr sz="4800"/>
            </a:pPr>
            <a:r>
              <a:t>影</a:t>
            </a:r>
          </a:p>
          <a:p>
            <a:pPr>
              <a:defRPr sz="4800"/>
            </a:pPr>
            <a:r>
              <a:t>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41218" y="1709420"/>
            <a:ext cx="6090625" cy="536448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大標題"/>
          <p:cNvSpPr txBox="1"/>
          <p:nvPr>
            <p:ph type="title" idx="4294967295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37" name="幻燈片編號"/>
          <p:cNvSpPr txBox="1"/>
          <p:nvPr>
            <p:ph type="sldNum" sz="quarter" idx="4294967295"/>
          </p:nvPr>
        </p:nvSpPr>
        <p:spPr>
          <a:xfrm>
            <a:off x="8422820" y="6404293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其他嘗試方法"/>
          <p:cNvSpPr txBox="1"/>
          <p:nvPr/>
        </p:nvSpPr>
        <p:spPr>
          <a:xfrm>
            <a:off x="493068" y="1328066"/>
            <a:ext cx="34569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其他嘗試方法</a:t>
            </a:r>
          </a:p>
        </p:txBody>
      </p:sp>
      <p:sp>
        <p:nvSpPr>
          <p:cNvPr id="239" name="imellipse"/>
          <p:cNvSpPr txBox="1"/>
          <p:nvPr/>
        </p:nvSpPr>
        <p:spPr>
          <a:xfrm>
            <a:off x="530493" y="2818131"/>
            <a:ext cx="1747201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imellipse</a:t>
            </a:r>
          </a:p>
        </p:txBody>
      </p:sp>
      <p:pic>
        <p:nvPicPr>
          <p:cNvPr id="240" name="imellipse.JPG" descr="imellips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4528" y="1909544"/>
            <a:ext cx="4149844" cy="438935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imfreehand"/>
          <p:cNvSpPr txBox="1"/>
          <p:nvPr/>
        </p:nvSpPr>
        <p:spPr>
          <a:xfrm>
            <a:off x="530493" y="3990695"/>
            <a:ext cx="219289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imfreehand</a:t>
            </a:r>
          </a:p>
        </p:txBody>
      </p:sp>
      <p:pic>
        <p:nvPicPr>
          <p:cNvPr id="242" name="imfreehand.JPG" descr="imfreehan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4528" y="1904180"/>
            <a:ext cx="4149844" cy="4400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4" dur="0" fill="hold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4" dur="0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5"/>
      <p:bldP build="whole" bldLvl="1" animBg="1" rev="0" advAuto="0" spid="240" grpId="3"/>
      <p:bldP build="whole" bldLvl="1" animBg="1" rev="0" advAuto="0" spid="242" grpId="6"/>
      <p:bldP build="whole" bldLvl="1" animBg="1" rev="0" advAuto="0" spid="238" grpId="1"/>
      <p:bldP build="whole" bldLvl="1" animBg="1" rev="0" advAuto="0" spid="241" grpId="4"/>
      <p:bldP build="whole" bldLvl="1" animBg="1" rev="0" advAuto="0" spid="240" grpId="7"/>
      <p:bldP build="whole" bldLvl="1" animBg="1" rev="0" advAuto="0" spid="23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41218" y="1709420"/>
            <a:ext cx="6090625" cy="536448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大標題"/>
          <p:cNvSpPr txBox="1"/>
          <p:nvPr>
            <p:ph type="title" idx="4294967295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46" name="幻燈片編號"/>
          <p:cNvSpPr txBox="1"/>
          <p:nvPr>
            <p:ph type="sldNum" sz="quarter" idx="4294967295"/>
          </p:nvPr>
        </p:nvSpPr>
        <p:spPr>
          <a:xfrm>
            <a:off x="8422820" y="6404293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Copy position"/>
          <p:cNvSpPr txBox="1"/>
          <p:nvPr/>
        </p:nvSpPr>
        <p:spPr>
          <a:xfrm>
            <a:off x="312274" y="1328066"/>
            <a:ext cx="3489954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Copy position</a:t>
            </a:r>
          </a:p>
        </p:txBody>
      </p:sp>
      <p:sp>
        <p:nvSpPr>
          <p:cNvPr id="248" name="[326 459 64 76]"/>
          <p:cNvSpPr txBox="1"/>
          <p:nvPr/>
        </p:nvSpPr>
        <p:spPr>
          <a:xfrm>
            <a:off x="454293" y="2758795"/>
            <a:ext cx="2901115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[326 459 64 76]</a:t>
            </a:r>
          </a:p>
        </p:txBody>
      </p:sp>
      <p:pic>
        <p:nvPicPr>
          <p:cNvPr id="249" name="imellipse copy pos.jpg" descr="imellipse copy po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5400" y="1715543"/>
            <a:ext cx="4488560" cy="4725097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326 : 起始 x 值…"/>
          <p:cNvSpPr txBox="1"/>
          <p:nvPr/>
        </p:nvSpPr>
        <p:spPr>
          <a:xfrm>
            <a:off x="555893" y="3787495"/>
            <a:ext cx="2221814" cy="176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326 : 起始 x 值</a:t>
            </a:r>
          </a:p>
          <a:p>
            <a:pPr>
              <a:defRPr sz="2400"/>
            </a:pPr>
            <a:r>
              <a:t>459 : 起始 y 值</a:t>
            </a:r>
          </a:p>
          <a:p>
            <a:pPr>
              <a:defRPr sz="2400"/>
            </a:pPr>
            <a:r>
              <a:t>64   : 寬度 </a:t>
            </a:r>
          </a:p>
          <a:p>
            <a:pPr>
              <a:defRPr sz="2400"/>
            </a:pPr>
            <a:r>
              <a:t>76   : 高度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"/>
      <p:bldP build="whole" bldLvl="1" animBg="1" rev="0" advAuto="0" spid="248" grpId="2"/>
      <p:bldP build="whole" bldLvl="1" animBg="1" rev="0" advAuto="0" spid="250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836612"/>
            <a:ext cx="954055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幻燈片編號"/>
          <p:cNvSpPr txBox="1"/>
          <p:nvPr>
            <p:ph type="sldNum" sz="quarter" idx="4294967295"/>
          </p:nvPr>
        </p:nvSpPr>
        <p:spPr>
          <a:xfrm>
            <a:off x="8422820" y="6404293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7" name="群組"/>
          <p:cNvGrpSpPr/>
          <p:nvPr/>
        </p:nvGrpSpPr>
        <p:grpSpPr>
          <a:xfrm>
            <a:off x="7380307" y="4207279"/>
            <a:ext cx="726925" cy="732147"/>
            <a:chOff x="-5" y="2"/>
            <a:chExt cx="726923" cy="732146"/>
          </a:xfrm>
        </p:grpSpPr>
        <p:sp>
          <p:nvSpPr>
            <p:cNvPr id="254" name="形狀"/>
            <p:cNvSpPr/>
            <p:nvPr/>
          </p:nvSpPr>
          <p:spPr>
            <a:xfrm>
              <a:off x="-6" y="216027"/>
              <a:ext cx="360049" cy="36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292" fill="norm" stroke="1" extrusionOk="0">
                  <a:moveTo>
                    <a:pt x="91" y="10621"/>
                  </a:moveTo>
                  <a:cubicBezTo>
                    <a:pt x="-341" y="8920"/>
                    <a:pt x="867" y="7968"/>
                    <a:pt x="1470" y="6651"/>
                  </a:cubicBezTo>
                  <a:cubicBezTo>
                    <a:pt x="2072" y="5333"/>
                    <a:pt x="2185" y="3763"/>
                    <a:pt x="3704" y="2717"/>
                  </a:cubicBezTo>
                  <a:cubicBezTo>
                    <a:pt x="7628" y="198"/>
                    <a:pt x="8290" y="-15"/>
                    <a:pt x="10227" y="1"/>
                  </a:cubicBezTo>
                  <a:cubicBezTo>
                    <a:pt x="12164" y="16"/>
                    <a:pt x="13879" y="1765"/>
                    <a:pt x="15324" y="2811"/>
                  </a:cubicBezTo>
                  <a:cubicBezTo>
                    <a:pt x="16770" y="3857"/>
                    <a:pt x="19579" y="3851"/>
                    <a:pt x="20419" y="5152"/>
                  </a:cubicBezTo>
                  <a:cubicBezTo>
                    <a:pt x="21259" y="6454"/>
                    <a:pt x="20646" y="9232"/>
                    <a:pt x="20363" y="10621"/>
                  </a:cubicBezTo>
                  <a:cubicBezTo>
                    <a:pt x="20080" y="12010"/>
                    <a:pt x="19829" y="12963"/>
                    <a:pt x="18989" y="14237"/>
                  </a:cubicBezTo>
                  <a:cubicBezTo>
                    <a:pt x="18149" y="15511"/>
                    <a:pt x="16874" y="17752"/>
                    <a:pt x="15414" y="18920"/>
                  </a:cubicBezTo>
                  <a:cubicBezTo>
                    <a:pt x="13953" y="20087"/>
                    <a:pt x="12119" y="21585"/>
                    <a:pt x="10227" y="21242"/>
                  </a:cubicBezTo>
                  <a:cubicBezTo>
                    <a:pt x="8335" y="20898"/>
                    <a:pt x="6555" y="18161"/>
                    <a:pt x="4062" y="16859"/>
                  </a:cubicBezTo>
                  <a:cubicBezTo>
                    <a:pt x="2015" y="15557"/>
                    <a:pt x="523" y="12323"/>
                    <a:pt x="91" y="10621"/>
                  </a:cubicBezTo>
                  <a:close/>
                </a:path>
              </a:pathLst>
            </a:custGeom>
            <a:solidFill>
              <a:srgbClr val="E16B8C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形狀"/>
            <p:cNvSpPr/>
            <p:nvPr/>
          </p:nvSpPr>
          <p:spPr>
            <a:xfrm>
              <a:off x="144010" y="2"/>
              <a:ext cx="360049" cy="36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292" fill="norm" stroke="1" extrusionOk="0">
                  <a:moveTo>
                    <a:pt x="91" y="10621"/>
                  </a:moveTo>
                  <a:cubicBezTo>
                    <a:pt x="-341" y="8920"/>
                    <a:pt x="867" y="7968"/>
                    <a:pt x="1470" y="6651"/>
                  </a:cubicBezTo>
                  <a:cubicBezTo>
                    <a:pt x="2072" y="5333"/>
                    <a:pt x="2185" y="3763"/>
                    <a:pt x="3704" y="2717"/>
                  </a:cubicBezTo>
                  <a:cubicBezTo>
                    <a:pt x="7628" y="198"/>
                    <a:pt x="8290" y="-15"/>
                    <a:pt x="10227" y="1"/>
                  </a:cubicBezTo>
                  <a:cubicBezTo>
                    <a:pt x="12164" y="16"/>
                    <a:pt x="13879" y="1765"/>
                    <a:pt x="15324" y="2811"/>
                  </a:cubicBezTo>
                  <a:cubicBezTo>
                    <a:pt x="16770" y="3857"/>
                    <a:pt x="19579" y="3851"/>
                    <a:pt x="20419" y="5152"/>
                  </a:cubicBezTo>
                  <a:cubicBezTo>
                    <a:pt x="21259" y="6454"/>
                    <a:pt x="20646" y="9232"/>
                    <a:pt x="20363" y="10621"/>
                  </a:cubicBezTo>
                  <a:cubicBezTo>
                    <a:pt x="20080" y="12010"/>
                    <a:pt x="19829" y="12963"/>
                    <a:pt x="18989" y="14237"/>
                  </a:cubicBezTo>
                  <a:cubicBezTo>
                    <a:pt x="18149" y="15511"/>
                    <a:pt x="16874" y="17752"/>
                    <a:pt x="15414" y="18920"/>
                  </a:cubicBezTo>
                  <a:cubicBezTo>
                    <a:pt x="13953" y="20087"/>
                    <a:pt x="12119" y="21585"/>
                    <a:pt x="10227" y="21242"/>
                  </a:cubicBezTo>
                  <a:cubicBezTo>
                    <a:pt x="8335" y="20898"/>
                    <a:pt x="6555" y="18161"/>
                    <a:pt x="4062" y="16859"/>
                  </a:cubicBezTo>
                  <a:cubicBezTo>
                    <a:pt x="2015" y="15557"/>
                    <a:pt x="523" y="12323"/>
                    <a:pt x="91" y="10621"/>
                  </a:cubicBezTo>
                  <a:close/>
                </a:path>
              </a:pathLst>
            </a:custGeom>
            <a:solidFill>
              <a:srgbClr val="E16B8C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形狀"/>
            <p:cNvSpPr/>
            <p:nvPr/>
          </p:nvSpPr>
          <p:spPr>
            <a:xfrm rot="3857880">
              <a:off x="213329" y="221543"/>
              <a:ext cx="444275" cy="433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292" fill="norm" stroke="1" extrusionOk="0">
                  <a:moveTo>
                    <a:pt x="91" y="10621"/>
                  </a:moveTo>
                  <a:cubicBezTo>
                    <a:pt x="-341" y="8920"/>
                    <a:pt x="867" y="7968"/>
                    <a:pt x="1470" y="6651"/>
                  </a:cubicBezTo>
                  <a:cubicBezTo>
                    <a:pt x="2072" y="5333"/>
                    <a:pt x="2185" y="3763"/>
                    <a:pt x="3704" y="2717"/>
                  </a:cubicBezTo>
                  <a:cubicBezTo>
                    <a:pt x="7628" y="198"/>
                    <a:pt x="8290" y="-15"/>
                    <a:pt x="10227" y="1"/>
                  </a:cubicBezTo>
                  <a:cubicBezTo>
                    <a:pt x="12164" y="16"/>
                    <a:pt x="13879" y="1765"/>
                    <a:pt x="15324" y="2811"/>
                  </a:cubicBezTo>
                  <a:cubicBezTo>
                    <a:pt x="16770" y="3857"/>
                    <a:pt x="19579" y="3851"/>
                    <a:pt x="20419" y="5152"/>
                  </a:cubicBezTo>
                  <a:cubicBezTo>
                    <a:pt x="21259" y="6454"/>
                    <a:pt x="20646" y="9232"/>
                    <a:pt x="20363" y="10621"/>
                  </a:cubicBezTo>
                  <a:cubicBezTo>
                    <a:pt x="20080" y="12010"/>
                    <a:pt x="19829" y="12963"/>
                    <a:pt x="18989" y="14237"/>
                  </a:cubicBezTo>
                  <a:cubicBezTo>
                    <a:pt x="18149" y="15511"/>
                    <a:pt x="16874" y="17752"/>
                    <a:pt x="15414" y="18920"/>
                  </a:cubicBezTo>
                  <a:cubicBezTo>
                    <a:pt x="13953" y="20087"/>
                    <a:pt x="12119" y="21585"/>
                    <a:pt x="10227" y="21242"/>
                  </a:cubicBezTo>
                  <a:cubicBezTo>
                    <a:pt x="8335" y="20898"/>
                    <a:pt x="6555" y="18161"/>
                    <a:pt x="4062" y="16859"/>
                  </a:cubicBezTo>
                  <a:cubicBezTo>
                    <a:pt x="2015" y="15557"/>
                    <a:pt x="523" y="12323"/>
                    <a:pt x="91" y="10621"/>
                  </a:cubicBezTo>
                  <a:close/>
                </a:path>
              </a:pathLst>
            </a:custGeom>
            <a:solidFill>
              <a:srgbClr val="8E35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58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722083" y="2133600"/>
            <a:ext cx="5972908" cy="472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9" y="0"/>
                </a:moveTo>
                <a:cubicBezTo>
                  <a:pt x="335" y="0"/>
                  <a:pt x="0" y="424"/>
                  <a:pt x="0" y="947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947"/>
                </a:lnTo>
                <a:cubicBezTo>
                  <a:pt x="21600" y="424"/>
                  <a:pt x="21265" y="0"/>
                  <a:pt x="20851" y="0"/>
                </a:cubicBezTo>
                <a:lnTo>
                  <a:pt x="749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59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"/>
          <a:stretch>
            <a:fillRect/>
          </a:stretch>
        </p:blipFill>
        <p:spPr>
          <a:xfrm>
            <a:off x="-7596555" y="2133599"/>
            <a:ext cx="10873157" cy="7271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34" y="0"/>
                </a:moveTo>
                <a:cubicBezTo>
                  <a:pt x="284" y="0"/>
                  <a:pt x="0" y="424"/>
                  <a:pt x="0" y="948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948"/>
                </a:lnTo>
                <a:cubicBezTo>
                  <a:pt x="21600" y="424"/>
                  <a:pt x="21316" y="0"/>
                  <a:pt x="20966" y="0"/>
                </a:cubicBezTo>
                <a:lnTo>
                  <a:pt x="634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60" name="Thoughts"/>
          <p:cNvSpPr txBox="1"/>
          <p:nvPr/>
        </p:nvSpPr>
        <p:spPr>
          <a:xfrm>
            <a:off x="4291329" y="3224528"/>
            <a:ext cx="2166400" cy="68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/>
            </a:lvl1pPr>
          </a:lstStyle>
          <a:p>
            <a:pPr/>
            <a:r>
              <a:t>Thoughts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32118 -0.000916" origin="layout" pathEditMode="relative">
                                      <p:cBhvr>
                                        <p:cTn id="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340736" origin="layout" pathEditMode="relative">
                                      <p:cBhvr>
                                        <p:cTn id="1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259 -0.132179" origin="layout" pathEditMode="relative">
                                      <p:cBhvr>
                                        <p:cTn id="15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2"/>
      <p:bldP build="whole" bldLvl="1" animBg="1" rev="0" advAuto="0" spid="257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幻燈片編號"/>
          <p:cNvSpPr txBox="1"/>
          <p:nvPr>
            <p:ph type="sldNum" sz="quarter" idx="4294967295"/>
          </p:nvPr>
        </p:nvSpPr>
        <p:spPr>
          <a:xfrm>
            <a:off x="8422820" y="6404293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3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382587"/>
            <a:ext cx="954055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Q and A"/>
          <p:cNvSpPr txBox="1"/>
          <p:nvPr/>
        </p:nvSpPr>
        <p:spPr>
          <a:xfrm>
            <a:off x="4882327" y="2632393"/>
            <a:ext cx="2307390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latin typeface="Gen Jyuu Gothic Light"/>
                <a:ea typeface="Gen Jyuu Gothic Light"/>
                <a:cs typeface="Gen Jyuu Gothic Light"/>
                <a:sym typeface="Gen Jyuu Gothic Light"/>
              </a:defRPr>
            </a:lvl1pPr>
          </a:lstStyle>
          <a:p>
            <a:pPr/>
            <a:r>
              <a:t>Q and A</a:t>
            </a:r>
          </a:p>
        </p:txBody>
      </p:sp>
      <p:grpSp>
        <p:nvGrpSpPr>
          <p:cNvPr id="268" name="群組"/>
          <p:cNvGrpSpPr/>
          <p:nvPr/>
        </p:nvGrpSpPr>
        <p:grpSpPr>
          <a:xfrm>
            <a:off x="7380307" y="4207279"/>
            <a:ext cx="726925" cy="732147"/>
            <a:chOff x="-5" y="2"/>
            <a:chExt cx="726923" cy="732146"/>
          </a:xfrm>
        </p:grpSpPr>
        <p:sp>
          <p:nvSpPr>
            <p:cNvPr id="265" name="形狀"/>
            <p:cNvSpPr/>
            <p:nvPr/>
          </p:nvSpPr>
          <p:spPr>
            <a:xfrm>
              <a:off x="-6" y="216027"/>
              <a:ext cx="360049" cy="36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292" fill="norm" stroke="1" extrusionOk="0">
                  <a:moveTo>
                    <a:pt x="91" y="10621"/>
                  </a:moveTo>
                  <a:cubicBezTo>
                    <a:pt x="-341" y="8920"/>
                    <a:pt x="867" y="7968"/>
                    <a:pt x="1470" y="6651"/>
                  </a:cubicBezTo>
                  <a:cubicBezTo>
                    <a:pt x="2072" y="5333"/>
                    <a:pt x="2185" y="3763"/>
                    <a:pt x="3704" y="2717"/>
                  </a:cubicBezTo>
                  <a:cubicBezTo>
                    <a:pt x="7628" y="198"/>
                    <a:pt x="8290" y="-15"/>
                    <a:pt x="10227" y="1"/>
                  </a:cubicBezTo>
                  <a:cubicBezTo>
                    <a:pt x="12164" y="16"/>
                    <a:pt x="13879" y="1765"/>
                    <a:pt x="15324" y="2811"/>
                  </a:cubicBezTo>
                  <a:cubicBezTo>
                    <a:pt x="16770" y="3857"/>
                    <a:pt x="19579" y="3851"/>
                    <a:pt x="20419" y="5152"/>
                  </a:cubicBezTo>
                  <a:cubicBezTo>
                    <a:pt x="21259" y="6454"/>
                    <a:pt x="20646" y="9232"/>
                    <a:pt x="20363" y="10621"/>
                  </a:cubicBezTo>
                  <a:cubicBezTo>
                    <a:pt x="20080" y="12010"/>
                    <a:pt x="19829" y="12963"/>
                    <a:pt x="18989" y="14237"/>
                  </a:cubicBezTo>
                  <a:cubicBezTo>
                    <a:pt x="18149" y="15511"/>
                    <a:pt x="16874" y="17752"/>
                    <a:pt x="15414" y="18920"/>
                  </a:cubicBezTo>
                  <a:cubicBezTo>
                    <a:pt x="13953" y="20087"/>
                    <a:pt x="12119" y="21585"/>
                    <a:pt x="10227" y="21242"/>
                  </a:cubicBezTo>
                  <a:cubicBezTo>
                    <a:pt x="8335" y="20898"/>
                    <a:pt x="6555" y="18161"/>
                    <a:pt x="4062" y="16859"/>
                  </a:cubicBezTo>
                  <a:cubicBezTo>
                    <a:pt x="2015" y="15557"/>
                    <a:pt x="523" y="12323"/>
                    <a:pt x="91" y="10621"/>
                  </a:cubicBezTo>
                  <a:close/>
                </a:path>
              </a:pathLst>
            </a:custGeom>
            <a:solidFill>
              <a:srgbClr val="E16B8C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形狀"/>
            <p:cNvSpPr/>
            <p:nvPr/>
          </p:nvSpPr>
          <p:spPr>
            <a:xfrm>
              <a:off x="144010" y="2"/>
              <a:ext cx="360049" cy="36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292" fill="norm" stroke="1" extrusionOk="0">
                  <a:moveTo>
                    <a:pt x="91" y="10621"/>
                  </a:moveTo>
                  <a:cubicBezTo>
                    <a:pt x="-341" y="8920"/>
                    <a:pt x="867" y="7968"/>
                    <a:pt x="1470" y="6651"/>
                  </a:cubicBezTo>
                  <a:cubicBezTo>
                    <a:pt x="2072" y="5333"/>
                    <a:pt x="2185" y="3763"/>
                    <a:pt x="3704" y="2717"/>
                  </a:cubicBezTo>
                  <a:cubicBezTo>
                    <a:pt x="7628" y="198"/>
                    <a:pt x="8290" y="-15"/>
                    <a:pt x="10227" y="1"/>
                  </a:cubicBezTo>
                  <a:cubicBezTo>
                    <a:pt x="12164" y="16"/>
                    <a:pt x="13879" y="1765"/>
                    <a:pt x="15324" y="2811"/>
                  </a:cubicBezTo>
                  <a:cubicBezTo>
                    <a:pt x="16770" y="3857"/>
                    <a:pt x="19579" y="3851"/>
                    <a:pt x="20419" y="5152"/>
                  </a:cubicBezTo>
                  <a:cubicBezTo>
                    <a:pt x="21259" y="6454"/>
                    <a:pt x="20646" y="9232"/>
                    <a:pt x="20363" y="10621"/>
                  </a:cubicBezTo>
                  <a:cubicBezTo>
                    <a:pt x="20080" y="12010"/>
                    <a:pt x="19829" y="12963"/>
                    <a:pt x="18989" y="14237"/>
                  </a:cubicBezTo>
                  <a:cubicBezTo>
                    <a:pt x="18149" y="15511"/>
                    <a:pt x="16874" y="17752"/>
                    <a:pt x="15414" y="18920"/>
                  </a:cubicBezTo>
                  <a:cubicBezTo>
                    <a:pt x="13953" y="20087"/>
                    <a:pt x="12119" y="21585"/>
                    <a:pt x="10227" y="21242"/>
                  </a:cubicBezTo>
                  <a:cubicBezTo>
                    <a:pt x="8335" y="20898"/>
                    <a:pt x="6555" y="18161"/>
                    <a:pt x="4062" y="16859"/>
                  </a:cubicBezTo>
                  <a:cubicBezTo>
                    <a:pt x="2015" y="15557"/>
                    <a:pt x="523" y="12323"/>
                    <a:pt x="91" y="10621"/>
                  </a:cubicBezTo>
                  <a:close/>
                </a:path>
              </a:pathLst>
            </a:custGeom>
            <a:solidFill>
              <a:srgbClr val="E16B8C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形狀"/>
            <p:cNvSpPr/>
            <p:nvPr/>
          </p:nvSpPr>
          <p:spPr>
            <a:xfrm rot="3857880">
              <a:off x="213329" y="221543"/>
              <a:ext cx="444275" cy="433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292" fill="norm" stroke="1" extrusionOk="0">
                  <a:moveTo>
                    <a:pt x="91" y="10621"/>
                  </a:moveTo>
                  <a:cubicBezTo>
                    <a:pt x="-341" y="8920"/>
                    <a:pt x="867" y="7968"/>
                    <a:pt x="1470" y="6651"/>
                  </a:cubicBezTo>
                  <a:cubicBezTo>
                    <a:pt x="2072" y="5333"/>
                    <a:pt x="2185" y="3763"/>
                    <a:pt x="3704" y="2717"/>
                  </a:cubicBezTo>
                  <a:cubicBezTo>
                    <a:pt x="7628" y="198"/>
                    <a:pt x="8290" y="-15"/>
                    <a:pt x="10227" y="1"/>
                  </a:cubicBezTo>
                  <a:cubicBezTo>
                    <a:pt x="12164" y="16"/>
                    <a:pt x="13879" y="1765"/>
                    <a:pt x="15324" y="2811"/>
                  </a:cubicBezTo>
                  <a:cubicBezTo>
                    <a:pt x="16770" y="3857"/>
                    <a:pt x="19579" y="3851"/>
                    <a:pt x="20419" y="5152"/>
                  </a:cubicBezTo>
                  <a:cubicBezTo>
                    <a:pt x="21259" y="6454"/>
                    <a:pt x="20646" y="9232"/>
                    <a:pt x="20363" y="10621"/>
                  </a:cubicBezTo>
                  <a:cubicBezTo>
                    <a:pt x="20080" y="12010"/>
                    <a:pt x="19829" y="12963"/>
                    <a:pt x="18989" y="14237"/>
                  </a:cubicBezTo>
                  <a:cubicBezTo>
                    <a:pt x="18149" y="15511"/>
                    <a:pt x="16874" y="17752"/>
                    <a:pt x="15414" y="18920"/>
                  </a:cubicBezTo>
                  <a:cubicBezTo>
                    <a:pt x="13953" y="20087"/>
                    <a:pt x="12119" y="21585"/>
                    <a:pt x="10227" y="21242"/>
                  </a:cubicBezTo>
                  <a:cubicBezTo>
                    <a:pt x="8335" y="20898"/>
                    <a:pt x="6555" y="18161"/>
                    <a:pt x="4062" y="16859"/>
                  </a:cubicBezTo>
                  <a:cubicBezTo>
                    <a:pt x="2015" y="15557"/>
                    <a:pt x="523" y="12323"/>
                    <a:pt x="91" y="10621"/>
                  </a:cubicBezTo>
                  <a:close/>
                </a:path>
              </a:pathLst>
            </a:custGeom>
            <a:solidFill>
              <a:srgbClr val="8E35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69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1"/>
          <a:stretch>
            <a:fillRect/>
          </a:stretch>
        </p:blipFill>
        <p:spPr>
          <a:xfrm>
            <a:off x="-7596555" y="-414065"/>
            <a:ext cx="10873157" cy="7271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34" y="0"/>
                </a:moveTo>
                <a:cubicBezTo>
                  <a:pt x="284" y="0"/>
                  <a:pt x="0" y="424"/>
                  <a:pt x="0" y="948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948"/>
                </a:lnTo>
                <a:cubicBezTo>
                  <a:pt x="21600" y="424"/>
                  <a:pt x="21316" y="0"/>
                  <a:pt x="20966" y="0"/>
                </a:cubicBezTo>
                <a:lnTo>
                  <a:pt x="634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70" name="Thank You"/>
          <p:cNvSpPr txBox="1"/>
          <p:nvPr/>
        </p:nvSpPr>
        <p:spPr>
          <a:xfrm>
            <a:off x="5599429" y="6347142"/>
            <a:ext cx="125346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1"/>
      <p:bldP build="whole" bldLvl="1" animBg="1" rev="0" advAuto="0" spid="26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線條"/>
          <p:cNvSpPr/>
          <p:nvPr/>
        </p:nvSpPr>
        <p:spPr>
          <a:xfrm flipH="1">
            <a:off x="9144000" y="-3627122"/>
            <a:ext cx="1" cy="11521444"/>
          </a:xfrm>
          <a:prstGeom prst="line">
            <a:avLst/>
          </a:prstGeom>
          <a:ln>
            <a:solidFill>
              <a:srgbClr val="405F2B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3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56" y="0"/>
            <a:ext cx="607159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今日報告大綱"/>
          <p:cNvSpPr txBox="1"/>
          <p:nvPr/>
        </p:nvSpPr>
        <p:spPr>
          <a:xfrm>
            <a:off x="683567" y="1340766"/>
            <a:ext cx="34569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今日報告大綱</a:t>
            </a:r>
          </a:p>
        </p:txBody>
      </p:sp>
      <p:sp>
        <p:nvSpPr>
          <p:cNvPr id="165" name="幻燈片編號"/>
          <p:cNvSpPr txBox="1"/>
          <p:nvPr>
            <p:ph type="sldNum" sz="quarter" idx="4294967295"/>
          </p:nvPr>
        </p:nvSpPr>
        <p:spPr>
          <a:xfrm>
            <a:off x="8502738" y="6404291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876800" y="2133600"/>
            <a:ext cx="5129065" cy="472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2" y="0"/>
                </a:moveTo>
                <a:cubicBezTo>
                  <a:pt x="390" y="0"/>
                  <a:pt x="0" y="424"/>
                  <a:pt x="0" y="947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947"/>
                </a:lnTo>
                <a:cubicBezTo>
                  <a:pt x="21600" y="424"/>
                  <a:pt x="21208" y="0"/>
                  <a:pt x="20726" y="0"/>
                </a:cubicBezTo>
                <a:lnTo>
                  <a:pt x="87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67" name="評估圖檔"/>
          <p:cNvSpPr txBox="1"/>
          <p:nvPr/>
        </p:nvSpPr>
        <p:spPr>
          <a:xfrm>
            <a:off x="1408290" y="2396496"/>
            <a:ext cx="1628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B"/>
                </a:solidFill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評估圖檔</a:t>
            </a:r>
          </a:p>
        </p:txBody>
      </p:sp>
      <p:sp>
        <p:nvSpPr>
          <p:cNvPr id="168" name="嘗試方法"/>
          <p:cNvSpPr txBox="1"/>
          <p:nvPr/>
        </p:nvSpPr>
        <p:spPr>
          <a:xfrm>
            <a:off x="1403648" y="3128772"/>
            <a:ext cx="1628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B"/>
                </a:solidFill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嘗試方法</a:t>
            </a:r>
          </a:p>
        </p:txBody>
      </p:sp>
      <p:pic>
        <p:nvPicPr>
          <p:cNvPr id="169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7042" y="836612"/>
            <a:ext cx="9717676" cy="6336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7749" y="-41372"/>
            <a:ext cx="10125159" cy="877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2.jpg" descr="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79524" y="2715755"/>
            <a:ext cx="3456939" cy="3559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31772 -0.000474" origin="layout" pathEditMode="relative">
                                      <p:cBhvr>
                                        <p:cTn id="6" dur="12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663356 0.001160" origin="layout" pathEditMode="relative">
                                      <p:cBhvr>
                                        <p:cTn id="9" dur="12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0868 -0.005332" origin="layout" pathEditMode="relative">
                                      <p:cBhvr>
                                        <p:cTn id="12" dur="12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6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0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6"/>
      <p:bldP build="whole" bldLvl="1" animBg="1" rev="0" advAuto="0" spid="164" grpId="4"/>
      <p:bldP build="whole" bldLvl="1" animBg="1" rev="0" advAuto="0" spid="167" grpId="5"/>
      <p:bldP build="whole" bldLvl="1" animBg="1" rev="0" advAuto="0" spid="171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41218" y="1709420"/>
            <a:ext cx="6090625" cy="536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大標題"/>
          <p:cNvSpPr txBox="1"/>
          <p:nvPr>
            <p:ph type="title" idx="4294967295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75" name="幻燈片編號"/>
          <p:cNvSpPr txBox="1"/>
          <p:nvPr>
            <p:ph type="sldNum" sz="quarter" idx="4294967295"/>
          </p:nvPr>
        </p:nvSpPr>
        <p:spPr>
          <a:xfrm>
            <a:off x="8502738" y="6404291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評估圖檔"/>
          <p:cNvSpPr txBox="1"/>
          <p:nvPr/>
        </p:nvSpPr>
        <p:spPr>
          <a:xfrm>
            <a:off x="683568" y="1340766"/>
            <a:ext cx="23393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評估圖檔</a:t>
            </a:r>
          </a:p>
        </p:txBody>
      </p:sp>
      <p:pic>
        <p:nvPicPr>
          <p:cNvPr id="177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rcRect l="0" t="0" r="33516" b="4469"/>
          <a:stretch>
            <a:fillRect/>
          </a:stretch>
        </p:blipFill>
        <p:spPr>
          <a:xfrm>
            <a:off x="-206852" y="2242619"/>
            <a:ext cx="6686016" cy="7598969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亮度"/>
          <p:cNvSpPr txBox="1"/>
          <p:nvPr/>
        </p:nvSpPr>
        <p:spPr>
          <a:xfrm>
            <a:off x="1529823" y="2860325"/>
            <a:ext cx="916939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亮度</a:t>
            </a:r>
          </a:p>
        </p:txBody>
      </p:sp>
      <p:sp>
        <p:nvSpPr>
          <p:cNvPr id="179" name="目標"/>
          <p:cNvSpPr txBox="1"/>
          <p:nvPr/>
        </p:nvSpPr>
        <p:spPr>
          <a:xfrm>
            <a:off x="1529823" y="4965949"/>
            <a:ext cx="916939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目標</a:t>
            </a:r>
          </a:p>
        </p:txBody>
      </p:sp>
      <p:pic>
        <p:nvPicPr>
          <p:cNvPr id="180" name="p2.jpg" descr="p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6666" y="1259607"/>
            <a:ext cx="2610467" cy="2687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roject target.png" descr="Project targe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93414" y="3986443"/>
            <a:ext cx="2836972" cy="291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32118 -0.000916" origin="layout" pathEditMode="relative">
                                      <p:cBhvr>
                                        <p:cTn id="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2"/>
      <p:bldP build="whole" bldLvl="1" animBg="1" rev="0" advAuto="0" spid="181" grpId="6"/>
      <p:bldP build="whole" bldLvl="1" animBg="1" rev="0" advAuto="0" spid="180" grpId="4"/>
      <p:bldP build="whole" bldLvl="1" animBg="1" rev="0" advAuto="0" spid="179" grpId="5"/>
      <p:bldP build="whole" bldLvl="1" animBg="1" rev="0" advAuto="0" spid="17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41218" y="1709420"/>
            <a:ext cx="6090625" cy="536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幻燈片編號"/>
          <p:cNvSpPr txBox="1"/>
          <p:nvPr>
            <p:ph type="sldNum" sz="quarter" idx="4294967295"/>
          </p:nvPr>
        </p:nvSpPr>
        <p:spPr>
          <a:xfrm>
            <a:off x="8502738" y="6404291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正確方法"/>
          <p:cNvSpPr txBox="1"/>
          <p:nvPr/>
        </p:nvSpPr>
        <p:spPr>
          <a:xfrm>
            <a:off x="683568" y="1340766"/>
            <a:ext cx="23393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正確方法</a:t>
            </a:r>
          </a:p>
        </p:txBody>
      </p:sp>
      <p:pic>
        <p:nvPicPr>
          <p:cNvPr id="186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rcRect l="0" t="0" r="33516" b="4469"/>
          <a:stretch>
            <a:fillRect/>
          </a:stretch>
        </p:blipFill>
        <p:spPr>
          <a:xfrm>
            <a:off x="-286376" y="2104429"/>
            <a:ext cx="7803467" cy="886900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create mask"/>
          <p:cNvSpPr txBox="1"/>
          <p:nvPr/>
        </p:nvSpPr>
        <p:spPr>
          <a:xfrm>
            <a:off x="691208" y="3680496"/>
            <a:ext cx="232405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create mask</a:t>
            </a:r>
          </a:p>
        </p:txBody>
      </p:sp>
      <p:sp>
        <p:nvSpPr>
          <p:cNvPr id="188" name="相減"/>
          <p:cNvSpPr txBox="1"/>
          <p:nvPr/>
        </p:nvSpPr>
        <p:spPr>
          <a:xfrm>
            <a:off x="1394768" y="4735483"/>
            <a:ext cx="916939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相減</a:t>
            </a:r>
          </a:p>
        </p:txBody>
      </p:sp>
      <p:pic>
        <p:nvPicPr>
          <p:cNvPr id="189" name="p2 mask.JPG" descr="p2 mask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58610" y="2261725"/>
            <a:ext cx="4150991" cy="4259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2 create mask.jpg" descr="p2 create mask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68611" y="2261725"/>
            <a:ext cx="4130988" cy="4259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2 without t.jpg" descr="p2 without t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68569" y="2265005"/>
            <a:ext cx="4130988" cy="4253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3.jpg" descr="p3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58610" y="2254652"/>
            <a:ext cx="4150991" cy="427401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roipoly…"/>
          <p:cNvSpPr txBox="1"/>
          <p:nvPr/>
        </p:nvSpPr>
        <p:spPr>
          <a:xfrm>
            <a:off x="90953" y="2519681"/>
            <a:ext cx="4209563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        roipoly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specify  polygonal region of interest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32118 -0.000916" origin="layout" pathEditMode="relative">
                                      <p:cBhvr>
                                        <p:cTn id="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5"/>
      <p:bldP build="whole" bldLvl="1" animBg="1" rev="0" advAuto="0" spid="188" grpId="8"/>
      <p:bldP build="whole" bldLvl="1" animBg="1" rev="0" advAuto="0" spid="185" grpId="2"/>
      <p:bldP build="whole" bldLvl="1" animBg="1" rev="0" advAuto="0" spid="191" grpId="7"/>
      <p:bldP build="whole" bldLvl="1" animBg="1" rev="0" advAuto="0" spid="187" grpId="6"/>
      <p:bldP build="whole" bldLvl="1" animBg="1" rev="0" advAuto="0" spid="192" grpId="9"/>
      <p:bldP build="whole" bldLvl="1" animBg="1" rev="0" advAuto="0" spid="189" grpId="3"/>
      <p:bldP build="whole" bldLvl="1" animBg="1" rev="0" advAuto="0" spid="193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41218" y="1709420"/>
            <a:ext cx="6090625" cy="536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大標題"/>
          <p:cNvSpPr txBox="1"/>
          <p:nvPr>
            <p:ph type="title" idx="4294967295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97" name="幻燈片編號"/>
          <p:cNvSpPr txBox="1"/>
          <p:nvPr>
            <p:ph type="sldNum" sz="quarter" idx="4294967295"/>
          </p:nvPr>
        </p:nvSpPr>
        <p:spPr>
          <a:xfrm>
            <a:off x="8502738" y="6404291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程式碼"/>
          <p:cNvSpPr txBox="1"/>
          <p:nvPr/>
        </p:nvSpPr>
        <p:spPr>
          <a:xfrm>
            <a:off x="683568" y="1340766"/>
            <a:ext cx="17805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程式碼</a:t>
            </a:r>
          </a:p>
        </p:txBody>
      </p:sp>
      <p:pic>
        <p:nvPicPr>
          <p:cNvPr id="199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rcRect l="0" t="0" r="33516" b="4469"/>
          <a:stretch>
            <a:fillRect/>
          </a:stretch>
        </p:blipFill>
        <p:spPr>
          <a:xfrm>
            <a:off x="-257652" y="2222698"/>
            <a:ext cx="7595239" cy="863234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mask = roipoly(P);…"/>
          <p:cNvSpPr txBox="1"/>
          <p:nvPr/>
        </p:nvSpPr>
        <p:spPr>
          <a:xfrm>
            <a:off x="302568" y="2656841"/>
            <a:ext cx="3973199" cy="374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04800">
              <a:defRPr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mask = roipoly(P);</a:t>
            </a:r>
          </a:p>
          <a:p>
            <a:pPr defTabSz="304800">
              <a:defRPr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for ii = 1:size(P,1);</a:t>
            </a:r>
          </a:p>
          <a:p>
            <a:pPr defTabSz="304800">
              <a:defRPr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    for jj = 1:size(P,2);</a:t>
            </a:r>
          </a:p>
          <a:p>
            <a:pPr defTabSz="304800">
              <a:defRPr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        if mask(ii,jj) == 1;</a:t>
            </a:r>
          </a:p>
          <a:p>
            <a:pPr defTabSz="304800">
              <a:defRPr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            P(ii,jj) = 0;  </a:t>
            </a:r>
          </a:p>
          <a:p>
            <a:pPr defTabSz="304800">
              <a:defRPr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        end</a:t>
            </a:r>
          </a:p>
          <a:p>
            <a:pPr defTabSz="304800">
              <a:defRPr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    end</a:t>
            </a:r>
          </a:p>
          <a:p>
            <a:pPr defTabSz="304800">
              <a:defRPr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32118 -0.000916" origin="layout" pathEditMode="relative">
                                      <p:cBhvr>
                                        <p:cTn id="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2"/>
      <p:bldP build="whole" bldLvl="1" animBg="1" rev="0" advAuto="0" spid="200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41218" y="1709420"/>
            <a:ext cx="6090625" cy="536448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幻燈片編號"/>
          <p:cNvSpPr txBox="1"/>
          <p:nvPr>
            <p:ph type="sldNum" sz="quarter" idx="4294967295"/>
          </p:nvPr>
        </p:nvSpPr>
        <p:spPr>
          <a:xfrm>
            <a:off x="8502738" y="6404291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rgb2gray"/>
          <p:cNvSpPr txBox="1"/>
          <p:nvPr/>
        </p:nvSpPr>
        <p:spPr>
          <a:xfrm>
            <a:off x="683568" y="1340766"/>
            <a:ext cx="2309598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rgb2gray</a:t>
            </a:r>
          </a:p>
        </p:txBody>
      </p:sp>
      <p:pic>
        <p:nvPicPr>
          <p:cNvPr id="205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rcRect l="210" t="0" r="33305" b="6333"/>
          <a:stretch>
            <a:fillRect/>
          </a:stretch>
        </p:blipFill>
        <p:spPr>
          <a:xfrm>
            <a:off x="-73373" y="2412255"/>
            <a:ext cx="8013711" cy="8930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messageImage_1515495853160.jpg" descr="messageImage_1515495853160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552" y="3370226"/>
            <a:ext cx="3745310" cy="334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messageImage_1515495833540.jpg" descr="messageImage_1515495833540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552" y="4969302"/>
            <a:ext cx="3745310" cy="302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32118 -0.000916" origin="layout" pathEditMode="relative">
                                      <p:cBhvr>
                                        <p:cTn id="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4"/>
      <p:bldP build="whole" bldLvl="1" animBg="1" rev="0" advAuto="0" spid="206" grpId="3"/>
      <p:bldP build="whole" bldLvl="1" animBg="1" rev="0" advAuto="0" spid="20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41218" y="1709420"/>
            <a:ext cx="6090625" cy="536448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大標題"/>
          <p:cNvSpPr txBox="1"/>
          <p:nvPr>
            <p:ph type="title" idx="4294967295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11" name="幻燈片編號"/>
          <p:cNvSpPr txBox="1"/>
          <p:nvPr>
            <p:ph type="sldNum" sz="quarter" idx="4294967295"/>
          </p:nvPr>
        </p:nvSpPr>
        <p:spPr>
          <a:xfrm>
            <a:off x="8502738" y="6404291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遇到的問題"/>
          <p:cNvSpPr txBox="1"/>
          <p:nvPr/>
        </p:nvSpPr>
        <p:spPr>
          <a:xfrm>
            <a:off x="683568" y="1340766"/>
            <a:ext cx="28981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遇到的問題</a:t>
            </a:r>
          </a:p>
        </p:txBody>
      </p:sp>
      <p:pic>
        <p:nvPicPr>
          <p:cNvPr id="213" name="C:\Users\user\Desktop\BG1.jpg" descr="C:\Users\user\Desktop\BG1.jpg"/>
          <p:cNvPicPr>
            <a:picLocks noChangeAspect="1"/>
          </p:cNvPicPr>
          <p:nvPr/>
        </p:nvPicPr>
        <p:blipFill>
          <a:blip r:embed="rId3">
            <a:extLst/>
          </a:blip>
          <a:srcRect l="0" t="0" r="33516" b="4469"/>
          <a:stretch>
            <a:fillRect/>
          </a:stretch>
        </p:blipFill>
        <p:spPr>
          <a:xfrm>
            <a:off x="-206852" y="2242619"/>
            <a:ext cx="6686016" cy="759896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矩陣"/>
          <p:cNvSpPr txBox="1"/>
          <p:nvPr/>
        </p:nvSpPr>
        <p:spPr>
          <a:xfrm>
            <a:off x="856723" y="2932428"/>
            <a:ext cx="916939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矩陣</a:t>
            </a:r>
          </a:p>
        </p:txBody>
      </p:sp>
      <p:pic>
        <p:nvPicPr>
          <p:cNvPr id="215" name="Save figure.jpg" descr="Save figur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7227" y="1984698"/>
            <a:ext cx="4279368" cy="4505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32118 -0.000916" origin="layout" pathEditMode="relative">
                                      <p:cBhvr>
                                        <p:cTn id="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4"/>
      <p:bldP build="whole" bldLvl="1" animBg="1" rev="0" advAuto="0" spid="212" grpId="2"/>
      <p:bldP build="whole" bldLvl="1" animBg="1" rev="0" advAuto="0" spid="21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41218" y="1709420"/>
            <a:ext cx="6090625" cy="536448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大標題"/>
          <p:cNvSpPr txBox="1"/>
          <p:nvPr>
            <p:ph type="title" idx="4294967295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19" name="幻燈片編號"/>
          <p:cNvSpPr txBox="1"/>
          <p:nvPr>
            <p:ph type="sldNum" sz="quarter" idx="4294967295"/>
          </p:nvPr>
        </p:nvSpPr>
        <p:spPr>
          <a:xfrm>
            <a:off x="8515438" y="6448743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嘗試失敗的方法"/>
          <p:cNvSpPr txBox="1"/>
          <p:nvPr/>
        </p:nvSpPr>
        <p:spPr>
          <a:xfrm>
            <a:off x="454968" y="1353466"/>
            <a:ext cx="40157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嘗試失敗的方法</a:t>
            </a:r>
          </a:p>
        </p:txBody>
      </p:sp>
      <p:sp>
        <p:nvSpPr>
          <p:cNvPr id="221" name="hold on"/>
          <p:cNvSpPr txBox="1"/>
          <p:nvPr/>
        </p:nvSpPr>
        <p:spPr>
          <a:xfrm>
            <a:off x="593224" y="2810193"/>
            <a:ext cx="16217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pPr/>
            <a:r>
              <a:t>hold on</a:t>
            </a:r>
          </a:p>
        </p:txBody>
      </p:sp>
      <p:pic>
        <p:nvPicPr>
          <p:cNvPr id="222" name="26037158_1567679606658136_1800473875_o (1).png" descr="26037158_1567679606658136_1800473875_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936" y="2360510"/>
            <a:ext cx="8699453" cy="406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208584.jpg" descr="20858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5920" y="1436881"/>
            <a:ext cx="3745311" cy="499262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http://blog.csdn.net/cvmat/article/details/51481554"/>
          <p:cNvSpPr txBox="1"/>
          <p:nvPr/>
        </p:nvSpPr>
        <p:spPr>
          <a:xfrm>
            <a:off x="5655378" y="6551014"/>
            <a:ext cx="258311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http://blog.csdn.net/cvmat/article/details/51481554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0" fill="hold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0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4"/>
      <p:bldP build="whole" bldLvl="1" animBg="1" rev="0" advAuto="0" spid="220" grpId="1"/>
      <p:bldP build="whole" bldLvl="1" animBg="1" rev="0" advAuto="0" spid="221" grpId="5"/>
      <p:bldP build="whole" bldLvl="1" animBg="1" rev="0" advAuto="0" spid="223" grpId="6"/>
      <p:bldP build="whole" bldLvl="1" animBg="1" rev="0" advAuto="0" spid="222" grpId="2"/>
      <p:bldP build="whole" bldLvl="1" animBg="1" rev="0" advAuto="0" spid="22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C:\Users\user\Desktop\BG3.jpg" descr="C:\Users\user\Desktop\BG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41218" y="1709420"/>
            <a:ext cx="6090625" cy="536448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大標題"/>
          <p:cNvSpPr txBox="1"/>
          <p:nvPr>
            <p:ph type="title" idx="4294967295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28" name="幻燈片編號"/>
          <p:cNvSpPr txBox="1"/>
          <p:nvPr>
            <p:ph type="sldNum" sz="quarter" idx="4294967295"/>
          </p:nvPr>
        </p:nvSpPr>
        <p:spPr>
          <a:xfrm>
            <a:off x="8502738" y="6404291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嘗試失敗的方法"/>
          <p:cNvSpPr txBox="1"/>
          <p:nvPr/>
        </p:nvSpPr>
        <p:spPr>
          <a:xfrm>
            <a:off x="454968" y="1353466"/>
            <a:ext cx="40157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latin typeface="Gen Jyuu Gothic P Normal"/>
                <a:ea typeface="Gen Jyuu Gothic P Normal"/>
                <a:cs typeface="Gen Jyuu Gothic P Normal"/>
                <a:sym typeface="Gen Jyuu Gothic P Normal"/>
              </a:defRPr>
            </a:lvl1pPr>
          </a:lstStyle>
          <a:p>
            <a:pPr/>
            <a:r>
              <a:t>嘗試失敗的方法</a:t>
            </a:r>
          </a:p>
        </p:txBody>
      </p:sp>
      <p:pic>
        <p:nvPicPr>
          <p:cNvPr id="230" name="imrect.JPG" descr="imrec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4358" y="2206499"/>
            <a:ext cx="4126952" cy="4370322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rop"/>
          <p:cNvSpPr txBox="1"/>
          <p:nvPr/>
        </p:nvSpPr>
        <p:spPr>
          <a:xfrm>
            <a:off x="564623" y="3148331"/>
            <a:ext cx="907811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crop</a:t>
            </a:r>
          </a:p>
        </p:txBody>
      </p:sp>
      <p:pic>
        <p:nvPicPr>
          <p:cNvPr id="232" name="crop.jpg" descr="crop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68454" y="4244695"/>
            <a:ext cx="1610985" cy="191947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http://blog.csdn.net/fly_egg/article/details/53494790"/>
          <p:cNvSpPr txBox="1"/>
          <p:nvPr/>
        </p:nvSpPr>
        <p:spPr>
          <a:xfrm>
            <a:off x="87407" y="6429693"/>
            <a:ext cx="2633374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http://blog.csdn.net/fly_egg/article/details/53494790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4"/>
      <p:bldP build="whole" bldLvl="1" animBg="1" rev="0" advAuto="0" spid="231" grpId="2"/>
      <p:bldP build="whole" bldLvl="1" animBg="1" rev="0" advAuto="0" spid="229" grpId="1"/>
      <p:bldP build="whole" bldLvl="1" animBg="1" rev="0" advAuto="0" spid="230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602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602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