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大標題文字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8457848" y="5920131"/>
            <a:ext cx="263979" cy="26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7"/>
          <p:cNvSpPr/>
          <p:nvPr/>
        </p:nvSpPr>
        <p:spPr>
          <a:xfrm>
            <a:off x="1523997" y="6356346"/>
            <a:ext cx="8184238" cy="24986"/>
          </a:xfrm>
          <a:prstGeom prst="line">
            <a:avLst/>
          </a:prstGeom>
          <a:ln w="22225">
            <a:solidFill>
              <a:srgbClr val="5B750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文字方塊 8"/>
          <p:cNvSpPr txBox="1"/>
          <p:nvPr/>
        </p:nvSpPr>
        <p:spPr>
          <a:xfrm>
            <a:off x="539796" y="433471"/>
            <a:ext cx="14757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菸害防治專題</a:t>
            </a:r>
          </a:p>
        </p:txBody>
      </p:sp>
      <p:sp>
        <p:nvSpPr>
          <p:cNvPr id="4" name="直線接點 9"/>
          <p:cNvSpPr/>
          <p:nvPr/>
        </p:nvSpPr>
        <p:spPr>
          <a:xfrm>
            <a:off x="0" y="776033"/>
            <a:ext cx="2051720" cy="6"/>
          </a:xfrm>
          <a:prstGeom prst="line">
            <a:avLst/>
          </a:prstGeom>
          <a:ln>
            <a:solidFill>
              <a:srgbClr val="5B750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1370012" y="1371600"/>
            <a:ext cx="73152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幻燈片編號"/>
          <p:cNvSpPr txBox="1"/>
          <p:nvPr>
            <p:ph type="sldNum" sz="quarter" idx="2"/>
          </p:nvPr>
        </p:nvSpPr>
        <p:spPr>
          <a:xfrm>
            <a:off x="8422824" y="6069232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0808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41"/>
          <p:cNvSpPr txBox="1"/>
          <p:nvPr/>
        </p:nvSpPr>
        <p:spPr>
          <a:xfrm>
            <a:off x="709926" y="2023235"/>
            <a:ext cx="7724137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0">
                <a:solidFill>
                  <a:srgbClr val="FFFFFF"/>
                </a:solidFill>
                <a:latin typeface="PingFang TC Medium"/>
                <a:ea typeface="PingFang TC Medium"/>
                <a:cs typeface="PingFang TC Medium"/>
                <a:sym typeface="PingFang TC Medium"/>
              </a:defRPr>
            </a:lvl1pPr>
          </a:lstStyle>
          <a:p>
            <a:pPr/>
            <a:r>
              <a:t>菸害防治專題</a:t>
            </a:r>
          </a:p>
        </p:txBody>
      </p:sp>
      <p:sp>
        <p:nvSpPr>
          <p:cNvPr id="34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正方形"/>
          <p:cNvSpPr/>
          <p:nvPr/>
        </p:nvSpPr>
        <p:spPr>
          <a:xfrm>
            <a:off x="7772400" y="5010005"/>
            <a:ext cx="1270000" cy="12700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36" name="陳昀靖 梁瑋玲 倪御峰 林祐舜"/>
          <p:cNvSpPr txBox="1"/>
          <p:nvPr/>
        </p:nvSpPr>
        <p:spPr>
          <a:xfrm>
            <a:off x="5612129" y="5849634"/>
            <a:ext cx="3363845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C7C7C7"/>
                </a:solidFill>
                <a:latin typeface="華康超明體(P)"/>
                <a:ea typeface="華康超明體(P)"/>
                <a:cs typeface="華康超明體(P)"/>
                <a:sym typeface="華康超明體(P)"/>
              </a:defRPr>
            </a:lvl1pPr>
          </a:lstStyle>
          <a:p>
            <a:pPr/>
            <a:r>
              <a:t>陳昀靖 梁瑋玲 倪御峰 林祐舜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2p1ZXg.png" descr="O2p1ZX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252" y="1674116"/>
            <a:ext cx="7409496" cy="377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字方塊 14"/>
          <p:cNvSpPr txBox="1"/>
          <p:nvPr/>
        </p:nvSpPr>
        <p:spPr>
          <a:xfrm>
            <a:off x="1627083" y="2628299"/>
            <a:ext cx="5889830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上傳照片  </a:t>
            </a:r>
          </a:p>
        </p:txBody>
      </p:sp>
      <p:sp>
        <p:nvSpPr>
          <p:cNvPr id="60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5lVsUL.png" descr="p5lVsUL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573"/>
          <a:stretch>
            <a:fillRect/>
          </a:stretch>
        </p:blipFill>
        <p:spPr>
          <a:xfrm>
            <a:off x="2881976" y="797049"/>
            <a:ext cx="3563487" cy="5128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LBTif8W.png" descr="LBTif8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3519" y="551431"/>
            <a:ext cx="3596962" cy="5755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Zt1cm5M.png" descr="Zt1cm5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5158" y="741671"/>
            <a:ext cx="3113684" cy="5374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7iNBmj.png" descr="p7iNBmj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709" y="609687"/>
            <a:ext cx="3870582" cy="5638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字方塊 14"/>
          <p:cNvSpPr txBox="1"/>
          <p:nvPr/>
        </p:nvSpPr>
        <p:spPr>
          <a:xfrm>
            <a:off x="1090929" y="2628299"/>
            <a:ext cx="6962137" cy="169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9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目前完成介面</a:t>
            </a:r>
          </a:p>
        </p:txBody>
      </p:sp>
      <p:sp>
        <p:nvSpPr>
          <p:cNvPr id="71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v2X19wr.png" descr="v2X19w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6183" y="536969"/>
            <a:ext cx="3291634" cy="5784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螢幕快照 2017-12-05 上午12.31.44.png" descr="螢幕快照 2017-12-05 上午12.31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660400"/>
            <a:ext cx="3111500" cy="553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14"/>
          <p:cNvSpPr txBox="1"/>
          <p:nvPr/>
        </p:nvSpPr>
        <p:spPr>
          <a:xfrm>
            <a:off x="773089" y="2628299"/>
            <a:ext cx="7597820" cy="1463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9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Loading Page</a:t>
            </a:r>
          </a:p>
        </p:txBody>
      </p:sp>
      <p:sp>
        <p:nvSpPr>
          <p:cNvPr id="78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14"/>
          <p:cNvSpPr txBox="1"/>
          <p:nvPr/>
        </p:nvSpPr>
        <p:spPr>
          <a:xfrm>
            <a:off x="533504" y="1732276"/>
            <a:ext cx="8076983" cy="288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今日報告架構</a:t>
            </a:r>
          </a:p>
          <a:p>
            <a:pPr lvl="1" indent="457200"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1.資料庫架構      2.目前已完成內容     </a:t>
            </a:r>
          </a:p>
          <a:p>
            <a:pPr lvl="1" indent="457200">
              <a:defRPr b="1" sz="28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3.會議資訊          4.會議內容              5.Q &amp; A</a:t>
            </a:r>
          </a:p>
        </p:txBody>
      </p:sp>
      <p:sp>
        <p:nvSpPr>
          <p:cNvPr id="39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messageImage_1512395670121.jpg" descr="messageImage_151239567012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5756" y="676347"/>
            <a:ext cx="3092488" cy="5505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字方塊 14"/>
          <p:cNvSpPr txBox="1"/>
          <p:nvPr/>
        </p:nvSpPr>
        <p:spPr>
          <a:xfrm>
            <a:off x="1803504" y="2392402"/>
            <a:ext cx="5536984" cy="240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indent="457200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</a:lstStyle>
          <a:p>
            <a:pPr/>
            <a:r>
              <a:t>會議資訊</a:t>
            </a:r>
          </a:p>
          <a:p>
            <a:pPr lvl="1"/>
            <a:r>
              <a:t>1.時間    2.地點    3.人員    </a:t>
            </a:r>
          </a:p>
        </p:txBody>
      </p:sp>
      <p:sp>
        <p:nvSpPr>
          <p:cNvPr id="83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字方塊 14"/>
          <p:cNvSpPr txBox="1"/>
          <p:nvPr/>
        </p:nvSpPr>
        <p:spPr>
          <a:xfrm>
            <a:off x="2138115" y="2200211"/>
            <a:ext cx="4867196" cy="258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會議內容</a:t>
            </a:r>
            <a:endParaRPr sz="10000"/>
          </a:p>
          <a:p>
            <a:pPr algn="ct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1.整體 App   2.衛教資訊   </a:t>
            </a:r>
          </a:p>
          <a:p>
            <a:pPr algn="ctr">
              <a:defRPr b="1" sz="3000">
                <a:solidFill>
                  <a:srgbClr val="91BA0E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3.臨時動議   4.下次開會時間</a:t>
            </a:r>
          </a:p>
        </p:txBody>
      </p:sp>
      <p:sp>
        <p:nvSpPr>
          <p:cNvPr id="86" name="投影片編號版面配置區 1"/>
          <p:cNvSpPr txBox="1"/>
          <p:nvPr>
            <p:ph type="sldNum" sz="quarter" idx="4294967295"/>
          </p:nvPr>
        </p:nvSpPr>
        <p:spPr>
          <a:xfrm>
            <a:off x="8422819" y="6069229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字方塊 15"/>
          <p:cNvSpPr txBox="1"/>
          <p:nvPr/>
        </p:nvSpPr>
        <p:spPr>
          <a:xfrm>
            <a:off x="3108563" y="2517861"/>
            <a:ext cx="2926291" cy="161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89" name="投影片編號版面配置區 1"/>
          <p:cNvSpPr txBox="1"/>
          <p:nvPr>
            <p:ph type="sldNum" sz="quarter" idx="4294967295"/>
          </p:nvPr>
        </p:nvSpPr>
        <p:spPr>
          <a:xfrm>
            <a:off x="8422816" y="6069229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字方塊 15"/>
          <p:cNvSpPr txBox="1"/>
          <p:nvPr/>
        </p:nvSpPr>
        <p:spPr>
          <a:xfrm>
            <a:off x="1979644" y="2708916"/>
            <a:ext cx="5184137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謝謝大家</a:t>
            </a:r>
          </a:p>
        </p:txBody>
      </p:sp>
      <p:sp>
        <p:nvSpPr>
          <p:cNvPr id="92" name="投影片編號版面配置區 1"/>
          <p:cNvSpPr txBox="1"/>
          <p:nvPr>
            <p:ph type="sldNum" sz="quarter" idx="4294967295"/>
          </p:nvPr>
        </p:nvSpPr>
        <p:spPr>
          <a:xfrm>
            <a:off x="8422816" y="6069229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字方塊 14"/>
          <p:cNvSpPr txBox="1"/>
          <p:nvPr/>
        </p:nvSpPr>
        <p:spPr>
          <a:xfrm>
            <a:off x="1140002" y="2494282"/>
            <a:ext cx="6454137" cy="186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b="1" sz="10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資料庫架構</a:t>
            </a:r>
          </a:p>
        </p:txBody>
      </p:sp>
      <p:sp>
        <p:nvSpPr>
          <p:cNvPr id="42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url.png" descr="ur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3626" y="1330839"/>
            <a:ext cx="6036749" cy="4525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字方塊 14"/>
          <p:cNvSpPr txBox="1"/>
          <p:nvPr/>
        </p:nvSpPr>
        <p:spPr>
          <a:xfrm>
            <a:off x="1781244" y="1960882"/>
            <a:ext cx="5581508" cy="293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與 firebase</a:t>
            </a:r>
          </a:p>
          <a:p>
            <a:pPr>
              <a:defRPr b="1" sz="80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連線的操作</a:t>
            </a:r>
          </a:p>
        </p:txBody>
      </p:sp>
      <p:sp>
        <p:nvSpPr>
          <p:cNvPr id="47" name="投影片編號版面配置區 1"/>
          <p:cNvSpPr txBox="1"/>
          <p:nvPr>
            <p:ph type="sldNum" sz="quarter" idx="4294967295"/>
          </p:nvPr>
        </p:nvSpPr>
        <p:spPr>
          <a:xfrm>
            <a:off x="8502738" y="6069229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HJeerlC.png" descr="HJeerl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550" y="1297305"/>
            <a:ext cx="7049083" cy="459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uca3R7P.png" descr="uca3R7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628" y="1591872"/>
            <a:ext cx="7964744" cy="400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07KfLqr.png" descr="07KfLq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639" y="1726330"/>
            <a:ext cx="7656722" cy="3734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8DY3zgK.png" descr="8DY3zg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003" y="1711013"/>
            <a:ext cx="7613995" cy="3765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