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大標題文字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8457849" y="5920131"/>
            <a:ext cx="263978" cy="2692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線接點 7"/>
          <p:cNvSpPr/>
          <p:nvPr/>
        </p:nvSpPr>
        <p:spPr>
          <a:xfrm>
            <a:off x="1523997" y="6356344"/>
            <a:ext cx="8184238" cy="24990"/>
          </a:xfrm>
          <a:prstGeom prst="line">
            <a:avLst/>
          </a:prstGeom>
          <a:ln w="22225">
            <a:solidFill>
              <a:srgbClr val="5B7509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文字方塊 8"/>
          <p:cNvSpPr txBox="1"/>
          <p:nvPr/>
        </p:nvSpPr>
        <p:spPr>
          <a:xfrm>
            <a:off x="539794" y="433471"/>
            <a:ext cx="1475737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菸害防治專題</a:t>
            </a:r>
          </a:p>
        </p:txBody>
      </p:sp>
      <p:sp>
        <p:nvSpPr>
          <p:cNvPr id="4" name="直線接點 9"/>
          <p:cNvSpPr/>
          <p:nvPr/>
        </p:nvSpPr>
        <p:spPr>
          <a:xfrm>
            <a:off x="0" y="776033"/>
            <a:ext cx="2051720" cy="9"/>
          </a:xfrm>
          <a:prstGeom prst="line">
            <a:avLst/>
          </a:prstGeom>
          <a:ln>
            <a:solidFill>
              <a:srgbClr val="5B7509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大標題文字"/>
          <p:cNvSpPr txBox="1"/>
          <p:nvPr>
            <p:ph type="title"/>
          </p:nvPr>
        </p:nvSpPr>
        <p:spPr>
          <a:xfrm>
            <a:off x="1370012" y="1371600"/>
            <a:ext cx="7315201" cy="465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7" name="幻燈片編號"/>
          <p:cNvSpPr txBox="1"/>
          <p:nvPr>
            <p:ph type="sldNum" sz="quarter" idx="2"/>
          </p:nvPr>
        </p:nvSpPr>
        <p:spPr>
          <a:xfrm>
            <a:off x="8422825" y="6069232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字方塊 41"/>
          <p:cNvSpPr txBox="1"/>
          <p:nvPr/>
        </p:nvSpPr>
        <p:spPr>
          <a:xfrm>
            <a:off x="709929" y="2456181"/>
            <a:ext cx="7724137" cy="18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0">
                <a:solidFill>
                  <a:srgbClr val="FFFFFF"/>
                </a:solidFill>
                <a:latin typeface="PingFang TC Medium"/>
                <a:ea typeface="PingFang TC Medium"/>
                <a:cs typeface="PingFang TC Medium"/>
                <a:sym typeface="PingFang TC Medium"/>
              </a:defRPr>
            </a:lvl1pPr>
          </a:lstStyle>
          <a:p>
            <a:pPr/>
            <a:r>
              <a:t>菸害防治專題</a:t>
            </a:r>
          </a:p>
        </p:txBody>
      </p:sp>
      <p:sp>
        <p:nvSpPr>
          <p:cNvPr id="34" name="投影片編號版面配置區 1"/>
          <p:cNvSpPr txBox="1"/>
          <p:nvPr>
            <p:ph type="sldNum" sz="quarter" idx="4294967295"/>
          </p:nvPr>
        </p:nvSpPr>
        <p:spPr>
          <a:xfrm>
            <a:off x="8502738" y="6069229"/>
            <a:ext cx="18405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" name="正方形"/>
          <p:cNvSpPr/>
          <p:nvPr/>
        </p:nvSpPr>
        <p:spPr>
          <a:xfrm>
            <a:off x="7772400" y="5010005"/>
            <a:ext cx="1270000" cy="127000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6" name="陳昀靖 梁瑋玲 倪御峰 林祐舜"/>
          <p:cNvSpPr txBox="1"/>
          <p:nvPr/>
        </p:nvSpPr>
        <p:spPr>
          <a:xfrm>
            <a:off x="5612129" y="5849634"/>
            <a:ext cx="3363845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C7C7C7"/>
                </a:solidFill>
                <a:latin typeface="華康超明體(P)"/>
                <a:ea typeface="華康超明體(P)"/>
                <a:cs typeface="華康超明體(P)"/>
                <a:sym typeface="華康超明體(P)"/>
              </a:defRPr>
            </a:lvl1pPr>
          </a:lstStyle>
          <a:p>
            <a:pPr/>
            <a:r>
              <a:t>陳昀靖 梁瑋玲 倪御峰 林祐舜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rtcdUEu.png" descr="rtcdUEu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8447" y="1169921"/>
            <a:ext cx="4867106" cy="4619758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幻燈片編號"/>
          <p:cNvSpPr txBox="1"/>
          <p:nvPr>
            <p:ph type="sldNum" sz="quarter" idx="4294967295"/>
          </p:nvPr>
        </p:nvSpPr>
        <p:spPr>
          <a:xfrm>
            <a:off x="8422823" y="6069231"/>
            <a:ext cx="26397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oqpsMa0.png" descr="oqpsMa0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043"/>
          <a:stretch>
            <a:fillRect/>
          </a:stretch>
        </p:blipFill>
        <p:spPr>
          <a:xfrm>
            <a:off x="1088429" y="1432391"/>
            <a:ext cx="6967185" cy="426129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幻燈片編號"/>
          <p:cNvSpPr txBox="1"/>
          <p:nvPr>
            <p:ph type="sldNum" sz="quarter" idx="4294967295"/>
          </p:nvPr>
        </p:nvSpPr>
        <p:spPr>
          <a:xfrm>
            <a:off x="8422823" y="6069231"/>
            <a:ext cx="26397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nFwEsv.png" descr="snFwEsv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0565" y="1325468"/>
            <a:ext cx="6442870" cy="4475099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幻燈片編號"/>
          <p:cNvSpPr txBox="1"/>
          <p:nvPr>
            <p:ph type="sldNum" sz="quarter" idx="4294967295"/>
          </p:nvPr>
        </p:nvSpPr>
        <p:spPr>
          <a:xfrm>
            <a:off x="8422823" y="6069231"/>
            <a:ext cx="26397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字方塊 14"/>
          <p:cNvSpPr txBox="1"/>
          <p:nvPr/>
        </p:nvSpPr>
        <p:spPr>
          <a:xfrm>
            <a:off x="1979928" y="2107599"/>
            <a:ext cx="5184137" cy="18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0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開發概要</a:t>
            </a:r>
          </a:p>
        </p:txBody>
      </p:sp>
      <p:sp>
        <p:nvSpPr>
          <p:cNvPr id="72" name="投影片編號版面配置區 1"/>
          <p:cNvSpPr txBox="1"/>
          <p:nvPr>
            <p:ph type="sldNum" sz="quarter" idx="4294967295"/>
          </p:nvPr>
        </p:nvSpPr>
        <p:spPr>
          <a:xfrm>
            <a:off x="8422819" y="6069229"/>
            <a:ext cx="26397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" name="1.這週目標開發功能…"/>
          <p:cNvSpPr txBox="1"/>
          <p:nvPr/>
        </p:nvSpPr>
        <p:spPr>
          <a:xfrm>
            <a:off x="2028349" y="3808731"/>
            <a:ext cx="3505954" cy="1169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b="1" sz="3000">
                <a:solidFill>
                  <a:srgbClr val="91BA0F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1.這週目標開發功能     </a:t>
            </a:r>
          </a:p>
          <a:p>
            <a:pPr defTabSz="457200">
              <a:defRPr b="1" sz="3000">
                <a:solidFill>
                  <a:srgbClr val="91BA0F"/>
                </a:solidFill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2.衛教提供資料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字方塊 14"/>
          <p:cNvSpPr txBox="1"/>
          <p:nvPr/>
        </p:nvSpPr>
        <p:spPr>
          <a:xfrm>
            <a:off x="963931" y="2760982"/>
            <a:ext cx="7216137" cy="1336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b="1" sz="7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這週目標開發功能</a:t>
            </a:r>
          </a:p>
        </p:txBody>
      </p:sp>
      <p:sp>
        <p:nvSpPr>
          <p:cNvPr id="76" name="投影片編號版面配置區 1"/>
          <p:cNvSpPr txBox="1"/>
          <p:nvPr>
            <p:ph type="sldNum" sz="quarter" idx="4294967295"/>
          </p:nvPr>
        </p:nvSpPr>
        <p:spPr>
          <a:xfrm>
            <a:off x="8422816" y="6069229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1. 需要有 QRCode 取出資料供個管師使用。…"/>
          <p:cNvSpPr txBox="1"/>
          <p:nvPr>
            <p:ph type="body" sz="quarter" idx="1"/>
          </p:nvPr>
        </p:nvSpPr>
        <p:spPr>
          <a:xfrm>
            <a:off x="795237" y="2662693"/>
            <a:ext cx="7553526" cy="1180929"/>
          </a:xfrm>
          <a:prstGeom prst="rect">
            <a:avLst/>
          </a:prstGeom>
        </p:spPr>
        <p:txBody>
          <a:bodyPr/>
          <a:lstStyle/>
          <a:p>
            <a:pPr marL="45720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2800"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1. 需要有 QRCode 取出資料供個管師使用。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2800"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2. 有時間的提醒一個月做一次評估的功能。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字方塊 14"/>
          <p:cNvSpPr txBox="1"/>
          <p:nvPr/>
        </p:nvSpPr>
        <p:spPr>
          <a:xfrm>
            <a:off x="1471930" y="2672082"/>
            <a:ext cx="6200137" cy="1513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b="1" sz="8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衛教提供資料</a:t>
            </a:r>
          </a:p>
        </p:txBody>
      </p:sp>
      <p:sp>
        <p:nvSpPr>
          <p:cNvPr id="81" name="投影片編號版面配置區 1"/>
          <p:cNvSpPr txBox="1"/>
          <p:nvPr>
            <p:ph type="sldNum" sz="quarter" idx="4294967295"/>
          </p:nvPr>
        </p:nvSpPr>
        <p:spPr>
          <a:xfrm>
            <a:off x="8422816" y="6069229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1. 尼古丁成癮調查.xlsx…"/>
          <p:cNvSpPr txBox="1"/>
          <p:nvPr>
            <p:ph type="body" sz="half" idx="1"/>
          </p:nvPr>
        </p:nvSpPr>
        <p:spPr>
          <a:xfrm>
            <a:off x="1357038" y="2452195"/>
            <a:ext cx="7553526" cy="2334049"/>
          </a:xfrm>
          <a:prstGeom prst="rect">
            <a:avLst/>
          </a:prstGeom>
        </p:spPr>
        <p:txBody>
          <a:bodyPr/>
          <a:lstStyle/>
          <a:p>
            <a:pPr marL="45720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1. 尼古丁成癮調查.xlsx</a:t>
            </a:r>
          </a:p>
          <a:p>
            <a:pPr marL="45720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2. 你為什麼吸菸.docx</a:t>
            </a:r>
          </a:p>
          <a:p>
            <a:pPr marL="45720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>
                <a:effectLst>
                  <a:outerShdw sx="100000" sy="100000" kx="0" ky="0" algn="b" rotWithShape="0" blurRad="177800" dist="0" dir="0">
                    <a:srgbClr val="000000">
                      <a:alpha val="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3. 戒菸衛教暨個案管理紀錄表總表.doc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字方塊 14"/>
          <p:cNvSpPr txBox="1"/>
          <p:nvPr/>
        </p:nvSpPr>
        <p:spPr>
          <a:xfrm>
            <a:off x="1090930" y="2748002"/>
            <a:ext cx="6962137" cy="169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9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下次會議時間</a:t>
            </a:r>
          </a:p>
        </p:txBody>
      </p:sp>
      <p:sp>
        <p:nvSpPr>
          <p:cNvPr id="86" name="投影片編號版面配置區 1"/>
          <p:cNvSpPr txBox="1"/>
          <p:nvPr>
            <p:ph type="sldNum" sz="quarter" idx="4294967295"/>
          </p:nvPr>
        </p:nvSpPr>
        <p:spPr>
          <a:xfrm>
            <a:off x="8422819" y="6069229"/>
            <a:ext cx="26397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字方塊 15"/>
          <p:cNvSpPr txBox="1"/>
          <p:nvPr/>
        </p:nvSpPr>
        <p:spPr>
          <a:xfrm>
            <a:off x="3108562" y="2517861"/>
            <a:ext cx="2926290" cy="161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0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Q&amp;A</a:t>
            </a:r>
          </a:p>
        </p:txBody>
      </p:sp>
      <p:sp>
        <p:nvSpPr>
          <p:cNvPr id="89" name="投影片編號版面配置區 1"/>
          <p:cNvSpPr txBox="1"/>
          <p:nvPr>
            <p:ph type="sldNum" sz="quarter" idx="4294967295"/>
          </p:nvPr>
        </p:nvSpPr>
        <p:spPr>
          <a:xfrm>
            <a:off x="8422815" y="6069229"/>
            <a:ext cx="26397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14"/>
          <p:cNvSpPr txBox="1"/>
          <p:nvPr/>
        </p:nvSpPr>
        <p:spPr>
          <a:xfrm>
            <a:off x="533508" y="2374299"/>
            <a:ext cx="8076983" cy="237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0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indent="457200">
              <a:defRPr b="1" sz="28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</a:lstStyle>
          <a:p>
            <a:pPr/>
            <a:r>
              <a:t>今日報告架構</a:t>
            </a:r>
          </a:p>
          <a:p>
            <a:pPr lvl="1"/>
            <a:r>
              <a:t>1.目前已完成功能      2.開發概要      3.Q &amp; A</a:t>
            </a:r>
          </a:p>
        </p:txBody>
      </p:sp>
      <p:sp>
        <p:nvSpPr>
          <p:cNvPr id="39" name="投影片編號版面配置區 1"/>
          <p:cNvSpPr txBox="1"/>
          <p:nvPr>
            <p:ph type="sldNum" sz="quarter" idx="4294967295"/>
          </p:nvPr>
        </p:nvSpPr>
        <p:spPr>
          <a:xfrm>
            <a:off x="8502738" y="6069229"/>
            <a:ext cx="18405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字方塊 15"/>
          <p:cNvSpPr txBox="1"/>
          <p:nvPr/>
        </p:nvSpPr>
        <p:spPr>
          <a:xfrm>
            <a:off x="1979641" y="2708916"/>
            <a:ext cx="5184137" cy="18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0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謝謝大家</a:t>
            </a:r>
          </a:p>
        </p:txBody>
      </p:sp>
      <p:sp>
        <p:nvSpPr>
          <p:cNvPr id="92" name="投影片編號版面配置區 1"/>
          <p:cNvSpPr txBox="1"/>
          <p:nvPr>
            <p:ph type="sldNum" sz="quarter" idx="4294967295"/>
          </p:nvPr>
        </p:nvSpPr>
        <p:spPr>
          <a:xfrm>
            <a:off x="8422815" y="6069229"/>
            <a:ext cx="26397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字方塊 14"/>
          <p:cNvSpPr txBox="1"/>
          <p:nvPr/>
        </p:nvSpPr>
        <p:spPr>
          <a:xfrm>
            <a:off x="963929" y="2672082"/>
            <a:ext cx="7216137" cy="1513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b="1" sz="8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目前已完成功能</a:t>
            </a:r>
          </a:p>
        </p:txBody>
      </p:sp>
      <p:sp>
        <p:nvSpPr>
          <p:cNvPr id="42" name="投影片編號版面配置區 1"/>
          <p:cNvSpPr txBox="1"/>
          <p:nvPr>
            <p:ph type="sldNum" sz="quarter" idx="4294967295"/>
          </p:nvPr>
        </p:nvSpPr>
        <p:spPr>
          <a:xfrm>
            <a:off x="8502738" y="6069229"/>
            <a:ext cx="18405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f0XZiKM.png" descr="f0XZiK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1874" y="672368"/>
            <a:ext cx="3080252" cy="5513264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幻燈片編號"/>
          <p:cNvSpPr txBox="1"/>
          <p:nvPr>
            <p:ph type="sldNum" sz="quarter" idx="4294967295"/>
          </p:nvPr>
        </p:nvSpPr>
        <p:spPr>
          <a:xfrm>
            <a:off x="8502745" y="6069231"/>
            <a:ext cx="18405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awvwLuY.png" descr="awvwLu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6146" y="880469"/>
            <a:ext cx="2951710" cy="5097061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幻燈片編號"/>
          <p:cNvSpPr txBox="1"/>
          <p:nvPr>
            <p:ph type="sldNum" sz="quarter" idx="4294967295"/>
          </p:nvPr>
        </p:nvSpPr>
        <p:spPr>
          <a:xfrm>
            <a:off x="8502745" y="6069231"/>
            <a:ext cx="18405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k5mHfB.png" descr="Ik5mHf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4885" y="761404"/>
            <a:ext cx="3014230" cy="5335191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幻燈片編號"/>
          <p:cNvSpPr txBox="1"/>
          <p:nvPr>
            <p:ph type="sldNum" sz="quarter" idx="4294967295"/>
          </p:nvPr>
        </p:nvSpPr>
        <p:spPr>
          <a:xfrm>
            <a:off x="8502745" y="6069231"/>
            <a:ext cx="18405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VxVJsDA.png" descr="VxVJs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1574" y="995754"/>
            <a:ext cx="2780852" cy="4866493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燈片編號"/>
          <p:cNvSpPr txBox="1"/>
          <p:nvPr>
            <p:ph type="sldNum" sz="quarter" idx="4294967295"/>
          </p:nvPr>
        </p:nvSpPr>
        <p:spPr>
          <a:xfrm>
            <a:off x="8502745" y="6069231"/>
            <a:ext cx="18405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HCUFJ5F.png" descr="HCUFJ5F.png"/>
          <p:cNvPicPr>
            <a:picLocks noChangeAspect="1"/>
          </p:cNvPicPr>
          <p:nvPr/>
        </p:nvPicPr>
        <p:blipFill>
          <a:blip r:embed="rId2">
            <a:extLst/>
          </a:blip>
          <a:srcRect l="0" t="944" r="0" b="0"/>
          <a:stretch>
            <a:fillRect/>
          </a:stretch>
        </p:blipFill>
        <p:spPr>
          <a:xfrm>
            <a:off x="2113158" y="1133274"/>
            <a:ext cx="4917659" cy="4591271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幻燈片編號"/>
          <p:cNvSpPr txBox="1"/>
          <p:nvPr>
            <p:ph type="sldNum" sz="quarter" idx="4294967295"/>
          </p:nvPr>
        </p:nvSpPr>
        <p:spPr>
          <a:xfrm>
            <a:off x="8502745" y="6069231"/>
            <a:ext cx="18405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jXyzOYs.png" descr="jXyzOY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4355" y="1375364"/>
            <a:ext cx="6975290" cy="4375307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幻燈片編號"/>
          <p:cNvSpPr txBox="1"/>
          <p:nvPr>
            <p:ph type="sldNum" sz="quarter" idx="4294967295"/>
          </p:nvPr>
        </p:nvSpPr>
        <p:spPr>
          <a:xfrm>
            <a:off x="8502745" y="6069231"/>
            <a:ext cx="18405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佈景主題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佈景主題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