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9" r:id="rId2"/>
  </p:sldMasterIdLst>
  <p:notesMasterIdLst>
    <p:notesMasterId r:id="rId16"/>
  </p:notesMasterIdLst>
  <p:sldIdLst>
    <p:sldId id="256" r:id="rId3"/>
    <p:sldId id="257" r:id="rId4"/>
    <p:sldId id="259" r:id="rId5"/>
    <p:sldId id="260" r:id="rId6"/>
    <p:sldId id="281" r:id="rId7"/>
    <p:sldId id="282" r:id="rId8"/>
    <p:sldId id="283" r:id="rId9"/>
    <p:sldId id="265" r:id="rId10"/>
    <p:sldId id="285" r:id="rId11"/>
    <p:sldId id="286" r:id="rId12"/>
    <p:sldId id="287" r:id="rId13"/>
    <p:sldId id="284" r:id="rId14"/>
    <p:sldId id="280" r:id="rId1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521415D9-36F7-43E2-AB2F-B90AF26B5E84}">
      <p14:sectionLst xmlns:p14="http://schemas.microsoft.com/office/powerpoint/2010/main">
        <p14:section name="默认节" id="{18D3AAE0-7626-4E28-991E-4211FF64D9DB}">
          <p14:sldIdLst>
            <p14:sldId id="256"/>
            <p14:sldId id="257"/>
            <p14:sldId id="259"/>
            <p14:sldId id="260"/>
            <p14:sldId id="281"/>
            <p14:sldId id="282"/>
            <p14:sldId id="283"/>
            <p14:sldId id="265"/>
            <p14:sldId id="285"/>
            <p14:sldId id="286"/>
            <p14:sldId id="287"/>
            <p14:sldId id="284"/>
            <p14:sldId id="2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nys"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C6D7"/>
    <a:srgbClr val="C5C9D9"/>
    <a:srgbClr val="C5D7DB"/>
    <a:srgbClr val="C4DDD3"/>
    <a:srgbClr val="C4DFC4"/>
    <a:srgbClr val="D5E0C4"/>
    <a:srgbClr val="C5D2DA"/>
    <a:srgbClr val="C5DC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5244" autoAdjust="0"/>
  </p:normalViewPr>
  <p:slideViewPr>
    <p:cSldViewPr>
      <p:cViewPr>
        <p:scale>
          <a:sx n="75" d="100"/>
          <a:sy n="75" d="100"/>
        </p:scale>
        <p:origin x="-236" y="6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FA95E6-20AE-4424-BF2E-085960ACC303}"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zh-CN" altLang="en-US"/>
        </a:p>
      </dgm:t>
    </dgm:pt>
    <dgm:pt modelId="{E416B851-D3E9-4704-ABCF-6A8FB6C1887A}">
      <dgm:prSet phldrT="[文本]" custT="1"/>
      <dgm:spPr>
        <a:solidFill>
          <a:schemeClr val="accent2"/>
        </a:solidFill>
      </dgm:spPr>
      <dgm:t>
        <a:bodyPr/>
        <a:lstStyle/>
        <a:p>
          <a:endParaRPr lang="zh-CN" altLang="en-US" sz="2400" b="1" i="0" dirty="0">
            <a:latin typeface="微软雅黑" pitchFamily="34" charset="-122"/>
            <a:ea typeface="微软雅黑" pitchFamily="34" charset="-122"/>
          </a:endParaRPr>
        </a:p>
      </dgm:t>
    </dgm:pt>
    <dgm:pt modelId="{0260C1D6-D8C0-4294-ABE8-A60A10B53602}" type="parTrans" cxnId="{48BCE1F9-8001-4B65-9A6B-CC2634F14B82}">
      <dgm:prSet/>
      <dgm:spPr/>
      <dgm:t>
        <a:bodyPr/>
        <a:lstStyle/>
        <a:p>
          <a:endParaRPr lang="zh-CN" altLang="en-US"/>
        </a:p>
      </dgm:t>
    </dgm:pt>
    <dgm:pt modelId="{D50981F3-679B-4CE9-9AA5-41FC05F778CF}" type="sibTrans" cxnId="{48BCE1F9-8001-4B65-9A6B-CC2634F14B82}">
      <dgm:prSet/>
      <dgm:spPr/>
      <dgm:t>
        <a:bodyPr/>
        <a:lstStyle/>
        <a:p>
          <a:endParaRPr lang="zh-CN" altLang="en-US"/>
        </a:p>
      </dgm:t>
    </dgm:pt>
    <dgm:pt modelId="{3D53212D-E5ED-4F46-B906-D9E1C9FD94E9}" type="pres">
      <dgm:prSet presAssocID="{A2FA95E6-20AE-4424-BF2E-085960ACC303}" presName="linear" presStyleCnt="0">
        <dgm:presLayoutVars>
          <dgm:animLvl val="lvl"/>
          <dgm:resizeHandles val="exact"/>
        </dgm:presLayoutVars>
      </dgm:prSet>
      <dgm:spPr/>
    </dgm:pt>
    <dgm:pt modelId="{3D102004-D88D-40DD-8850-F001CB09A20D}" type="pres">
      <dgm:prSet presAssocID="{E416B851-D3E9-4704-ABCF-6A8FB6C1887A}" presName="parentText" presStyleLbl="node1" presStyleIdx="0" presStyleCnt="1" custScaleY="63129" custLinFactNeighborY="-45914">
        <dgm:presLayoutVars>
          <dgm:chMax val="0"/>
          <dgm:bulletEnabled val="1"/>
        </dgm:presLayoutVars>
      </dgm:prSet>
      <dgm:spPr/>
    </dgm:pt>
  </dgm:ptLst>
  <dgm:cxnLst>
    <dgm:cxn modelId="{37E602A7-1000-4240-88D3-7EF930B9D8C0}" type="presOf" srcId="{A2FA95E6-20AE-4424-BF2E-085960ACC303}" destId="{3D53212D-E5ED-4F46-B906-D9E1C9FD94E9}" srcOrd="0" destOrd="0" presId="urn:microsoft.com/office/officeart/2005/8/layout/vList2"/>
    <dgm:cxn modelId="{334B77CF-EB93-4987-9C9A-7B5861A8E449}" type="presOf" srcId="{E416B851-D3E9-4704-ABCF-6A8FB6C1887A}" destId="{3D102004-D88D-40DD-8850-F001CB09A20D}" srcOrd="0" destOrd="0" presId="urn:microsoft.com/office/officeart/2005/8/layout/vList2"/>
    <dgm:cxn modelId="{48BCE1F9-8001-4B65-9A6B-CC2634F14B82}" srcId="{A2FA95E6-20AE-4424-BF2E-085960ACC303}" destId="{E416B851-D3E9-4704-ABCF-6A8FB6C1887A}" srcOrd="0" destOrd="0" parTransId="{0260C1D6-D8C0-4294-ABE8-A60A10B53602}" sibTransId="{D50981F3-679B-4CE9-9AA5-41FC05F778CF}"/>
    <dgm:cxn modelId="{95C31D69-7FEE-4B1B-AD4E-C6EF64223E85}" type="presParOf" srcId="{3D53212D-E5ED-4F46-B906-D9E1C9FD94E9}" destId="{3D102004-D88D-40DD-8850-F001CB09A20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FA95E6-20AE-4424-BF2E-085960ACC303}"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zh-CN" altLang="en-US"/>
        </a:p>
      </dgm:t>
    </dgm:pt>
    <dgm:pt modelId="{E416B851-D3E9-4704-ABCF-6A8FB6C1887A}">
      <dgm:prSet phldrT="[文本]" custT="1"/>
      <dgm:spPr>
        <a:solidFill>
          <a:schemeClr val="accent2"/>
        </a:solidFill>
      </dgm:spPr>
      <dgm:t>
        <a:bodyPr/>
        <a:lstStyle/>
        <a:p>
          <a:endParaRPr lang="zh-CN" altLang="en-US" sz="2400" b="1" i="0" dirty="0">
            <a:latin typeface="微软雅黑" pitchFamily="34" charset="-122"/>
            <a:ea typeface="微软雅黑" pitchFamily="34" charset="-122"/>
          </a:endParaRPr>
        </a:p>
      </dgm:t>
    </dgm:pt>
    <dgm:pt modelId="{0260C1D6-D8C0-4294-ABE8-A60A10B53602}" type="parTrans" cxnId="{48BCE1F9-8001-4B65-9A6B-CC2634F14B82}">
      <dgm:prSet/>
      <dgm:spPr/>
      <dgm:t>
        <a:bodyPr/>
        <a:lstStyle/>
        <a:p>
          <a:endParaRPr lang="zh-CN" altLang="en-US"/>
        </a:p>
      </dgm:t>
    </dgm:pt>
    <dgm:pt modelId="{D50981F3-679B-4CE9-9AA5-41FC05F778CF}" type="sibTrans" cxnId="{48BCE1F9-8001-4B65-9A6B-CC2634F14B82}">
      <dgm:prSet/>
      <dgm:spPr/>
      <dgm:t>
        <a:bodyPr/>
        <a:lstStyle/>
        <a:p>
          <a:endParaRPr lang="zh-CN" altLang="en-US"/>
        </a:p>
      </dgm:t>
    </dgm:pt>
    <dgm:pt modelId="{3D53212D-E5ED-4F46-B906-D9E1C9FD94E9}" type="pres">
      <dgm:prSet presAssocID="{A2FA95E6-20AE-4424-BF2E-085960ACC303}" presName="linear" presStyleCnt="0">
        <dgm:presLayoutVars>
          <dgm:animLvl val="lvl"/>
          <dgm:resizeHandles val="exact"/>
        </dgm:presLayoutVars>
      </dgm:prSet>
      <dgm:spPr/>
    </dgm:pt>
    <dgm:pt modelId="{3D102004-D88D-40DD-8850-F001CB09A20D}" type="pres">
      <dgm:prSet presAssocID="{E416B851-D3E9-4704-ABCF-6A8FB6C1887A}" presName="parentText" presStyleLbl="node1" presStyleIdx="0" presStyleCnt="1" custScaleY="63129" custLinFactNeighborY="-45914">
        <dgm:presLayoutVars>
          <dgm:chMax val="0"/>
          <dgm:bulletEnabled val="1"/>
        </dgm:presLayoutVars>
      </dgm:prSet>
      <dgm:spPr/>
    </dgm:pt>
  </dgm:ptLst>
  <dgm:cxnLst>
    <dgm:cxn modelId="{37E602A7-1000-4240-88D3-7EF930B9D8C0}" type="presOf" srcId="{A2FA95E6-20AE-4424-BF2E-085960ACC303}" destId="{3D53212D-E5ED-4F46-B906-D9E1C9FD94E9}" srcOrd="0" destOrd="0" presId="urn:microsoft.com/office/officeart/2005/8/layout/vList2"/>
    <dgm:cxn modelId="{334B77CF-EB93-4987-9C9A-7B5861A8E449}" type="presOf" srcId="{E416B851-D3E9-4704-ABCF-6A8FB6C1887A}" destId="{3D102004-D88D-40DD-8850-F001CB09A20D}" srcOrd="0" destOrd="0" presId="urn:microsoft.com/office/officeart/2005/8/layout/vList2"/>
    <dgm:cxn modelId="{48BCE1F9-8001-4B65-9A6B-CC2634F14B82}" srcId="{A2FA95E6-20AE-4424-BF2E-085960ACC303}" destId="{E416B851-D3E9-4704-ABCF-6A8FB6C1887A}" srcOrd="0" destOrd="0" parTransId="{0260C1D6-D8C0-4294-ABE8-A60A10B53602}" sibTransId="{D50981F3-679B-4CE9-9AA5-41FC05F778CF}"/>
    <dgm:cxn modelId="{95C31D69-7FEE-4B1B-AD4E-C6EF64223E85}" type="presParOf" srcId="{3D53212D-E5ED-4F46-B906-D9E1C9FD94E9}" destId="{3D102004-D88D-40DD-8850-F001CB09A20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FA95E6-20AE-4424-BF2E-085960ACC303}"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zh-CN" altLang="en-US"/>
        </a:p>
      </dgm:t>
    </dgm:pt>
    <dgm:pt modelId="{E416B851-D3E9-4704-ABCF-6A8FB6C1887A}">
      <dgm:prSet phldrT="[文本]" custT="1"/>
      <dgm:spPr>
        <a:solidFill>
          <a:schemeClr val="accent2"/>
        </a:solidFill>
      </dgm:spPr>
      <dgm:t>
        <a:bodyPr/>
        <a:lstStyle/>
        <a:p>
          <a:endParaRPr lang="zh-CN" altLang="en-US" sz="2400" b="1" i="0" dirty="0">
            <a:latin typeface="微软雅黑" pitchFamily="34" charset="-122"/>
            <a:ea typeface="微软雅黑" pitchFamily="34" charset="-122"/>
          </a:endParaRPr>
        </a:p>
      </dgm:t>
    </dgm:pt>
    <dgm:pt modelId="{0260C1D6-D8C0-4294-ABE8-A60A10B53602}" type="parTrans" cxnId="{48BCE1F9-8001-4B65-9A6B-CC2634F14B82}">
      <dgm:prSet/>
      <dgm:spPr/>
      <dgm:t>
        <a:bodyPr/>
        <a:lstStyle/>
        <a:p>
          <a:endParaRPr lang="zh-CN" altLang="en-US"/>
        </a:p>
      </dgm:t>
    </dgm:pt>
    <dgm:pt modelId="{D50981F3-679B-4CE9-9AA5-41FC05F778CF}" type="sibTrans" cxnId="{48BCE1F9-8001-4B65-9A6B-CC2634F14B82}">
      <dgm:prSet/>
      <dgm:spPr/>
      <dgm:t>
        <a:bodyPr/>
        <a:lstStyle/>
        <a:p>
          <a:endParaRPr lang="zh-CN" altLang="en-US"/>
        </a:p>
      </dgm:t>
    </dgm:pt>
    <dgm:pt modelId="{3D53212D-E5ED-4F46-B906-D9E1C9FD94E9}" type="pres">
      <dgm:prSet presAssocID="{A2FA95E6-20AE-4424-BF2E-085960ACC303}" presName="linear" presStyleCnt="0">
        <dgm:presLayoutVars>
          <dgm:animLvl val="lvl"/>
          <dgm:resizeHandles val="exact"/>
        </dgm:presLayoutVars>
      </dgm:prSet>
      <dgm:spPr/>
    </dgm:pt>
    <dgm:pt modelId="{3D102004-D88D-40DD-8850-F001CB09A20D}" type="pres">
      <dgm:prSet presAssocID="{E416B851-D3E9-4704-ABCF-6A8FB6C1887A}" presName="parentText" presStyleLbl="node1" presStyleIdx="0" presStyleCnt="1" custScaleY="63129" custLinFactNeighborY="-45914">
        <dgm:presLayoutVars>
          <dgm:chMax val="0"/>
          <dgm:bulletEnabled val="1"/>
        </dgm:presLayoutVars>
      </dgm:prSet>
      <dgm:spPr/>
    </dgm:pt>
  </dgm:ptLst>
  <dgm:cxnLst>
    <dgm:cxn modelId="{37E602A7-1000-4240-88D3-7EF930B9D8C0}" type="presOf" srcId="{A2FA95E6-20AE-4424-BF2E-085960ACC303}" destId="{3D53212D-E5ED-4F46-B906-D9E1C9FD94E9}" srcOrd="0" destOrd="0" presId="urn:microsoft.com/office/officeart/2005/8/layout/vList2"/>
    <dgm:cxn modelId="{334B77CF-EB93-4987-9C9A-7B5861A8E449}" type="presOf" srcId="{E416B851-D3E9-4704-ABCF-6A8FB6C1887A}" destId="{3D102004-D88D-40DD-8850-F001CB09A20D}" srcOrd="0" destOrd="0" presId="urn:microsoft.com/office/officeart/2005/8/layout/vList2"/>
    <dgm:cxn modelId="{48BCE1F9-8001-4B65-9A6B-CC2634F14B82}" srcId="{A2FA95E6-20AE-4424-BF2E-085960ACC303}" destId="{E416B851-D3E9-4704-ABCF-6A8FB6C1887A}" srcOrd="0" destOrd="0" parTransId="{0260C1D6-D8C0-4294-ABE8-A60A10B53602}" sibTransId="{D50981F3-679B-4CE9-9AA5-41FC05F778CF}"/>
    <dgm:cxn modelId="{95C31D69-7FEE-4B1B-AD4E-C6EF64223E85}" type="presParOf" srcId="{3D53212D-E5ED-4F46-B906-D9E1C9FD94E9}" destId="{3D102004-D88D-40DD-8850-F001CB09A20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FA95E6-20AE-4424-BF2E-085960ACC303}"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zh-CN" altLang="en-US"/>
        </a:p>
      </dgm:t>
    </dgm:pt>
    <dgm:pt modelId="{E416B851-D3E9-4704-ABCF-6A8FB6C1887A}">
      <dgm:prSet phldrT="[文本]" custT="1"/>
      <dgm:spPr>
        <a:solidFill>
          <a:schemeClr val="accent2"/>
        </a:solidFill>
      </dgm:spPr>
      <dgm:t>
        <a:bodyPr/>
        <a:lstStyle/>
        <a:p>
          <a:endParaRPr lang="zh-CN" altLang="en-US" sz="2400" b="1" i="0" dirty="0">
            <a:latin typeface="微软雅黑" pitchFamily="34" charset="-122"/>
            <a:ea typeface="微软雅黑" pitchFamily="34" charset="-122"/>
          </a:endParaRPr>
        </a:p>
      </dgm:t>
    </dgm:pt>
    <dgm:pt modelId="{0260C1D6-D8C0-4294-ABE8-A60A10B53602}" type="parTrans" cxnId="{48BCE1F9-8001-4B65-9A6B-CC2634F14B82}">
      <dgm:prSet/>
      <dgm:spPr/>
      <dgm:t>
        <a:bodyPr/>
        <a:lstStyle/>
        <a:p>
          <a:endParaRPr lang="zh-CN" altLang="en-US"/>
        </a:p>
      </dgm:t>
    </dgm:pt>
    <dgm:pt modelId="{D50981F3-679B-4CE9-9AA5-41FC05F778CF}" type="sibTrans" cxnId="{48BCE1F9-8001-4B65-9A6B-CC2634F14B82}">
      <dgm:prSet/>
      <dgm:spPr/>
      <dgm:t>
        <a:bodyPr/>
        <a:lstStyle/>
        <a:p>
          <a:endParaRPr lang="zh-CN" altLang="en-US"/>
        </a:p>
      </dgm:t>
    </dgm:pt>
    <dgm:pt modelId="{3D53212D-E5ED-4F46-B906-D9E1C9FD94E9}" type="pres">
      <dgm:prSet presAssocID="{A2FA95E6-20AE-4424-BF2E-085960ACC303}" presName="linear" presStyleCnt="0">
        <dgm:presLayoutVars>
          <dgm:animLvl val="lvl"/>
          <dgm:resizeHandles val="exact"/>
        </dgm:presLayoutVars>
      </dgm:prSet>
      <dgm:spPr/>
    </dgm:pt>
    <dgm:pt modelId="{3D102004-D88D-40DD-8850-F001CB09A20D}" type="pres">
      <dgm:prSet presAssocID="{E416B851-D3E9-4704-ABCF-6A8FB6C1887A}" presName="parentText" presStyleLbl="node1" presStyleIdx="0" presStyleCnt="1" custScaleY="63129" custLinFactNeighborY="-45914">
        <dgm:presLayoutVars>
          <dgm:chMax val="0"/>
          <dgm:bulletEnabled val="1"/>
        </dgm:presLayoutVars>
      </dgm:prSet>
      <dgm:spPr/>
    </dgm:pt>
  </dgm:ptLst>
  <dgm:cxnLst>
    <dgm:cxn modelId="{37E602A7-1000-4240-88D3-7EF930B9D8C0}" type="presOf" srcId="{A2FA95E6-20AE-4424-BF2E-085960ACC303}" destId="{3D53212D-E5ED-4F46-B906-D9E1C9FD94E9}" srcOrd="0" destOrd="0" presId="urn:microsoft.com/office/officeart/2005/8/layout/vList2"/>
    <dgm:cxn modelId="{334B77CF-EB93-4987-9C9A-7B5861A8E449}" type="presOf" srcId="{E416B851-D3E9-4704-ABCF-6A8FB6C1887A}" destId="{3D102004-D88D-40DD-8850-F001CB09A20D}" srcOrd="0" destOrd="0" presId="urn:microsoft.com/office/officeart/2005/8/layout/vList2"/>
    <dgm:cxn modelId="{48BCE1F9-8001-4B65-9A6B-CC2634F14B82}" srcId="{A2FA95E6-20AE-4424-BF2E-085960ACC303}" destId="{E416B851-D3E9-4704-ABCF-6A8FB6C1887A}" srcOrd="0" destOrd="0" parTransId="{0260C1D6-D8C0-4294-ABE8-A60A10B53602}" sibTransId="{D50981F3-679B-4CE9-9AA5-41FC05F778CF}"/>
    <dgm:cxn modelId="{95C31D69-7FEE-4B1B-AD4E-C6EF64223E85}" type="presParOf" srcId="{3D53212D-E5ED-4F46-B906-D9E1C9FD94E9}" destId="{3D102004-D88D-40DD-8850-F001CB09A20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FA95E6-20AE-4424-BF2E-085960ACC303}"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zh-CN" altLang="en-US"/>
        </a:p>
      </dgm:t>
    </dgm:pt>
    <dgm:pt modelId="{E416B851-D3E9-4704-ABCF-6A8FB6C1887A}">
      <dgm:prSet phldrT="[文本]" custT="1"/>
      <dgm:spPr>
        <a:solidFill>
          <a:schemeClr val="accent2"/>
        </a:solidFill>
      </dgm:spPr>
      <dgm:t>
        <a:bodyPr/>
        <a:lstStyle/>
        <a:p>
          <a:endParaRPr lang="zh-CN" altLang="en-US" sz="2400" b="1" i="0" dirty="0">
            <a:latin typeface="微软雅黑" pitchFamily="34" charset="-122"/>
            <a:ea typeface="微软雅黑" pitchFamily="34" charset="-122"/>
          </a:endParaRPr>
        </a:p>
      </dgm:t>
    </dgm:pt>
    <dgm:pt modelId="{0260C1D6-D8C0-4294-ABE8-A60A10B53602}" type="parTrans" cxnId="{48BCE1F9-8001-4B65-9A6B-CC2634F14B82}">
      <dgm:prSet/>
      <dgm:spPr/>
      <dgm:t>
        <a:bodyPr/>
        <a:lstStyle/>
        <a:p>
          <a:endParaRPr lang="zh-CN" altLang="en-US"/>
        </a:p>
      </dgm:t>
    </dgm:pt>
    <dgm:pt modelId="{D50981F3-679B-4CE9-9AA5-41FC05F778CF}" type="sibTrans" cxnId="{48BCE1F9-8001-4B65-9A6B-CC2634F14B82}">
      <dgm:prSet/>
      <dgm:spPr/>
      <dgm:t>
        <a:bodyPr/>
        <a:lstStyle/>
        <a:p>
          <a:endParaRPr lang="zh-CN" altLang="en-US"/>
        </a:p>
      </dgm:t>
    </dgm:pt>
    <dgm:pt modelId="{3D53212D-E5ED-4F46-B906-D9E1C9FD94E9}" type="pres">
      <dgm:prSet presAssocID="{A2FA95E6-20AE-4424-BF2E-085960ACC303}" presName="linear" presStyleCnt="0">
        <dgm:presLayoutVars>
          <dgm:animLvl val="lvl"/>
          <dgm:resizeHandles val="exact"/>
        </dgm:presLayoutVars>
      </dgm:prSet>
      <dgm:spPr/>
    </dgm:pt>
    <dgm:pt modelId="{3D102004-D88D-40DD-8850-F001CB09A20D}" type="pres">
      <dgm:prSet presAssocID="{E416B851-D3E9-4704-ABCF-6A8FB6C1887A}" presName="parentText" presStyleLbl="node1" presStyleIdx="0" presStyleCnt="1" custScaleY="63129" custLinFactNeighborY="-45914">
        <dgm:presLayoutVars>
          <dgm:chMax val="0"/>
          <dgm:bulletEnabled val="1"/>
        </dgm:presLayoutVars>
      </dgm:prSet>
      <dgm:spPr/>
    </dgm:pt>
  </dgm:ptLst>
  <dgm:cxnLst>
    <dgm:cxn modelId="{37E602A7-1000-4240-88D3-7EF930B9D8C0}" type="presOf" srcId="{A2FA95E6-20AE-4424-BF2E-085960ACC303}" destId="{3D53212D-E5ED-4F46-B906-D9E1C9FD94E9}" srcOrd="0" destOrd="0" presId="urn:microsoft.com/office/officeart/2005/8/layout/vList2"/>
    <dgm:cxn modelId="{334B77CF-EB93-4987-9C9A-7B5861A8E449}" type="presOf" srcId="{E416B851-D3E9-4704-ABCF-6A8FB6C1887A}" destId="{3D102004-D88D-40DD-8850-F001CB09A20D}" srcOrd="0" destOrd="0" presId="urn:microsoft.com/office/officeart/2005/8/layout/vList2"/>
    <dgm:cxn modelId="{48BCE1F9-8001-4B65-9A6B-CC2634F14B82}" srcId="{A2FA95E6-20AE-4424-BF2E-085960ACC303}" destId="{E416B851-D3E9-4704-ABCF-6A8FB6C1887A}" srcOrd="0" destOrd="0" parTransId="{0260C1D6-D8C0-4294-ABE8-A60A10B53602}" sibTransId="{D50981F3-679B-4CE9-9AA5-41FC05F778CF}"/>
    <dgm:cxn modelId="{95C31D69-7FEE-4B1B-AD4E-C6EF64223E85}" type="presParOf" srcId="{3D53212D-E5ED-4F46-B906-D9E1C9FD94E9}" destId="{3D102004-D88D-40DD-8850-F001CB09A20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FA95E6-20AE-4424-BF2E-085960ACC303}" type="doc">
      <dgm:prSet loTypeId="urn:microsoft.com/office/officeart/2005/8/layout/vList2" loCatId="list" qsTypeId="urn:microsoft.com/office/officeart/2005/8/quickstyle/simple1" qsCatId="simple" csTypeId="urn:microsoft.com/office/officeart/2005/8/colors/colorful1#1" csCatId="colorful" phldr="1"/>
      <dgm:spPr/>
      <dgm:t>
        <a:bodyPr/>
        <a:lstStyle/>
        <a:p>
          <a:endParaRPr lang="zh-CN" altLang="en-US"/>
        </a:p>
      </dgm:t>
    </dgm:pt>
    <dgm:pt modelId="{E416B851-D3E9-4704-ABCF-6A8FB6C1887A}">
      <dgm:prSet phldrT="[文本]" custT="1"/>
      <dgm:spPr>
        <a:solidFill>
          <a:schemeClr val="accent2"/>
        </a:solidFill>
      </dgm:spPr>
      <dgm:t>
        <a:bodyPr/>
        <a:lstStyle/>
        <a:p>
          <a:endParaRPr lang="zh-CN" altLang="en-US" sz="2400" b="1" i="0" dirty="0">
            <a:latin typeface="微软雅黑" pitchFamily="34" charset="-122"/>
            <a:ea typeface="微软雅黑" pitchFamily="34" charset="-122"/>
          </a:endParaRPr>
        </a:p>
      </dgm:t>
    </dgm:pt>
    <dgm:pt modelId="{0260C1D6-D8C0-4294-ABE8-A60A10B53602}" type="parTrans" cxnId="{48BCE1F9-8001-4B65-9A6B-CC2634F14B82}">
      <dgm:prSet/>
      <dgm:spPr/>
      <dgm:t>
        <a:bodyPr/>
        <a:lstStyle/>
        <a:p>
          <a:endParaRPr lang="zh-CN" altLang="en-US"/>
        </a:p>
      </dgm:t>
    </dgm:pt>
    <dgm:pt modelId="{D50981F3-679B-4CE9-9AA5-41FC05F778CF}" type="sibTrans" cxnId="{48BCE1F9-8001-4B65-9A6B-CC2634F14B82}">
      <dgm:prSet/>
      <dgm:spPr/>
      <dgm:t>
        <a:bodyPr/>
        <a:lstStyle/>
        <a:p>
          <a:endParaRPr lang="zh-CN" altLang="en-US"/>
        </a:p>
      </dgm:t>
    </dgm:pt>
    <dgm:pt modelId="{3D53212D-E5ED-4F46-B906-D9E1C9FD94E9}" type="pres">
      <dgm:prSet presAssocID="{A2FA95E6-20AE-4424-BF2E-085960ACC303}" presName="linear" presStyleCnt="0">
        <dgm:presLayoutVars>
          <dgm:animLvl val="lvl"/>
          <dgm:resizeHandles val="exact"/>
        </dgm:presLayoutVars>
      </dgm:prSet>
      <dgm:spPr/>
    </dgm:pt>
    <dgm:pt modelId="{3D102004-D88D-40DD-8850-F001CB09A20D}" type="pres">
      <dgm:prSet presAssocID="{E416B851-D3E9-4704-ABCF-6A8FB6C1887A}" presName="parentText" presStyleLbl="node1" presStyleIdx="0" presStyleCnt="1" custScaleY="63129" custLinFactNeighborY="-45914">
        <dgm:presLayoutVars>
          <dgm:chMax val="0"/>
          <dgm:bulletEnabled val="1"/>
        </dgm:presLayoutVars>
      </dgm:prSet>
      <dgm:spPr/>
    </dgm:pt>
  </dgm:ptLst>
  <dgm:cxnLst>
    <dgm:cxn modelId="{37E602A7-1000-4240-88D3-7EF930B9D8C0}" type="presOf" srcId="{A2FA95E6-20AE-4424-BF2E-085960ACC303}" destId="{3D53212D-E5ED-4F46-B906-D9E1C9FD94E9}" srcOrd="0" destOrd="0" presId="urn:microsoft.com/office/officeart/2005/8/layout/vList2"/>
    <dgm:cxn modelId="{334B77CF-EB93-4987-9C9A-7B5861A8E449}" type="presOf" srcId="{E416B851-D3E9-4704-ABCF-6A8FB6C1887A}" destId="{3D102004-D88D-40DD-8850-F001CB09A20D}" srcOrd="0" destOrd="0" presId="urn:microsoft.com/office/officeart/2005/8/layout/vList2"/>
    <dgm:cxn modelId="{48BCE1F9-8001-4B65-9A6B-CC2634F14B82}" srcId="{A2FA95E6-20AE-4424-BF2E-085960ACC303}" destId="{E416B851-D3E9-4704-ABCF-6A8FB6C1887A}" srcOrd="0" destOrd="0" parTransId="{0260C1D6-D8C0-4294-ABE8-A60A10B53602}" sibTransId="{D50981F3-679B-4CE9-9AA5-41FC05F778CF}"/>
    <dgm:cxn modelId="{95C31D69-7FEE-4B1B-AD4E-C6EF64223E85}" type="presParOf" srcId="{3D53212D-E5ED-4F46-B906-D9E1C9FD94E9}" destId="{3D102004-D88D-40DD-8850-F001CB09A20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02004-D88D-40DD-8850-F001CB09A20D}">
      <dsp:nvSpPr>
        <dsp:cNvPr id="0" name=""/>
        <dsp:cNvSpPr/>
      </dsp:nvSpPr>
      <dsp:spPr>
        <a:xfrm>
          <a:off x="0" y="0"/>
          <a:ext cx="8429684" cy="768153"/>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zh-CN" altLang="en-US" sz="2400" b="1" i="0" kern="1200" dirty="0">
            <a:latin typeface="微软雅黑" pitchFamily="34" charset="-122"/>
            <a:ea typeface="微软雅黑" pitchFamily="34" charset="-122"/>
          </a:endParaRPr>
        </a:p>
      </dsp:txBody>
      <dsp:txXfrm>
        <a:off x="37498" y="37498"/>
        <a:ext cx="8354688" cy="693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02004-D88D-40DD-8850-F001CB09A20D}">
      <dsp:nvSpPr>
        <dsp:cNvPr id="0" name=""/>
        <dsp:cNvSpPr/>
      </dsp:nvSpPr>
      <dsp:spPr>
        <a:xfrm>
          <a:off x="0" y="0"/>
          <a:ext cx="8429684" cy="768153"/>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zh-CN" altLang="en-US" sz="2400" b="1" i="0" kern="1200" dirty="0">
            <a:latin typeface="微软雅黑" pitchFamily="34" charset="-122"/>
            <a:ea typeface="微软雅黑" pitchFamily="34" charset="-122"/>
          </a:endParaRPr>
        </a:p>
      </dsp:txBody>
      <dsp:txXfrm>
        <a:off x="37498" y="37498"/>
        <a:ext cx="8354688" cy="6931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02004-D88D-40DD-8850-F001CB09A20D}">
      <dsp:nvSpPr>
        <dsp:cNvPr id="0" name=""/>
        <dsp:cNvSpPr/>
      </dsp:nvSpPr>
      <dsp:spPr>
        <a:xfrm>
          <a:off x="0" y="0"/>
          <a:ext cx="8429684" cy="768153"/>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zh-CN" altLang="en-US" sz="2400" b="1" i="0" kern="1200" dirty="0">
            <a:latin typeface="微软雅黑" pitchFamily="34" charset="-122"/>
            <a:ea typeface="微软雅黑" pitchFamily="34" charset="-122"/>
          </a:endParaRPr>
        </a:p>
      </dsp:txBody>
      <dsp:txXfrm>
        <a:off x="37498" y="37498"/>
        <a:ext cx="8354688" cy="6931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02004-D88D-40DD-8850-F001CB09A20D}">
      <dsp:nvSpPr>
        <dsp:cNvPr id="0" name=""/>
        <dsp:cNvSpPr/>
      </dsp:nvSpPr>
      <dsp:spPr>
        <a:xfrm>
          <a:off x="0" y="0"/>
          <a:ext cx="8429684" cy="768153"/>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zh-CN" altLang="en-US" sz="2400" b="1" i="0" kern="1200" dirty="0">
            <a:latin typeface="微软雅黑" pitchFamily="34" charset="-122"/>
            <a:ea typeface="微软雅黑" pitchFamily="34" charset="-122"/>
          </a:endParaRPr>
        </a:p>
      </dsp:txBody>
      <dsp:txXfrm>
        <a:off x="37498" y="37498"/>
        <a:ext cx="8354688" cy="6931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02004-D88D-40DD-8850-F001CB09A20D}">
      <dsp:nvSpPr>
        <dsp:cNvPr id="0" name=""/>
        <dsp:cNvSpPr/>
      </dsp:nvSpPr>
      <dsp:spPr>
        <a:xfrm>
          <a:off x="0" y="0"/>
          <a:ext cx="8429684" cy="768153"/>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zh-CN" altLang="en-US" sz="2400" b="1" i="0" kern="1200" dirty="0">
            <a:latin typeface="微软雅黑" pitchFamily="34" charset="-122"/>
            <a:ea typeface="微软雅黑" pitchFamily="34" charset="-122"/>
          </a:endParaRPr>
        </a:p>
      </dsp:txBody>
      <dsp:txXfrm>
        <a:off x="37498" y="37498"/>
        <a:ext cx="8354688" cy="6931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02004-D88D-40DD-8850-F001CB09A20D}">
      <dsp:nvSpPr>
        <dsp:cNvPr id="0" name=""/>
        <dsp:cNvSpPr/>
      </dsp:nvSpPr>
      <dsp:spPr>
        <a:xfrm>
          <a:off x="0" y="0"/>
          <a:ext cx="8429684" cy="768153"/>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zh-CN" altLang="en-US" sz="2400" b="1" i="0" kern="1200" dirty="0">
            <a:latin typeface="微软雅黑" pitchFamily="34" charset="-122"/>
            <a:ea typeface="微软雅黑" pitchFamily="34" charset="-122"/>
          </a:endParaRPr>
        </a:p>
      </dsp:txBody>
      <dsp:txXfrm>
        <a:off x="37498" y="37498"/>
        <a:ext cx="8354688" cy="6931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5AF469D7-9704-476B-A1A3-99055D35411A}" type="datetimeFigureOut">
              <a:rPr lang="zh-CN" altLang="en-US"/>
              <a:pPr>
                <a:defRPr/>
              </a:pPr>
              <a:t>2024/8/4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48423DFC-B605-4D42-9250-06D4EC6F7893}" type="slidenum">
              <a:rPr lang="zh-CN" altLang="en-US"/>
              <a:pPr>
                <a:defRPr/>
              </a:pPr>
              <a:t>‹#›</a:t>
            </a:fld>
            <a:endParaRPr lang="zh-CN" altLang="en-US"/>
          </a:p>
        </p:txBody>
      </p:sp>
    </p:spTree>
    <p:extLst>
      <p:ext uri="{BB962C8B-B14F-4D97-AF65-F5344CB8AC3E}">
        <p14:creationId xmlns:p14="http://schemas.microsoft.com/office/powerpoint/2010/main" val="39815507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423DFC-B605-4D42-9250-06D4EC6F7893}" type="slidenum">
              <a:rPr lang="zh-CN" altLang="en-US" smtClean="0"/>
              <a:pPr>
                <a:defRPr/>
              </a:pPr>
              <a:t>3</a:t>
            </a:fld>
            <a:endParaRPr lang="zh-CN" altLang="en-US"/>
          </a:p>
        </p:txBody>
      </p:sp>
    </p:spTree>
    <p:extLst>
      <p:ext uri="{BB962C8B-B14F-4D97-AF65-F5344CB8AC3E}">
        <p14:creationId xmlns:p14="http://schemas.microsoft.com/office/powerpoint/2010/main" val="3204203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423DFC-B605-4D42-9250-06D4EC6F7893}" type="slidenum">
              <a:rPr lang="zh-CN" altLang="en-US" smtClean="0"/>
              <a:pPr>
                <a:defRPr/>
              </a:pPr>
              <a:t>8</a:t>
            </a:fld>
            <a:endParaRPr lang="zh-CN" altLang="en-US"/>
          </a:p>
        </p:txBody>
      </p:sp>
    </p:spTree>
    <p:extLst>
      <p:ext uri="{BB962C8B-B14F-4D97-AF65-F5344CB8AC3E}">
        <p14:creationId xmlns:p14="http://schemas.microsoft.com/office/powerpoint/2010/main" val="4228308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423DFC-B605-4D42-9250-06D4EC6F7893}" type="slidenum">
              <a:rPr lang="zh-CN" altLang="en-US" smtClean="0"/>
              <a:pPr>
                <a:defRPr/>
              </a:pPr>
              <a:t>9</a:t>
            </a:fld>
            <a:endParaRPr lang="zh-CN" altLang="en-US"/>
          </a:p>
        </p:txBody>
      </p:sp>
    </p:spTree>
    <p:extLst>
      <p:ext uri="{BB962C8B-B14F-4D97-AF65-F5344CB8AC3E}">
        <p14:creationId xmlns:p14="http://schemas.microsoft.com/office/powerpoint/2010/main" val="623556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423DFC-B605-4D42-9250-06D4EC6F7893}" type="slidenum">
              <a:rPr lang="zh-CN" altLang="en-US" smtClean="0"/>
              <a:pPr>
                <a:defRPr/>
              </a:pPr>
              <a:t>10</a:t>
            </a:fld>
            <a:endParaRPr lang="zh-CN" altLang="en-US"/>
          </a:p>
        </p:txBody>
      </p:sp>
    </p:spTree>
    <p:extLst>
      <p:ext uri="{BB962C8B-B14F-4D97-AF65-F5344CB8AC3E}">
        <p14:creationId xmlns:p14="http://schemas.microsoft.com/office/powerpoint/2010/main" val="1370756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423DFC-B605-4D42-9250-06D4EC6F7893}" type="slidenum">
              <a:rPr lang="zh-CN" altLang="en-US" smtClean="0"/>
              <a:pPr>
                <a:defRPr/>
              </a:pPr>
              <a:t>11</a:t>
            </a:fld>
            <a:endParaRPr lang="zh-CN" altLang="en-US"/>
          </a:p>
        </p:txBody>
      </p:sp>
    </p:spTree>
    <p:extLst>
      <p:ext uri="{BB962C8B-B14F-4D97-AF65-F5344CB8AC3E}">
        <p14:creationId xmlns:p14="http://schemas.microsoft.com/office/powerpoint/2010/main" val="550281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423DFC-B605-4D42-9250-06D4EC6F7893}" type="slidenum">
              <a:rPr lang="zh-CN" altLang="en-US" smtClean="0"/>
              <a:pPr>
                <a:defRPr/>
              </a:pPr>
              <a:t>12</a:t>
            </a:fld>
            <a:endParaRPr lang="zh-CN" altLang="en-US"/>
          </a:p>
        </p:txBody>
      </p:sp>
    </p:spTree>
    <p:extLst>
      <p:ext uri="{BB962C8B-B14F-4D97-AF65-F5344CB8AC3E}">
        <p14:creationId xmlns:p14="http://schemas.microsoft.com/office/powerpoint/2010/main" val="22596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gif"/><Relationship Id="rId1" Type="http://schemas.openxmlformats.org/officeDocument/2006/relationships/slideMaster" Target="../slideMasters/slideMaster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Layouts/_rels/slideLayout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Master" Target="../slideMasters/slideMaster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Layouts/_rels/slideLayout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Master" Target="../slideMasters/slideMaster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4653136"/>
            <a:ext cx="6400800" cy="1296144"/>
          </a:xfrm>
        </p:spPr>
        <p:txBody>
          <a:bodyPr/>
          <a:lstStyle>
            <a:lvl1pPr marL="0" indent="0" algn="ctr">
              <a:buNone/>
              <a:defRPr>
                <a:solidFill>
                  <a:schemeClr val="tx1">
                    <a:tint val="75000"/>
                  </a:schemeClr>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4E1D6006-6E46-4CA8-96A3-D6458F4D5A6E}" type="datetimeFigureOut">
              <a:rPr lang="zh-CN" altLang="en-US"/>
              <a:pPr>
                <a:defRPr/>
              </a:pPr>
              <a:t>2024/8/4</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dirty="0"/>
          </a:p>
        </p:txBody>
      </p:sp>
      <p:sp>
        <p:nvSpPr>
          <p:cNvPr id="6" name="灯片编号占位符 5"/>
          <p:cNvSpPr>
            <a:spLocks noGrp="1"/>
          </p:cNvSpPr>
          <p:nvPr>
            <p:ph type="sldNum" sz="quarter" idx="12"/>
          </p:nvPr>
        </p:nvSpPr>
        <p:spPr/>
        <p:txBody>
          <a:bodyPr/>
          <a:lstStyle>
            <a:lvl1pPr>
              <a:defRPr/>
            </a:lvl1pPr>
          </a:lstStyle>
          <a:p>
            <a:pPr>
              <a:defRPr/>
            </a:pPr>
            <a:fld id="{80215A6F-E5BE-426E-BFC9-36067E6ECE4A}" type="slidenum">
              <a:rPr lang="zh-CN" altLang="en-US"/>
              <a:pPr>
                <a:defRPr/>
              </a:pPr>
              <a:t>‹#›</a:t>
            </a:fld>
            <a:endParaRPr lang="zh-CN" altLang="en-US"/>
          </a:p>
        </p:txBody>
      </p:sp>
      <p:sp>
        <p:nvSpPr>
          <p:cNvPr id="7" name="矩形 6"/>
          <p:cNvSpPr/>
          <p:nvPr userDrawn="1"/>
        </p:nvSpPr>
        <p:spPr>
          <a:xfrm>
            <a:off x="0" y="1699356"/>
            <a:ext cx="9144000" cy="2357437"/>
          </a:xfrm>
          <a:prstGeom prst="rect">
            <a:avLst/>
          </a:prstGeom>
          <a:gradFill>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userDrawn="1"/>
        </p:nvSpPr>
        <p:spPr>
          <a:xfrm>
            <a:off x="0" y="4071938"/>
            <a:ext cx="9144000" cy="21431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p:nvPr>
        </p:nvSpPr>
        <p:spPr>
          <a:xfrm>
            <a:off x="685800" y="2562473"/>
            <a:ext cx="7772400" cy="794519"/>
          </a:xfrm>
          <a:prstGeom prst="rect">
            <a:avLst/>
          </a:prstGeom>
        </p:spPr>
        <p:txBody>
          <a:bodyPr/>
          <a:lstStyle>
            <a:lvl1pPr algn="ctr" rtl="0" eaLnBrk="1" fontAlgn="base" hangingPunct="1">
              <a:spcBef>
                <a:spcPct val="0"/>
              </a:spcBef>
              <a:spcAft>
                <a:spcPct val="0"/>
              </a:spcAft>
              <a:defRPr lang="zh-CN" altLang="en-US" sz="4800" b="1" kern="1200" dirty="0">
                <a:solidFill>
                  <a:schemeClr val="bg1"/>
                </a:solidFill>
                <a:latin typeface="微软雅黑" panose="020B0503020204020204" pitchFamily="34" charset="-122"/>
                <a:ea typeface="微软雅黑" panose="020B0503020204020204" pitchFamily="34" charset="-122"/>
                <a:cs typeface="+mn-cs"/>
              </a:defRPr>
            </a:lvl1pPr>
          </a:lstStyle>
          <a:p>
            <a:r>
              <a:rPr lang="zh-CN" altLang="en-US"/>
              <a:t>单击此处编辑母版标题样式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本章目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pPr>
                <a:defRPr/>
              </a:pPr>
              <a:t>2024/8/4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pPr>
                <a:defRPr/>
              </a:pPr>
              <a:t>‹#›</a:t>
            </a:fld>
            <a:endParaRPr lang="zh-CN" altLang="en-US"/>
          </a:p>
        </p:txBody>
      </p:sp>
      <p:sp>
        <p:nvSpPr>
          <p:cNvPr id="7" name="矩形 6"/>
          <p:cNvSpPr/>
          <p:nvPr userDrawn="1"/>
        </p:nvSpPr>
        <p:spPr>
          <a:xfrm>
            <a:off x="0" y="-27384"/>
            <a:ext cx="9144000" cy="11430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userDrawn="1"/>
        </p:nvSpPr>
        <p:spPr>
          <a:xfrm>
            <a:off x="0" y="1115616"/>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文本占位符 40"/>
          <p:cNvSpPr>
            <a:spLocks noGrp="1"/>
          </p:cNvSpPr>
          <p:nvPr>
            <p:ph type="body" sz="quarter" idx="17"/>
          </p:nvPr>
        </p:nvSpPr>
        <p:spPr>
          <a:xfrm>
            <a:off x="539750" y="1412776"/>
            <a:ext cx="8352730" cy="4752528"/>
          </a:xfrm>
        </p:spPr>
        <p:txBody>
          <a:bodyPr/>
          <a:lstStyle>
            <a:lvl1pPr marL="457200" indent="-457200">
              <a:lnSpc>
                <a:spcPct val="150000"/>
              </a:lnSpc>
              <a:buFont typeface="Wingdings" pitchFamily="2" charset="2"/>
              <a:buChar char="u"/>
              <a:defRPr lang="zh-CN" altLang="en-US" sz="2400" b="1" kern="1200" dirty="0" smtClean="0">
                <a:solidFill>
                  <a:prstClr val="black">
                    <a:hueOff val="0"/>
                    <a:satOff val="0"/>
                    <a:lumOff val="0"/>
                    <a:alphaOff val="0"/>
                  </a:prstClr>
                </a:solidFill>
                <a:latin typeface="微软雅黑" pitchFamily="34" charset="-122"/>
                <a:ea typeface="微软雅黑" pitchFamily="34" charset="-122"/>
                <a:cs typeface="+mn-cs"/>
              </a:defRPr>
            </a:lvl1pPr>
          </a:lstStyle>
          <a:p>
            <a:pPr lvl="0"/>
            <a:r>
              <a:rPr lang="zh-CN" altLang="en-US"/>
              <a:t>单击此处编辑母版文本样式</a:t>
            </a:r>
          </a:p>
        </p:txBody>
      </p:sp>
      <p:sp>
        <p:nvSpPr>
          <p:cNvPr id="20" name="TextBox 5"/>
          <p:cNvSpPr txBox="1">
            <a:spLocks noChangeArrowheads="1"/>
          </p:cNvSpPr>
          <p:nvPr userDrawn="1"/>
        </p:nvSpPr>
        <p:spPr bwMode="auto">
          <a:xfrm>
            <a:off x="539552" y="252016"/>
            <a:ext cx="7715250" cy="584200"/>
          </a:xfrm>
          <a:prstGeom prst="rect">
            <a:avLst/>
          </a:prstGeom>
          <a:noFill/>
          <a:ln w="9525">
            <a:noFill/>
            <a:miter lim="800000"/>
            <a:headEnd/>
            <a:tailEnd/>
          </a:ln>
        </p:spPr>
        <p:txBody>
          <a:bodyPr>
            <a:spAutoFit/>
          </a:bodyPr>
          <a:lstStyle/>
          <a:p>
            <a:pPr algn="ctr" eaLnBrk="1" hangingPunct="1"/>
            <a:r>
              <a:rPr lang="zh-CN" altLang="en-US" sz="3200" b="1" dirty="0">
                <a:solidFill>
                  <a:schemeClr val="bg1"/>
                </a:solidFill>
                <a:latin typeface="微软雅黑" pitchFamily="34" charset="-122"/>
                <a:ea typeface="微软雅黑" pitchFamily="34" charset="-122"/>
              </a:rPr>
              <a:t>本章目标</a:t>
            </a:r>
          </a:p>
        </p:txBody>
      </p:sp>
    </p:spTree>
    <p:extLst>
      <p:ext uri="{BB962C8B-B14F-4D97-AF65-F5344CB8AC3E}">
        <p14:creationId xmlns:p14="http://schemas.microsoft.com/office/powerpoint/2010/main" val="2965715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37CB323-F620-4644-9494-E0DFD0D416D1}" type="datetimeFigureOut">
              <a:rPr lang="zh-CN" altLang="en-US"/>
              <a:pPr>
                <a:defRPr/>
              </a:pPr>
              <a:t>2024/8/4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58ACEE8-EB98-4E99-880E-BF0E6F84E93F}"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5760"/>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3"/>
          <p:cNvSpPr>
            <a:spLocks noGrp="1"/>
          </p:cNvSpPr>
          <p:nvPr>
            <p:ph type="dt" sz="half" idx="10"/>
          </p:nvPr>
        </p:nvSpPr>
        <p:spPr/>
        <p:txBody>
          <a:bodyPr/>
          <a:lstStyle>
            <a:lvl1pPr>
              <a:defRPr/>
            </a:lvl1pPr>
          </a:lstStyle>
          <a:p>
            <a:pPr>
              <a:defRPr/>
            </a:pPr>
            <a:fld id="{17675CBA-D54D-4247-9F79-41D9CCF397BB}" type="datetimeFigureOut">
              <a:rPr lang="zh-CN" altLang="en-US"/>
              <a:pPr>
                <a:defRPr/>
              </a:pPr>
              <a:t>2024/8/4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333B340-0BF3-4BA7-B8B7-F7AEB1E20628}"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125760"/>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3"/>
          <p:cNvSpPr>
            <a:spLocks noGrp="1"/>
          </p:cNvSpPr>
          <p:nvPr>
            <p:ph type="dt" sz="half" idx="10"/>
          </p:nvPr>
        </p:nvSpPr>
        <p:spPr/>
        <p:txBody>
          <a:bodyPr/>
          <a:lstStyle>
            <a:lvl1pPr>
              <a:defRPr/>
            </a:lvl1pPr>
          </a:lstStyle>
          <a:p>
            <a:pPr>
              <a:defRPr/>
            </a:pPr>
            <a:fld id="{9634016E-217A-4D0E-8109-7EE50AE4A469}" type="datetimeFigureOut">
              <a:rPr lang="zh-CN" altLang="en-US"/>
              <a:pPr>
                <a:defRPr/>
              </a:pPr>
              <a:t>2024/8/4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DFFECCF0-497A-42FA-A5C5-C1768B70E01C}"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25760"/>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3B21B1E6-975C-4995-BA48-8A11475CA287}" type="datetimeFigureOut">
              <a:rPr lang="zh-CN" altLang="en-US"/>
              <a:pPr>
                <a:defRPr/>
              </a:pPr>
              <a:t>2024/8/4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B94BBA2-7C7A-46B8-85E5-1B2AA0ADF57D}"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87EB262-796A-4EAB-8117-941E1DECB007}" type="datetimeFigureOut">
              <a:rPr lang="zh-CN" altLang="en-US"/>
              <a:pPr>
                <a:defRPr/>
              </a:pPr>
              <a:t>2024/8/4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B135BF1-C40C-427B-BA2E-0D60139A96BE}"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0835DDB-9E60-4152-A276-6A6D27EF1695}" type="datetimeFigureOut">
              <a:rPr lang="zh-CN" altLang="en-US"/>
              <a:pPr>
                <a:defRPr/>
              </a:pPr>
              <a:t>2024/8/4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08840C2-35A9-46B8-8B02-E8590DB1407E}"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794E0AB-D52B-41E3-B8E1-395D9F792D5A}" type="datetimeFigureOut">
              <a:rPr lang="zh-CN" altLang="en-US"/>
              <a:pPr>
                <a:defRPr/>
              </a:pPr>
              <a:t>2024/8/4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C447634-BB17-46D9-97A5-CBA193115D27}"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125760"/>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pPr>
              <a:defRPr/>
            </a:pPr>
            <a:fld id="{3703D7E5-8E84-4755-9663-CFD559248EBC}" type="datetimeFigureOut">
              <a:rPr lang="zh-CN" altLang="en-US"/>
              <a:pPr>
                <a:defRPr/>
              </a:pPr>
              <a:t>2024/8/4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F90F7D1-9964-4500-8246-AB2115293869}"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pPr>
              <a:defRPr/>
            </a:pPr>
            <a:fld id="{07FDB9C1-9FF6-4A7E-A098-3B8CD955C87F}" type="datetimeFigureOut">
              <a:rPr lang="zh-CN" altLang="en-US"/>
              <a:pPr>
                <a:defRPr/>
              </a:pPr>
              <a:t>2024/8/4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104C8D0-82BA-4D04-AD80-02B0309B418D}"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91269"/>
            <a:ext cx="8229600" cy="5231409"/>
          </a:xfrm>
        </p:spPr>
        <p:txBody>
          <a:bodyPr/>
          <a:lstStyle>
            <a:lvl1pPr marL="342900" indent="-342900">
              <a:lnSpc>
                <a:spcPct val="150000"/>
              </a:lnSpc>
              <a:buFont typeface="Wingdings" panose="05000000000000000000" pitchFamily="2" charset="2"/>
              <a:buChar char="u"/>
              <a:defRPr sz="2400">
                <a:latin typeface="微软雅黑" panose="020B0503020204020204" pitchFamily="34" charset="-122"/>
                <a:ea typeface="微软雅黑" panose="020B0503020204020204" pitchFamily="34" charset="-122"/>
              </a:defRPr>
            </a:lvl1pPr>
            <a:lvl2pPr marL="742950" indent="-285750">
              <a:lnSpc>
                <a:spcPct val="150000"/>
              </a:lnSpc>
              <a:buFont typeface="Wingdings" panose="05000000000000000000" pitchFamily="2" charset="2"/>
              <a:buChar char="Ø"/>
              <a:defRPr sz="2200">
                <a:latin typeface="微软雅黑" panose="020B0503020204020204" pitchFamily="34" charset="-122"/>
                <a:ea typeface="微软雅黑" panose="020B0503020204020204" pitchFamily="34" charset="-122"/>
              </a:defRPr>
            </a:lvl2pPr>
            <a:lvl3pPr>
              <a:lnSpc>
                <a:spcPct val="150000"/>
              </a:lnSpc>
              <a:defRPr sz="2200">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pPr>
                <a:defRPr/>
              </a:pPr>
              <a:t>2024/8/4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pPr>
                <a:defRPr/>
              </a:pPr>
              <a:t>‹#›</a:t>
            </a:fld>
            <a:endParaRPr lang="zh-CN" altLang="en-US"/>
          </a:p>
        </p:txBody>
      </p:sp>
      <p:sp>
        <p:nvSpPr>
          <p:cNvPr id="7" name="矩形 6"/>
          <p:cNvSpPr/>
          <p:nvPr userDrawn="1"/>
        </p:nvSpPr>
        <p:spPr>
          <a:xfrm>
            <a:off x="0" y="-48811"/>
            <a:ext cx="9144000" cy="822718"/>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userDrawn="1"/>
        </p:nvSpPr>
        <p:spPr>
          <a:xfrm>
            <a:off x="0" y="764704"/>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文本占位符 2"/>
          <p:cNvSpPr>
            <a:spLocks noGrp="1"/>
          </p:cNvSpPr>
          <p:nvPr>
            <p:ph type="body" sz="quarter" idx="13"/>
          </p:nvPr>
        </p:nvSpPr>
        <p:spPr>
          <a:xfrm>
            <a:off x="457200" y="116632"/>
            <a:ext cx="8435280" cy="543271"/>
          </a:xfrm>
        </p:spPr>
        <p:txBody>
          <a:bodyPr/>
          <a:lstStyle>
            <a:lvl1pPr marL="0" indent="0">
              <a:buNone/>
              <a:defRPr lang="zh-CN" altLang="en-US" sz="3200" b="1" kern="1200" dirty="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a:t>单击此处编辑母版文本样式</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9536269-7237-4991-B999-69FAD7B14795}" type="datetimeFigureOut">
              <a:rPr lang="zh-CN" altLang="en-US" smtClean="0"/>
              <a:t>2024/8/4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733CFA-1859-4545-B29B-55381A7A01C5}" type="slidenum">
              <a:rPr lang="zh-CN" altLang="en-US" smtClean="0"/>
              <a:t>‹#›</a:t>
            </a:fld>
            <a:endParaRPr lang="zh-CN" altLang="en-US"/>
          </a:p>
        </p:txBody>
      </p:sp>
    </p:spTree>
    <p:extLst>
      <p:ext uri="{BB962C8B-B14F-4D97-AF65-F5344CB8AC3E}">
        <p14:creationId xmlns:p14="http://schemas.microsoft.com/office/powerpoint/2010/main" val="9235350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536269-7237-4991-B999-69FAD7B14795}" type="datetimeFigureOut">
              <a:rPr lang="zh-CN" altLang="en-US" smtClean="0"/>
              <a:t>2024/8/4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733CFA-1859-4545-B29B-55381A7A01C5}" type="slidenum">
              <a:rPr lang="zh-CN" altLang="en-US" smtClean="0"/>
              <a:t>‹#›</a:t>
            </a:fld>
            <a:endParaRPr lang="zh-CN" altLang="en-US"/>
          </a:p>
        </p:txBody>
      </p:sp>
    </p:spTree>
    <p:extLst>
      <p:ext uri="{BB962C8B-B14F-4D97-AF65-F5344CB8AC3E}">
        <p14:creationId xmlns:p14="http://schemas.microsoft.com/office/powerpoint/2010/main" val="29166583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9536269-7237-4991-B999-69FAD7B14795}" type="datetimeFigureOut">
              <a:rPr lang="zh-CN" altLang="en-US" smtClean="0"/>
              <a:t>2024/8/4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733CFA-1859-4545-B29B-55381A7A01C5}" type="slidenum">
              <a:rPr lang="zh-CN" altLang="en-US" smtClean="0"/>
              <a:t>‹#›</a:t>
            </a:fld>
            <a:endParaRPr lang="zh-CN" altLang="en-US"/>
          </a:p>
        </p:txBody>
      </p:sp>
    </p:spTree>
    <p:extLst>
      <p:ext uri="{BB962C8B-B14F-4D97-AF65-F5344CB8AC3E}">
        <p14:creationId xmlns:p14="http://schemas.microsoft.com/office/powerpoint/2010/main" val="8327650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536269-7237-4991-B999-69FAD7B14795}" type="datetimeFigureOut">
              <a:rPr lang="zh-CN" altLang="en-US" smtClean="0"/>
              <a:t>2024/8/4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733CFA-1859-4545-B29B-55381A7A01C5}" type="slidenum">
              <a:rPr lang="zh-CN" altLang="en-US" smtClean="0"/>
              <a:t>‹#›</a:t>
            </a:fld>
            <a:endParaRPr lang="zh-CN" altLang="en-US"/>
          </a:p>
        </p:txBody>
      </p:sp>
    </p:spTree>
    <p:extLst>
      <p:ext uri="{BB962C8B-B14F-4D97-AF65-F5344CB8AC3E}">
        <p14:creationId xmlns:p14="http://schemas.microsoft.com/office/powerpoint/2010/main" val="20002351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536269-7237-4991-B999-69FAD7B14795}" type="datetimeFigureOut">
              <a:rPr lang="zh-CN" altLang="en-US" smtClean="0"/>
              <a:t>2024/8/4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7733CFA-1859-4545-B29B-55381A7A01C5}" type="slidenum">
              <a:rPr lang="zh-CN" altLang="en-US" smtClean="0"/>
              <a:t>‹#›</a:t>
            </a:fld>
            <a:endParaRPr lang="zh-CN" altLang="en-US"/>
          </a:p>
        </p:txBody>
      </p:sp>
    </p:spTree>
    <p:extLst>
      <p:ext uri="{BB962C8B-B14F-4D97-AF65-F5344CB8AC3E}">
        <p14:creationId xmlns:p14="http://schemas.microsoft.com/office/powerpoint/2010/main" val="11177560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536269-7237-4991-B999-69FAD7B14795}" type="datetimeFigureOut">
              <a:rPr lang="zh-CN" altLang="en-US" smtClean="0"/>
              <a:t>2024/8/4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7733CFA-1859-4545-B29B-55381A7A01C5}" type="slidenum">
              <a:rPr lang="zh-CN" altLang="en-US" smtClean="0"/>
              <a:t>‹#›</a:t>
            </a:fld>
            <a:endParaRPr lang="zh-CN" altLang="en-US"/>
          </a:p>
        </p:txBody>
      </p:sp>
    </p:spTree>
    <p:extLst>
      <p:ext uri="{BB962C8B-B14F-4D97-AF65-F5344CB8AC3E}">
        <p14:creationId xmlns:p14="http://schemas.microsoft.com/office/powerpoint/2010/main" val="2003265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536269-7237-4991-B999-69FAD7B14795}" type="datetimeFigureOut">
              <a:rPr lang="zh-CN" altLang="en-US" smtClean="0"/>
              <a:t>2024/8/4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7733CFA-1859-4545-B29B-55381A7A01C5}" type="slidenum">
              <a:rPr lang="zh-CN" altLang="en-US" smtClean="0"/>
              <a:t>‹#›</a:t>
            </a:fld>
            <a:endParaRPr lang="zh-CN" altLang="en-US"/>
          </a:p>
        </p:txBody>
      </p:sp>
    </p:spTree>
    <p:extLst>
      <p:ext uri="{BB962C8B-B14F-4D97-AF65-F5344CB8AC3E}">
        <p14:creationId xmlns:p14="http://schemas.microsoft.com/office/powerpoint/2010/main" val="2464939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536269-7237-4991-B999-69FAD7B14795}" type="datetimeFigureOut">
              <a:rPr lang="zh-CN" altLang="en-US" smtClean="0"/>
              <a:t>2024/8/4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733CFA-1859-4545-B29B-55381A7A01C5}" type="slidenum">
              <a:rPr lang="zh-CN" altLang="en-US" smtClean="0"/>
              <a:t>‹#›</a:t>
            </a:fld>
            <a:endParaRPr lang="zh-CN" altLang="en-US"/>
          </a:p>
        </p:txBody>
      </p:sp>
    </p:spTree>
    <p:extLst>
      <p:ext uri="{BB962C8B-B14F-4D97-AF65-F5344CB8AC3E}">
        <p14:creationId xmlns:p14="http://schemas.microsoft.com/office/powerpoint/2010/main" val="11745258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536269-7237-4991-B999-69FAD7B14795}" type="datetimeFigureOut">
              <a:rPr lang="zh-CN" altLang="en-US" smtClean="0"/>
              <a:t>2024/8/4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733CFA-1859-4545-B29B-55381A7A01C5}" type="slidenum">
              <a:rPr lang="zh-CN" altLang="en-US" smtClean="0"/>
              <a:t>‹#›</a:t>
            </a:fld>
            <a:endParaRPr lang="zh-CN" altLang="en-US"/>
          </a:p>
        </p:txBody>
      </p:sp>
    </p:spTree>
    <p:extLst>
      <p:ext uri="{BB962C8B-B14F-4D97-AF65-F5344CB8AC3E}">
        <p14:creationId xmlns:p14="http://schemas.microsoft.com/office/powerpoint/2010/main" val="14142173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536269-7237-4991-B999-69FAD7B14795}" type="datetimeFigureOut">
              <a:rPr lang="zh-CN" altLang="en-US" smtClean="0"/>
              <a:t>2024/8/4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733CFA-1859-4545-B29B-55381A7A01C5}" type="slidenum">
              <a:rPr lang="zh-CN" altLang="en-US" smtClean="0"/>
              <a:t>‹#›</a:t>
            </a:fld>
            <a:endParaRPr lang="zh-CN" altLang="en-US"/>
          </a:p>
        </p:txBody>
      </p:sp>
    </p:spTree>
    <p:extLst>
      <p:ext uri="{BB962C8B-B14F-4D97-AF65-F5344CB8AC3E}">
        <p14:creationId xmlns:p14="http://schemas.microsoft.com/office/powerpoint/2010/main" val="229116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单图">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pPr>
                <a:defRPr/>
              </a:pPr>
              <a:t>2024/8/4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pPr>
                <a:defRPr/>
              </a:pPr>
              <a:t>‹#›</a:t>
            </a:fld>
            <a:endParaRPr lang="zh-CN" altLang="en-US"/>
          </a:p>
        </p:txBody>
      </p:sp>
      <p:graphicFrame>
        <p:nvGraphicFramePr>
          <p:cNvPr id="15" name="图示 14"/>
          <p:cNvGraphicFramePr/>
          <p:nvPr userDrawn="1">
            <p:extLst>
              <p:ext uri="{D42A27DB-BD31-4B8C-83A1-F6EECF244321}">
                <p14:modId xmlns:p14="http://schemas.microsoft.com/office/powerpoint/2010/main" val="503445764"/>
              </p:ext>
            </p:extLst>
          </p:nvPr>
        </p:nvGraphicFramePr>
        <p:xfrm>
          <a:off x="357158" y="1124744"/>
          <a:ext cx="8429684" cy="1000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文本占位符 12"/>
          <p:cNvSpPr>
            <a:spLocks noGrp="1"/>
          </p:cNvSpPr>
          <p:nvPr>
            <p:ph type="body" sz="quarter" idx="16"/>
          </p:nvPr>
        </p:nvSpPr>
        <p:spPr>
          <a:xfrm>
            <a:off x="611561" y="1252155"/>
            <a:ext cx="4392488" cy="504701"/>
          </a:xfrm>
        </p:spPr>
        <p:txBody>
          <a:bodyPr/>
          <a:lstStyle>
            <a:lvl1pPr marL="0" indent="0">
              <a:buNone/>
              <a:defRPr lang="zh-CN" altLang="en-US" sz="2400" b="1" i="0" kern="1200" dirty="0" smtClean="0">
                <a:solidFill>
                  <a:schemeClr val="bg1"/>
                </a:solidFill>
                <a:latin typeface="微软雅黑" pitchFamily="34" charset="-122"/>
                <a:ea typeface="微软雅黑" pitchFamily="34" charset="-122"/>
                <a:cs typeface="+mn-cs"/>
              </a:defRPr>
            </a:lvl1pPr>
          </a:lstStyle>
          <a:p>
            <a:pPr lvl="0"/>
            <a:r>
              <a:rPr lang="zh-CN" altLang="en-US"/>
              <a:t>单击此处编辑母版文本样式</a:t>
            </a:r>
          </a:p>
        </p:txBody>
      </p:sp>
      <p:sp>
        <p:nvSpPr>
          <p:cNvPr id="11" name="内容占位符 10"/>
          <p:cNvSpPr>
            <a:spLocks noGrp="1"/>
          </p:cNvSpPr>
          <p:nvPr>
            <p:ph sz="quarter" idx="17"/>
          </p:nvPr>
        </p:nvSpPr>
        <p:spPr>
          <a:xfrm>
            <a:off x="539552" y="2060848"/>
            <a:ext cx="8247290" cy="3815581"/>
          </a:xfrm>
        </p:spPr>
        <p:txBody>
          <a:bodyPr/>
          <a:lstStyle>
            <a:lvl1pPr marL="0" indent="0">
              <a:buNone/>
              <a:defRPr/>
            </a:lvl1pPr>
          </a:lstStyle>
          <a:p>
            <a:pPr lvl="0"/>
            <a:r>
              <a:rPr lang="zh-CN" altLang="en-US"/>
              <a:t>单击此处编辑母版文本样式</a:t>
            </a:r>
          </a:p>
        </p:txBody>
      </p:sp>
      <p:sp>
        <p:nvSpPr>
          <p:cNvPr id="2" name="矩形 1">
            <a:extLst>
              <a:ext uri="{FF2B5EF4-FFF2-40B4-BE49-F238E27FC236}">
                <a16:creationId xmlns:a16="http://schemas.microsoft.com/office/drawing/2014/main" id="{97445860-8612-F97E-6845-3EFE5E763B7D}"/>
              </a:ext>
            </a:extLst>
          </p:cNvPr>
          <p:cNvSpPr/>
          <p:nvPr userDrawn="1"/>
        </p:nvSpPr>
        <p:spPr>
          <a:xfrm>
            <a:off x="0" y="-48811"/>
            <a:ext cx="9144000" cy="822718"/>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6A69A312-F33A-3CA9-3592-6DC72B332FDC}"/>
              </a:ext>
            </a:extLst>
          </p:cNvPr>
          <p:cNvSpPr/>
          <p:nvPr userDrawn="1"/>
        </p:nvSpPr>
        <p:spPr>
          <a:xfrm>
            <a:off x="0" y="764704"/>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占位符 2">
            <a:extLst>
              <a:ext uri="{FF2B5EF4-FFF2-40B4-BE49-F238E27FC236}">
                <a16:creationId xmlns:a16="http://schemas.microsoft.com/office/drawing/2014/main" id="{B3D5BBD0-51FB-F875-FA8E-480899DF50E4}"/>
              </a:ext>
            </a:extLst>
          </p:cNvPr>
          <p:cNvSpPr>
            <a:spLocks noGrp="1"/>
          </p:cNvSpPr>
          <p:nvPr>
            <p:ph type="body" sz="quarter" idx="13"/>
          </p:nvPr>
        </p:nvSpPr>
        <p:spPr>
          <a:xfrm>
            <a:off x="457200" y="116632"/>
            <a:ext cx="8435280" cy="543271"/>
          </a:xfrm>
        </p:spPr>
        <p:txBody>
          <a:bodyPr/>
          <a:lstStyle>
            <a:lvl1pPr marL="0" indent="0">
              <a:buNone/>
              <a:defRPr lang="zh-CN" altLang="en-US" sz="3200" b="1" kern="1200" dirty="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a:t>单击此处编辑母版文本样式</a:t>
            </a:r>
          </a:p>
        </p:txBody>
      </p:sp>
    </p:spTree>
    <p:extLst>
      <p:ext uri="{BB962C8B-B14F-4D97-AF65-F5344CB8AC3E}">
        <p14:creationId xmlns:p14="http://schemas.microsoft.com/office/powerpoint/2010/main" val="6449875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536269-7237-4991-B999-69FAD7B14795}" type="datetimeFigureOut">
              <a:rPr lang="zh-CN" altLang="en-US" smtClean="0"/>
              <a:t>2024/8/4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733CFA-1859-4545-B29B-55381A7A01C5}" type="slidenum">
              <a:rPr lang="zh-CN" altLang="en-US" smtClean="0"/>
              <a:t>‹#›</a:t>
            </a:fld>
            <a:endParaRPr lang="zh-CN" altLang="en-US"/>
          </a:p>
        </p:txBody>
      </p:sp>
    </p:spTree>
    <p:extLst>
      <p:ext uri="{BB962C8B-B14F-4D97-AF65-F5344CB8AC3E}">
        <p14:creationId xmlns:p14="http://schemas.microsoft.com/office/powerpoint/2010/main" val="406134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级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pPr>
                <a:defRPr/>
              </a:pPr>
              <a:t>2024/8/4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pPr>
                <a:defRPr/>
              </a:pPr>
              <a:t>‹#›</a:t>
            </a:fld>
            <a:endParaRPr lang="zh-CN" altLang="en-US"/>
          </a:p>
        </p:txBody>
      </p:sp>
      <p:sp>
        <p:nvSpPr>
          <p:cNvPr id="3" name="文本占位符 2"/>
          <p:cNvSpPr>
            <a:spLocks noGrp="1"/>
          </p:cNvSpPr>
          <p:nvPr>
            <p:ph type="body" sz="quarter" idx="17"/>
          </p:nvPr>
        </p:nvSpPr>
        <p:spPr>
          <a:xfrm>
            <a:off x="539750" y="1988840"/>
            <a:ext cx="8280400" cy="4248472"/>
          </a:xfrm>
        </p:spPr>
        <p:txBody>
          <a:bodyPr/>
          <a:lstStyle>
            <a:lvl1pPr marL="342900" indent="-342900">
              <a:lnSpc>
                <a:spcPct val="150000"/>
              </a:lnSpc>
              <a:buFont typeface="Wingdings" panose="05000000000000000000" pitchFamily="2" charset="2"/>
              <a:buChar char="u"/>
              <a:defRPr lang="zh-CN" altLang="en-US" sz="2400" b="1" kern="1200" dirty="0" smtClean="0">
                <a:solidFill>
                  <a:schemeClr val="tx1"/>
                </a:solidFill>
                <a:latin typeface="微软雅黑" pitchFamily="34" charset="-122"/>
                <a:ea typeface="微软雅黑" pitchFamily="34" charset="-122"/>
                <a:cs typeface="+mn-cs"/>
              </a:defRPr>
            </a:lvl1pPr>
            <a:lvl2pPr marL="971550" indent="-514350">
              <a:lnSpc>
                <a:spcPct val="150000"/>
              </a:lnSpc>
              <a:buFont typeface="Wingdings" panose="05000000000000000000" pitchFamily="2" charset="2"/>
              <a:buChar char="ü"/>
              <a:defRPr sz="2200"/>
            </a:lvl2pPr>
          </a:lstStyle>
          <a:p>
            <a:pPr lvl="0"/>
            <a:r>
              <a:rPr lang="zh-CN" altLang="en-US"/>
              <a:t>单击此处编辑母版文本样式</a:t>
            </a:r>
          </a:p>
          <a:p>
            <a:pPr lvl="1"/>
            <a:r>
              <a:rPr lang="zh-CN" altLang="en-US"/>
              <a:t>二级</a:t>
            </a:r>
          </a:p>
        </p:txBody>
      </p:sp>
      <p:sp>
        <p:nvSpPr>
          <p:cNvPr id="2" name="矩形 1">
            <a:extLst>
              <a:ext uri="{FF2B5EF4-FFF2-40B4-BE49-F238E27FC236}">
                <a16:creationId xmlns:a16="http://schemas.microsoft.com/office/drawing/2014/main" id="{902FA5AA-F121-D09F-F9BC-7140EBD6031B}"/>
              </a:ext>
            </a:extLst>
          </p:cNvPr>
          <p:cNvSpPr/>
          <p:nvPr userDrawn="1"/>
        </p:nvSpPr>
        <p:spPr>
          <a:xfrm>
            <a:off x="0" y="-48811"/>
            <a:ext cx="9144000" cy="822718"/>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a:extLst>
              <a:ext uri="{FF2B5EF4-FFF2-40B4-BE49-F238E27FC236}">
                <a16:creationId xmlns:a16="http://schemas.microsoft.com/office/drawing/2014/main" id="{C85D82E1-C8DB-03BE-9344-4E39FA10053D}"/>
              </a:ext>
            </a:extLst>
          </p:cNvPr>
          <p:cNvSpPr/>
          <p:nvPr userDrawn="1"/>
        </p:nvSpPr>
        <p:spPr>
          <a:xfrm>
            <a:off x="0" y="764704"/>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文本占位符 2">
            <a:extLst>
              <a:ext uri="{FF2B5EF4-FFF2-40B4-BE49-F238E27FC236}">
                <a16:creationId xmlns:a16="http://schemas.microsoft.com/office/drawing/2014/main" id="{46BBA011-C3B5-7E44-4580-965A8E7129F8}"/>
              </a:ext>
            </a:extLst>
          </p:cNvPr>
          <p:cNvSpPr>
            <a:spLocks noGrp="1"/>
          </p:cNvSpPr>
          <p:nvPr>
            <p:ph type="body" sz="quarter" idx="13"/>
          </p:nvPr>
        </p:nvSpPr>
        <p:spPr>
          <a:xfrm>
            <a:off x="457200" y="116632"/>
            <a:ext cx="8435280" cy="543271"/>
          </a:xfrm>
        </p:spPr>
        <p:txBody>
          <a:bodyPr/>
          <a:lstStyle>
            <a:lvl1pPr marL="0" indent="0">
              <a:buNone/>
              <a:defRPr lang="zh-CN" altLang="en-US" sz="3200" b="1" kern="1200" dirty="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a:t>单击此处编辑母版文本样式</a:t>
            </a:r>
          </a:p>
        </p:txBody>
      </p:sp>
      <p:graphicFrame>
        <p:nvGraphicFramePr>
          <p:cNvPr id="12" name="图示 11">
            <a:extLst>
              <a:ext uri="{FF2B5EF4-FFF2-40B4-BE49-F238E27FC236}">
                <a16:creationId xmlns:a16="http://schemas.microsoft.com/office/drawing/2014/main" id="{DE809D4B-FCFE-6618-859E-3074FC44E4FA}"/>
              </a:ext>
            </a:extLst>
          </p:cNvPr>
          <p:cNvGraphicFramePr/>
          <p:nvPr userDrawn="1">
            <p:extLst>
              <p:ext uri="{D42A27DB-BD31-4B8C-83A1-F6EECF244321}">
                <p14:modId xmlns:p14="http://schemas.microsoft.com/office/powerpoint/2010/main" val="625950044"/>
              </p:ext>
            </p:extLst>
          </p:nvPr>
        </p:nvGraphicFramePr>
        <p:xfrm>
          <a:off x="357158" y="1124744"/>
          <a:ext cx="8429684" cy="1000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文本占位符 12">
            <a:extLst>
              <a:ext uri="{FF2B5EF4-FFF2-40B4-BE49-F238E27FC236}">
                <a16:creationId xmlns:a16="http://schemas.microsoft.com/office/drawing/2014/main" id="{037294EB-6F8C-392B-85D6-BCAA4C6535CC}"/>
              </a:ext>
            </a:extLst>
          </p:cNvPr>
          <p:cNvSpPr>
            <a:spLocks noGrp="1"/>
          </p:cNvSpPr>
          <p:nvPr>
            <p:ph type="body" sz="quarter" idx="16"/>
          </p:nvPr>
        </p:nvSpPr>
        <p:spPr>
          <a:xfrm>
            <a:off x="611560" y="1252155"/>
            <a:ext cx="7992887" cy="504701"/>
          </a:xfrm>
        </p:spPr>
        <p:txBody>
          <a:bodyPr/>
          <a:lstStyle>
            <a:lvl1pPr marL="0" indent="0">
              <a:buNone/>
              <a:defRPr lang="zh-CN" altLang="en-US" sz="2800" b="1" i="0" kern="1200" dirty="0" smtClean="0">
                <a:solidFill>
                  <a:schemeClr val="bg1"/>
                </a:solidFill>
                <a:latin typeface="微软雅黑" pitchFamily="34" charset="-122"/>
                <a:ea typeface="微软雅黑" pitchFamily="34" charset="-122"/>
                <a:cs typeface="+mn-cs"/>
              </a:defRPr>
            </a:lvl1pPr>
          </a:lstStyle>
          <a:p>
            <a:pPr lvl="0"/>
            <a:r>
              <a:rPr lang="zh-CN" altLang="en-US"/>
              <a:t>单击此处编辑母版文本样式</a:t>
            </a:r>
          </a:p>
        </p:txBody>
      </p:sp>
    </p:spTree>
    <p:extLst>
      <p:ext uri="{BB962C8B-B14F-4D97-AF65-F5344CB8AC3E}">
        <p14:creationId xmlns:p14="http://schemas.microsoft.com/office/powerpoint/2010/main" val="3355026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程序代码">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pPr>
                <a:defRPr/>
              </a:pPr>
              <a:t>2024/8/4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pPr>
                <a:defRPr/>
              </a:pPr>
              <a:t>‹#›</a:t>
            </a:fld>
            <a:endParaRPr lang="zh-CN" altLang="en-US"/>
          </a:p>
        </p:txBody>
      </p:sp>
      <p:cxnSp>
        <p:nvCxnSpPr>
          <p:cNvPr id="19" name="直接连接符 18">
            <a:extLst>
              <a:ext uri="{FF2B5EF4-FFF2-40B4-BE49-F238E27FC236}">
                <a16:creationId xmlns:a16="http://schemas.microsoft.com/office/drawing/2014/main" id="{CC3ECA4F-EFC8-7E08-74CA-FEDB601282DE}"/>
              </a:ext>
            </a:extLst>
          </p:cNvPr>
          <p:cNvCxnSpPr>
            <a:cxnSpLocks/>
          </p:cNvCxnSpPr>
          <p:nvPr userDrawn="1"/>
        </p:nvCxnSpPr>
        <p:spPr>
          <a:xfrm>
            <a:off x="4427984" y="1916832"/>
            <a:ext cx="0" cy="4360903"/>
          </a:xfrm>
          <a:prstGeom prst="line">
            <a:avLst/>
          </a:prstGeom>
          <a:ln w="19050">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21" name="文本占位符 20"/>
          <p:cNvSpPr>
            <a:spLocks noGrp="1"/>
          </p:cNvSpPr>
          <p:nvPr>
            <p:ph type="body" sz="quarter" idx="17"/>
          </p:nvPr>
        </p:nvSpPr>
        <p:spPr>
          <a:xfrm>
            <a:off x="179512" y="1988840"/>
            <a:ext cx="4104456" cy="4288895"/>
          </a:xfrm>
        </p:spPr>
        <p:txBody>
          <a:bodyPr/>
          <a:lstStyle>
            <a:lvl1pPr marL="0" indent="0">
              <a:buNone/>
              <a:defRPr lang="zh-CN" altLang="en-US" sz="1600" kern="100" dirty="0" smtClean="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22" name="文本占位符 20"/>
          <p:cNvSpPr>
            <a:spLocks noGrp="1"/>
          </p:cNvSpPr>
          <p:nvPr>
            <p:ph type="body" sz="quarter" idx="18"/>
          </p:nvPr>
        </p:nvSpPr>
        <p:spPr>
          <a:xfrm>
            <a:off x="4572000" y="1988840"/>
            <a:ext cx="4104456" cy="4288895"/>
          </a:xfrm>
        </p:spPr>
        <p:txBody>
          <a:bodyPr/>
          <a:lstStyle>
            <a:lvl1pPr marL="0" indent="0">
              <a:buNone/>
              <a:defRPr lang="zh-CN" altLang="en-US" sz="1600" kern="100" dirty="0" smtClean="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2" name="矩形 1">
            <a:extLst>
              <a:ext uri="{FF2B5EF4-FFF2-40B4-BE49-F238E27FC236}">
                <a16:creationId xmlns:a16="http://schemas.microsoft.com/office/drawing/2014/main" id="{86C7EB2B-B792-F210-11CA-EDC232F0EB00}"/>
              </a:ext>
            </a:extLst>
          </p:cNvPr>
          <p:cNvSpPr/>
          <p:nvPr userDrawn="1"/>
        </p:nvSpPr>
        <p:spPr>
          <a:xfrm>
            <a:off x="0" y="-48811"/>
            <a:ext cx="9144000" cy="822718"/>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B740702A-36FE-BF34-F188-C70B332809C8}"/>
              </a:ext>
            </a:extLst>
          </p:cNvPr>
          <p:cNvSpPr/>
          <p:nvPr userDrawn="1"/>
        </p:nvSpPr>
        <p:spPr>
          <a:xfrm>
            <a:off x="0" y="764704"/>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占位符 2">
            <a:extLst>
              <a:ext uri="{FF2B5EF4-FFF2-40B4-BE49-F238E27FC236}">
                <a16:creationId xmlns:a16="http://schemas.microsoft.com/office/drawing/2014/main" id="{6A12C65A-1ECA-3733-B01B-CF37548DEBFE}"/>
              </a:ext>
            </a:extLst>
          </p:cNvPr>
          <p:cNvSpPr>
            <a:spLocks noGrp="1"/>
          </p:cNvSpPr>
          <p:nvPr>
            <p:ph type="body" sz="quarter" idx="13"/>
          </p:nvPr>
        </p:nvSpPr>
        <p:spPr>
          <a:xfrm>
            <a:off x="457200" y="116632"/>
            <a:ext cx="8435280" cy="543271"/>
          </a:xfrm>
        </p:spPr>
        <p:txBody>
          <a:bodyPr/>
          <a:lstStyle>
            <a:lvl1pPr marL="0" indent="0">
              <a:buNone/>
              <a:defRPr lang="zh-CN" altLang="en-US" sz="3200" b="1" kern="1200" dirty="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a:t>单击此处编辑母版文本样式</a:t>
            </a:r>
          </a:p>
        </p:txBody>
      </p:sp>
      <p:graphicFrame>
        <p:nvGraphicFramePr>
          <p:cNvPr id="10" name="图示 9">
            <a:extLst>
              <a:ext uri="{FF2B5EF4-FFF2-40B4-BE49-F238E27FC236}">
                <a16:creationId xmlns:a16="http://schemas.microsoft.com/office/drawing/2014/main" id="{BC22DBD0-16D7-5637-CB1F-CE10DE49EC00}"/>
              </a:ext>
            </a:extLst>
          </p:cNvPr>
          <p:cNvGraphicFramePr/>
          <p:nvPr userDrawn="1">
            <p:extLst>
              <p:ext uri="{D42A27DB-BD31-4B8C-83A1-F6EECF244321}">
                <p14:modId xmlns:p14="http://schemas.microsoft.com/office/powerpoint/2010/main" val="3273503521"/>
              </p:ext>
            </p:extLst>
          </p:nvPr>
        </p:nvGraphicFramePr>
        <p:xfrm>
          <a:off x="357158" y="1124744"/>
          <a:ext cx="8429684" cy="1000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文本占位符 12">
            <a:extLst>
              <a:ext uri="{FF2B5EF4-FFF2-40B4-BE49-F238E27FC236}">
                <a16:creationId xmlns:a16="http://schemas.microsoft.com/office/drawing/2014/main" id="{EB3578EC-9381-BB52-D036-966B545A9580}"/>
              </a:ext>
            </a:extLst>
          </p:cNvPr>
          <p:cNvSpPr>
            <a:spLocks noGrp="1"/>
          </p:cNvSpPr>
          <p:nvPr>
            <p:ph type="body" sz="quarter" idx="16"/>
          </p:nvPr>
        </p:nvSpPr>
        <p:spPr>
          <a:xfrm>
            <a:off x="611560" y="1252155"/>
            <a:ext cx="7992887" cy="504701"/>
          </a:xfrm>
        </p:spPr>
        <p:txBody>
          <a:bodyPr/>
          <a:lstStyle>
            <a:lvl1pPr marL="0" indent="0">
              <a:buNone/>
              <a:defRPr lang="zh-CN" altLang="en-US" sz="2800" b="1" i="0" kern="1200" dirty="0" smtClean="0">
                <a:solidFill>
                  <a:schemeClr val="bg1"/>
                </a:solidFill>
                <a:latin typeface="微软雅黑" pitchFamily="34" charset="-122"/>
                <a:ea typeface="微软雅黑" pitchFamily="34" charset="-122"/>
                <a:cs typeface="+mn-cs"/>
              </a:defRPr>
            </a:lvl1pPr>
          </a:lstStyle>
          <a:p>
            <a:pPr lvl="0"/>
            <a:r>
              <a:rPr lang="zh-CN" altLang="en-US"/>
              <a:t>单击此处编辑母版文本样式</a:t>
            </a:r>
          </a:p>
        </p:txBody>
      </p:sp>
    </p:spTree>
    <p:extLst>
      <p:ext uri="{BB962C8B-B14F-4D97-AF65-F5344CB8AC3E}">
        <p14:creationId xmlns:p14="http://schemas.microsoft.com/office/powerpoint/2010/main" val="2558057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两级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pPr>
                <a:defRPr/>
              </a:pPr>
              <a:t>2024/8/4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pPr>
                <a:defRPr/>
              </a:pPr>
              <a:t>‹#›</a:t>
            </a:fld>
            <a:endParaRPr lang="zh-CN" altLang="en-US"/>
          </a:p>
        </p:txBody>
      </p:sp>
      <p:cxnSp>
        <p:nvCxnSpPr>
          <p:cNvPr id="19" name="直接连接符 18">
            <a:extLst>
              <a:ext uri="{FF2B5EF4-FFF2-40B4-BE49-F238E27FC236}">
                <a16:creationId xmlns:a16="http://schemas.microsoft.com/office/drawing/2014/main" id="{CC3ECA4F-EFC8-7E08-74CA-FEDB601282DE}"/>
              </a:ext>
            </a:extLst>
          </p:cNvPr>
          <p:cNvCxnSpPr/>
          <p:nvPr userDrawn="1"/>
        </p:nvCxnSpPr>
        <p:spPr>
          <a:xfrm>
            <a:off x="4427984" y="2060848"/>
            <a:ext cx="0" cy="4104456"/>
          </a:xfrm>
          <a:prstGeom prst="line">
            <a:avLst/>
          </a:prstGeom>
          <a:ln w="19050">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40" name="文本占位符 39"/>
          <p:cNvSpPr>
            <a:spLocks noGrp="1"/>
          </p:cNvSpPr>
          <p:nvPr>
            <p:ph type="body" sz="quarter" idx="19"/>
          </p:nvPr>
        </p:nvSpPr>
        <p:spPr>
          <a:xfrm>
            <a:off x="323850" y="2132856"/>
            <a:ext cx="3960813" cy="2016224"/>
          </a:xfrm>
        </p:spPr>
        <p:txBody>
          <a:bodyPr/>
          <a:lstStyle>
            <a:lvl1pPr marL="342900" indent="-342900">
              <a:lnSpc>
                <a:spcPct val="150000"/>
              </a:lnSpc>
              <a:buFontTx/>
              <a:buBlip>
                <a:blip r:embed="rId2"/>
              </a:buBlip>
              <a:defRPr kumimoji="0" lang="zh-CN" altLang="en-US" sz="2400" b="1" i="0" u="none" strike="noStrike" kern="0" cap="none" spc="0" normalizeH="0" baseline="0" dirty="0" smtClean="0">
                <a:ln>
                  <a:noFill/>
                </a:ln>
                <a:solidFill>
                  <a:srgbClr val="009999"/>
                </a:solidFill>
                <a:effectLst/>
                <a:uLnTx/>
                <a:uFillTx/>
                <a:latin typeface="微软雅黑" panose="020B0503020204020204" pitchFamily="34" charset="-122"/>
                <a:ea typeface="微软雅黑" panose="020B0503020204020204" pitchFamily="34" charset="-122"/>
                <a:cs typeface="+mn-cs"/>
              </a:defRPr>
            </a:lvl1pPr>
            <a:lvl2pPr marL="742950" indent="-285750">
              <a:lnSpc>
                <a:spcPct val="150000"/>
              </a:lnSpc>
              <a:buFont typeface="Wingdings" pitchFamily="2" charset="2"/>
              <a:buChar char="Ø"/>
              <a:defRPr kumimoji="0" lang="zh-CN" altLang="en-US" sz="2200" i="0" u="none" strike="noStrike" kern="0" cap="none" spc="0" normalizeH="0" baseline="0" dirty="0" smtClean="0">
                <a:ln>
                  <a:noFill/>
                </a:ln>
                <a:solidFill>
                  <a:schemeClr val="tx1"/>
                </a:solidFill>
                <a:effectLst/>
                <a:uLnTx/>
                <a:uFillTx/>
                <a:latin typeface="微软雅黑" panose="020B0503020204020204" pitchFamily="34" charset="-122"/>
                <a:ea typeface="微软雅黑" panose="020B0503020204020204" pitchFamily="34" charset="-122"/>
                <a:cs typeface="+mn-cs"/>
              </a:defRPr>
            </a:lvl2pPr>
          </a:lstStyle>
          <a:p>
            <a:pPr lvl="0"/>
            <a:r>
              <a:rPr lang="zh-CN" altLang="en-US"/>
              <a:t>单击此处编辑母版文本样式</a:t>
            </a:r>
          </a:p>
          <a:p>
            <a:pPr lvl="1"/>
            <a:r>
              <a:rPr lang="zh-CN" altLang="en-US"/>
              <a:t>二级</a:t>
            </a:r>
          </a:p>
        </p:txBody>
      </p:sp>
      <p:sp>
        <p:nvSpPr>
          <p:cNvPr id="41" name="文本占位符 39"/>
          <p:cNvSpPr>
            <a:spLocks noGrp="1"/>
          </p:cNvSpPr>
          <p:nvPr>
            <p:ph type="body" sz="quarter" idx="20"/>
          </p:nvPr>
        </p:nvSpPr>
        <p:spPr>
          <a:xfrm>
            <a:off x="4559821" y="2132856"/>
            <a:ext cx="3960813" cy="2016224"/>
          </a:xfrm>
        </p:spPr>
        <p:txBody>
          <a:bodyPr/>
          <a:lstStyle>
            <a:lvl1pPr marL="342900" indent="-342900">
              <a:lnSpc>
                <a:spcPct val="150000"/>
              </a:lnSpc>
              <a:buFontTx/>
              <a:buBlip>
                <a:blip r:embed="rId2"/>
              </a:buBlip>
              <a:defRPr kumimoji="0" lang="zh-CN" altLang="en-US" sz="2400" b="1" i="0" u="none" strike="noStrike" kern="0" cap="none" spc="0" normalizeH="0" baseline="0" dirty="0" smtClean="0">
                <a:ln>
                  <a:noFill/>
                </a:ln>
                <a:solidFill>
                  <a:srgbClr val="009999"/>
                </a:solidFill>
                <a:effectLst/>
                <a:uLnTx/>
                <a:uFillTx/>
                <a:latin typeface="微软雅黑" panose="020B0503020204020204" pitchFamily="34" charset="-122"/>
                <a:ea typeface="微软雅黑" panose="020B0503020204020204" pitchFamily="34" charset="-122"/>
                <a:cs typeface="+mn-cs"/>
              </a:defRPr>
            </a:lvl1pPr>
            <a:lvl2pPr marL="742950" indent="-285750">
              <a:lnSpc>
                <a:spcPct val="150000"/>
              </a:lnSpc>
              <a:buFont typeface="Wingdings" pitchFamily="2" charset="2"/>
              <a:buChar char="Ø"/>
              <a:defRPr kumimoji="0" lang="zh-CN" altLang="en-US" sz="2200" i="0" u="none" strike="noStrike" kern="0" cap="none" spc="0" normalizeH="0" baseline="0" dirty="0" smtClean="0">
                <a:ln>
                  <a:noFill/>
                </a:ln>
                <a:solidFill>
                  <a:schemeClr val="tx1"/>
                </a:solidFill>
                <a:effectLst/>
                <a:uLnTx/>
                <a:uFillTx/>
                <a:latin typeface="微软雅黑" panose="020B0503020204020204" pitchFamily="34" charset="-122"/>
                <a:ea typeface="微软雅黑" panose="020B0503020204020204" pitchFamily="34" charset="-122"/>
                <a:cs typeface="+mn-cs"/>
              </a:defRPr>
            </a:lvl2pPr>
          </a:lstStyle>
          <a:p>
            <a:pPr lvl="0"/>
            <a:r>
              <a:rPr lang="zh-CN" altLang="en-US"/>
              <a:t>单击此处编辑母版文本样式</a:t>
            </a:r>
          </a:p>
          <a:p>
            <a:pPr lvl="1"/>
            <a:r>
              <a:rPr lang="zh-CN" altLang="en-US"/>
              <a:t>二级</a:t>
            </a:r>
          </a:p>
        </p:txBody>
      </p:sp>
      <p:sp>
        <p:nvSpPr>
          <p:cNvPr id="2" name="矩形 1">
            <a:extLst>
              <a:ext uri="{FF2B5EF4-FFF2-40B4-BE49-F238E27FC236}">
                <a16:creationId xmlns:a16="http://schemas.microsoft.com/office/drawing/2014/main" id="{5298DB55-05BD-C636-68EE-3C4F2C0152C5}"/>
              </a:ext>
            </a:extLst>
          </p:cNvPr>
          <p:cNvSpPr/>
          <p:nvPr userDrawn="1"/>
        </p:nvSpPr>
        <p:spPr>
          <a:xfrm>
            <a:off x="0" y="-48811"/>
            <a:ext cx="9144000" cy="822718"/>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3D76F21D-1A3B-741A-8B5D-8817B5829C98}"/>
              </a:ext>
            </a:extLst>
          </p:cNvPr>
          <p:cNvSpPr/>
          <p:nvPr userDrawn="1"/>
        </p:nvSpPr>
        <p:spPr>
          <a:xfrm>
            <a:off x="0" y="764704"/>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占位符 2">
            <a:extLst>
              <a:ext uri="{FF2B5EF4-FFF2-40B4-BE49-F238E27FC236}">
                <a16:creationId xmlns:a16="http://schemas.microsoft.com/office/drawing/2014/main" id="{0FF4BDD8-6F8D-54E4-A8F0-2733E6EFA757}"/>
              </a:ext>
            </a:extLst>
          </p:cNvPr>
          <p:cNvSpPr>
            <a:spLocks noGrp="1"/>
          </p:cNvSpPr>
          <p:nvPr>
            <p:ph type="body" sz="quarter" idx="13"/>
          </p:nvPr>
        </p:nvSpPr>
        <p:spPr>
          <a:xfrm>
            <a:off x="457200" y="116632"/>
            <a:ext cx="8435280" cy="543271"/>
          </a:xfrm>
        </p:spPr>
        <p:txBody>
          <a:bodyPr/>
          <a:lstStyle>
            <a:lvl1pPr marL="0" indent="0">
              <a:buNone/>
              <a:defRPr lang="zh-CN" altLang="en-US" sz="3200" b="1" kern="1200" dirty="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a:t>单击此处编辑母版文本样式</a:t>
            </a:r>
          </a:p>
        </p:txBody>
      </p:sp>
      <p:graphicFrame>
        <p:nvGraphicFramePr>
          <p:cNvPr id="10" name="图示 9">
            <a:extLst>
              <a:ext uri="{FF2B5EF4-FFF2-40B4-BE49-F238E27FC236}">
                <a16:creationId xmlns:a16="http://schemas.microsoft.com/office/drawing/2014/main" id="{AAB37769-9A95-D1C0-94D3-3ACB926574D6}"/>
              </a:ext>
            </a:extLst>
          </p:cNvPr>
          <p:cNvGraphicFramePr/>
          <p:nvPr userDrawn="1">
            <p:extLst>
              <p:ext uri="{D42A27DB-BD31-4B8C-83A1-F6EECF244321}">
                <p14:modId xmlns:p14="http://schemas.microsoft.com/office/powerpoint/2010/main" val="1951466902"/>
              </p:ext>
            </p:extLst>
          </p:nvPr>
        </p:nvGraphicFramePr>
        <p:xfrm>
          <a:off x="357158" y="1124744"/>
          <a:ext cx="8429684" cy="1000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文本占位符 12">
            <a:extLst>
              <a:ext uri="{FF2B5EF4-FFF2-40B4-BE49-F238E27FC236}">
                <a16:creationId xmlns:a16="http://schemas.microsoft.com/office/drawing/2014/main" id="{0E6B0A3E-EF62-F3CD-2796-053B7FA437F0}"/>
              </a:ext>
            </a:extLst>
          </p:cNvPr>
          <p:cNvSpPr>
            <a:spLocks noGrp="1"/>
          </p:cNvSpPr>
          <p:nvPr>
            <p:ph type="body" sz="quarter" idx="16"/>
          </p:nvPr>
        </p:nvSpPr>
        <p:spPr>
          <a:xfrm>
            <a:off x="611560" y="1252155"/>
            <a:ext cx="7992887" cy="504701"/>
          </a:xfrm>
        </p:spPr>
        <p:txBody>
          <a:bodyPr/>
          <a:lstStyle>
            <a:lvl1pPr marL="0" indent="0">
              <a:buNone/>
              <a:defRPr lang="zh-CN" altLang="en-US" sz="2800" b="1" i="0" kern="1200" dirty="0" smtClean="0">
                <a:solidFill>
                  <a:schemeClr val="bg1"/>
                </a:solidFill>
                <a:latin typeface="微软雅黑" pitchFamily="34" charset="-122"/>
                <a:ea typeface="微软雅黑" pitchFamily="34" charset="-122"/>
                <a:cs typeface="+mn-cs"/>
              </a:defRPr>
            </a:lvl1pPr>
          </a:lstStyle>
          <a:p>
            <a:pPr lvl="0"/>
            <a:r>
              <a:rPr lang="zh-CN" altLang="en-US"/>
              <a:t>单击此处编辑母版文本样式</a:t>
            </a:r>
          </a:p>
        </p:txBody>
      </p:sp>
    </p:spTree>
    <p:extLst>
      <p:ext uri="{BB962C8B-B14F-4D97-AF65-F5344CB8AC3E}">
        <p14:creationId xmlns:p14="http://schemas.microsoft.com/office/powerpoint/2010/main" val="1721082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pPr>
                <a:defRPr/>
              </a:pPr>
              <a:t>2024/8/4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pPr>
                <a:defRPr/>
              </a:pPr>
              <a:t>‹#›</a:t>
            </a:fld>
            <a:endParaRPr lang="zh-CN" altLang="en-US"/>
          </a:p>
        </p:txBody>
      </p:sp>
      <p:sp>
        <p:nvSpPr>
          <p:cNvPr id="13" name="文本占位符 12"/>
          <p:cNvSpPr>
            <a:spLocks noGrp="1"/>
          </p:cNvSpPr>
          <p:nvPr>
            <p:ph type="body" sz="quarter" idx="14"/>
          </p:nvPr>
        </p:nvSpPr>
        <p:spPr>
          <a:xfrm>
            <a:off x="323850" y="2059657"/>
            <a:ext cx="8496300" cy="4177655"/>
          </a:xfrm>
        </p:spPr>
        <p:txBody>
          <a:bodyPr/>
          <a:lstStyle>
            <a:lvl1pPr>
              <a:lnSpc>
                <a:spcPct val="150000"/>
              </a:lnSpc>
              <a:defRPr lang="zh-CN" altLang="en-US" sz="2400" b="1" kern="1200" dirty="0" smtClean="0">
                <a:solidFill>
                  <a:prstClr val="black">
                    <a:hueOff val="0"/>
                    <a:satOff val="0"/>
                    <a:lumOff val="0"/>
                    <a:alphaOff val="0"/>
                  </a:prstClr>
                </a:solidFill>
                <a:latin typeface="微软雅黑" pitchFamily="34" charset="-122"/>
                <a:ea typeface="微软雅黑" pitchFamily="34" charset="-122"/>
                <a:cs typeface="+mn-cs"/>
              </a:defRPr>
            </a:lvl1pPr>
            <a:lvl2pPr marL="742950" indent="-285750">
              <a:lnSpc>
                <a:spcPct val="150000"/>
              </a:lnSpc>
              <a:buFont typeface="Arial" pitchFamily="34" charset="0"/>
              <a:buChar char="•"/>
              <a:defRPr lang="zh-CN" altLang="en-US" sz="2400" b="1" kern="1200" dirty="0" smtClean="0">
                <a:solidFill>
                  <a:schemeClr val="tx1"/>
                </a:solidFill>
                <a:latin typeface="Arial" charset="0"/>
                <a:ea typeface="宋体" pitchFamily="2" charset="-122"/>
                <a:cs typeface="+mn-cs"/>
              </a:defRPr>
            </a:lvl2pPr>
          </a:lstStyle>
          <a:p>
            <a:pPr lvl="0"/>
            <a:r>
              <a:rPr lang="zh-CN" altLang="en-US"/>
              <a:t>单击此处编辑母版文本样式</a:t>
            </a:r>
          </a:p>
          <a:p>
            <a:pPr lvl="1"/>
            <a:r>
              <a:rPr lang="zh-CN" altLang="en-US"/>
              <a:t>二级</a:t>
            </a:r>
          </a:p>
        </p:txBody>
      </p:sp>
      <p:sp>
        <p:nvSpPr>
          <p:cNvPr id="12" name="矩形 11">
            <a:extLst>
              <a:ext uri="{FF2B5EF4-FFF2-40B4-BE49-F238E27FC236}">
                <a16:creationId xmlns:a16="http://schemas.microsoft.com/office/drawing/2014/main" id="{6037ECB9-7D51-D8F4-A0F7-5FAFCE19977F}"/>
              </a:ext>
            </a:extLst>
          </p:cNvPr>
          <p:cNvSpPr/>
          <p:nvPr userDrawn="1"/>
        </p:nvSpPr>
        <p:spPr>
          <a:xfrm>
            <a:off x="0" y="-48811"/>
            <a:ext cx="9144000" cy="822718"/>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矩形 13">
            <a:extLst>
              <a:ext uri="{FF2B5EF4-FFF2-40B4-BE49-F238E27FC236}">
                <a16:creationId xmlns:a16="http://schemas.microsoft.com/office/drawing/2014/main" id="{2CD4EB76-D036-A1BE-7F23-75C70CD7CC93}"/>
              </a:ext>
            </a:extLst>
          </p:cNvPr>
          <p:cNvSpPr/>
          <p:nvPr userDrawn="1"/>
        </p:nvSpPr>
        <p:spPr>
          <a:xfrm>
            <a:off x="0" y="764704"/>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文本占位符 2">
            <a:extLst>
              <a:ext uri="{FF2B5EF4-FFF2-40B4-BE49-F238E27FC236}">
                <a16:creationId xmlns:a16="http://schemas.microsoft.com/office/drawing/2014/main" id="{02288E44-8C82-BD76-2BCC-17B70526DCD9}"/>
              </a:ext>
            </a:extLst>
          </p:cNvPr>
          <p:cNvSpPr>
            <a:spLocks noGrp="1"/>
          </p:cNvSpPr>
          <p:nvPr>
            <p:ph type="body" sz="quarter" idx="13"/>
          </p:nvPr>
        </p:nvSpPr>
        <p:spPr>
          <a:xfrm>
            <a:off x="457200" y="116632"/>
            <a:ext cx="8435280" cy="543271"/>
          </a:xfrm>
        </p:spPr>
        <p:txBody>
          <a:bodyPr/>
          <a:lstStyle>
            <a:lvl1pPr marL="0" indent="0">
              <a:buNone/>
              <a:defRPr lang="zh-CN" altLang="en-US" sz="3200" b="1" kern="1200" dirty="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a:t>单击此处编辑母版文本样式</a:t>
            </a:r>
          </a:p>
        </p:txBody>
      </p:sp>
      <p:graphicFrame>
        <p:nvGraphicFramePr>
          <p:cNvPr id="18" name="图示 17">
            <a:extLst>
              <a:ext uri="{FF2B5EF4-FFF2-40B4-BE49-F238E27FC236}">
                <a16:creationId xmlns:a16="http://schemas.microsoft.com/office/drawing/2014/main" id="{82FD220C-3877-6037-6EDC-9009E3AC1AAF}"/>
              </a:ext>
            </a:extLst>
          </p:cNvPr>
          <p:cNvGraphicFramePr/>
          <p:nvPr userDrawn="1">
            <p:extLst>
              <p:ext uri="{D42A27DB-BD31-4B8C-83A1-F6EECF244321}">
                <p14:modId xmlns:p14="http://schemas.microsoft.com/office/powerpoint/2010/main" val="1773482942"/>
              </p:ext>
            </p:extLst>
          </p:nvPr>
        </p:nvGraphicFramePr>
        <p:xfrm>
          <a:off x="357158" y="1124744"/>
          <a:ext cx="8429684" cy="1000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文本占位符 12">
            <a:extLst>
              <a:ext uri="{FF2B5EF4-FFF2-40B4-BE49-F238E27FC236}">
                <a16:creationId xmlns:a16="http://schemas.microsoft.com/office/drawing/2014/main" id="{0E53FDD7-E8B5-34E3-CCE7-1B95C481A783}"/>
              </a:ext>
            </a:extLst>
          </p:cNvPr>
          <p:cNvSpPr>
            <a:spLocks noGrp="1"/>
          </p:cNvSpPr>
          <p:nvPr>
            <p:ph type="body" sz="quarter" idx="16"/>
          </p:nvPr>
        </p:nvSpPr>
        <p:spPr>
          <a:xfrm>
            <a:off x="611560" y="1252155"/>
            <a:ext cx="7992887" cy="504701"/>
          </a:xfrm>
        </p:spPr>
        <p:txBody>
          <a:bodyPr/>
          <a:lstStyle>
            <a:lvl1pPr marL="0" indent="0">
              <a:buNone/>
              <a:defRPr lang="zh-CN" altLang="en-US" sz="2800" b="1" i="0" kern="1200" dirty="0" smtClean="0">
                <a:solidFill>
                  <a:schemeClr val="bg1"/>
                </a:solidFill>
                <a:latin typeface="微软雅黑" pitchFamily="34" charset="-122"/>
                <a:ea typeface="微软雅黑" pitchFamily="34" charset="-122"/>
                <a:cs typeface="+mn-cs"/>
              </a:defRPr>
            </a:lvl1pPr>
          </a:lstStyle>
          <a:p>
            <a:pPr lvl="0"/>
            <a:r>
              <a:rPr lang="zh-CN" altLang="en-US"/>
              <a:t>单击此处编辑母版文本样式</a:t>
            </a:r>
          </a:p>
        </p:txBody>
      </p:sp>
    </p:spTree>
    <p:extLst>
      <p:ext uri="{BB962C8B-B14F-4D97-AF65-F5344CB8AC3E}">
        <p14:creationId xmlns:p14="http://schemas.microsoft.com/office/powerpoint/2010/main" val="3870850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上文字下图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pPr>
                <a:defRPr/>
              </a:pPr>
              <a:t>2024/8/4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pPr>
                <a:defRPr/>
              </a:pPr>
              <a:t>‹#›</a:t>
            </a:fld>
            <a:endParaRPr lang="zh-CN" altLang="en-US"/>
          </a:p>
        </p:txBody>
      </p:sp>
      <p:sp>
        <p:nvSpPr>
          <p:cNvPr id="41" name="文本占位符 40"/>
          <p:cNvSpPr>
            <a:spLocks noGrp="1"/>
          </p:cNvSpPr>
          <p:nvPr>
            <p:ph type="body" sz="quarter" idx="17"/>
          </p:nvPr>
        </p:nvSpPr>
        <p:spPr>
          <a:xfrm>
            <a:off x="539750" y="2091818"/>
            <a:ext cx="8280722" cy="1553082"/>
          </a:xfrm>
        </p:spPr>
        <p:txBody>
          <a:bodyPr/>
          <a:lstStyle>
            <a:lvl1pPr>
              <a:defRPr lang="zh-CN" altLang="en-US" sz="2400" b="1" kern="100" dirty="0" smtClean="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a:t>单击此处编辑母版文本样式</a:t>
            </a:r>
          </a:p>
        </p:txBody>
      </p:sp>
      <p:sp>
        <p:nvSpPr>
          <p:cNvPr id="47" name="内容占位符 46"/>
          <p:cNvSpPr>
            <a:spLocks noGrp="1"/>
          </p:cNvSpPr>
          <p:nvPr>
            <p:ph sz="quarter" idx="18"/>
          </p:nvPr>
        </p:nvSpPr>
        <p:spPr>
          <a:xfrm>
            <a:off x="539750" y="3789040"/>
            <a:ext cx="8280721" cy="2232348"/>
          </a:xfrm>
        </p:spPr>
        <p:txBody>
          <a:bodyPr/>
          <a:lstStyle>
            <a:lvl1pPr marL="0" indent="0">
              <a:buNone/>
              <a:defRPr sz="2400">
                <a:latin typeface="微软雅黑" panose="020B0503020204020204" pitchFamily="34" charset="-122"/>
                <a:ea typeface="微软雅黑" panose="020B0503020204020204" pitchFamily="34" charset="-122"/>
              </a:defRPr>
            </a:lvl1pPr>
          </a:lstStyle>
          <a:p>
            <a:pPr lvl="0"/>
            <a:r>
              <a:rPr lang="zh-CN" altLang="en-US"/>
              <a:t>单击此处编辑母版文本样式</a:t>
            </a:r>
          </a:p>
        </p:txBody>
      </p:sp>
      <p:sp>
        <p:nvSpPr>
          <p:cNvPr id="2" name="矩形 1">
            <a:extLst>
              <a:ext uri="{FF2B5EF4-FFF2-40B4-BE49-F238E27FC236}">
                <a16:creationId xmlns:a16="http://schemas.microsoft.com/office/drawing/2014/main" id="{CD20C22B-97F2-05DA-C7FC-FC64D644B1D1}"/>
              </a:ext>
            </a:extLst>
          </p:cNvPr>
          <p:cNvSpPr/>
          <p:nvPr userDrawn="1"/>
        </p:nvSpPr>
        <p:spPr>
          <a:xfrm>
            <a:off x="0" y="-48811"/>
            <a:ext cx="9144000" cy="822718"/>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06BB0E08-CFAD-7C42-1D81-2A7F777154AC}"/>
              </a:ext>
            </a:extLst>
          </p:cNvPr>
          <p:cNvSpPr/>
          <p:nvPr userDrawn="1"/>
        </p:nvSpPr>
        <p:spPr>
          <a:xfrm>
            <a:off x="0" y="764704"/>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占位符 2">
            <a:extLst>
              <a:ext uri="{FF2B5EF4-FFF2-40B4-BE49-F238E27FC236}">
                <a16:creationId xmlns:a16="http://schemas.microsoft.com/office/drawing/2014/main" id="{C6BB1AE6-C714-3D5F-B255-273C321A7D65}"/>
              </a:ext>
            </a:extLst>
          </p:cNvPr>
          <p:cNvSpPr>
            <a:spLocks noGrp="1"/>
          </p:cNvSpPr>
          <p:nvPr>
            <p:ph type="body" sz="quarter" idx="13"/>
          </p:nvPr>
        </p:nvSpPr>
        <p:spPr>
          <a:xfrm>
            <a:off x="457200" y="116632"/>
            <a:ext cx="8435280" cy="543271"/>
          </a:xfrm>
        </p:spPr>
        <p:txBody>
          <a:bodyPr/>
          <a:lstStyle>
            <a:lvl1pPr marL="0" indent="0">
              <a:buNone/>
              <a:defRPr lang="zh-CN" altLang="en-US" sz="3200" b="1" kern="1200" dirty="0">
                <a:solidFill>
                  <a:schemeClr val="bg1"/>
                </a:solidFill>
                <a:latin typeface="微软雅黑" panose="020B0503020204020204" pitchFamily="34" charset="-122"/>
                <a:ea typeface="微软雅黑" panose="020B0503020204020204" pitchFamily="34" charset="-122"/>
                <a:cs typeface="+mn-cs"/>
              </a:defRPr>
            </a:lvl1pPr>
          </a:lstStyle>
          <a:p>
            <a:pPr lvl="0"/>
            <a:r>
              <a:rPr lang="zh-CN" altLang="en-US"/>
              <a:t>单击此处编辑母版文本样式</a:t>
            </a:r>
          </a:p>
        </p:txBody>
      </p:sp>
      <p:graphicFrame>
        <p:nvGraphicFramePr>
          <p:cNvPr id="10" name="图示 9">
            <a:extLst>
              <a:ext uri="{FF2B5EF4-FFF2-40B4-BE49-F238E27FC236}">
                <a16:creationId xmlns:a16="http://schemas.microsoft.com/office/drawing/2014/main" id="{6CA121E6-6277-179B-B32B-77B3C0B6F616}"/>
              </a:ext>
            </a:extLst>
          </p:cNvPr>
          <p:cNvGraphicFramePr/>
          <p:nvPr userDrawn="1">
            <p:extLst>
              <p:ext uri="{D42A27DB-BD31-4B8C-83A1-F6EECF244321}">
                <p14:modId xmlns:p14="http://schemas.microsoft.com/office/powerpoint/2010/main" val="1773482942"/>
              </p:ext>
            </p:extLst>
          </p:nvPr>
        </p:nvGraphicFramePr>
        <p:xfrm>
          <a:off x="357158" y="1124744"/>
          <a:ext cx="8429684" cy="1000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文本占位符 12">
            <a:extLst>
              <a:ext uri="{FF2B5EF4-FFF2-40B4-BE49-F238E27FC236}">
                <a16:creationId xmlns:a16="http://schemas.microsoft.com/office/drawing/2014/main" id="{8A3B705D-D54B-F322-6CB2-FFE08BD388FC}"/>
              </a:ext>
            </a:extLst>
          </p:cNvPr>
          <p:cNvSpPr>
            <a:spLocks noGrp="1"/>
          </p:cNvSpPr>
          <p:nvPr>
            <p:ph type="body" sz="quarter" idx="16"/>
          </p:nvPr>
        </p:nvSpPr>
        <p:spPr>
          <a:xfrm>
            <a:off x="611560" y="1252155"/>
            <a:ext cx="7992887" cy="504701"/>
          </a:xfrm>
        </p:spPr>
        <p:txBody>
          <a:bodyPr/>
          <a:lstStyle>
            <a:lvl1pPr marL="0" indent="0">
              <a:buNone/>
              <a:defRPr lang="zh-CN" altLang="en-US" sz="2800" b="1" i="0" kern="1200" dirty="0" smtClean="0">
                <a:solidFill>
                  <a:schemeClr val="bg1"/>
                </a:solidFill>
                <a:latin typeface="微软雅黑" pitchFamily="34" charset="-122"/>
                <a:ea typeface="微软雅黑" pitchFamily="34" charset="-122"/>
                <a:cs typeface="+mn-cs"/>
              </a:defRPr>
            </a:lvl1pPr>
          </a:lstStyle>
          <a:p>
            <a:pPr lvl="0"/>
            <a:r>
              <a:rPr lang="zh-CN" altLang="en-US"/>
              <a:t>单击此处编辑母版文本样式</a:t>
            </a:r>
          </a:p>
        </p:txBody>
      </p:sp>
    </p:spTree>
    <p:extLst>
      <p:ext uri="{BB962C8B-B14F-4D97-AF65-F5344CB8AC3E}">
        <p14:creationId xmlns:p14="http://schemas.microsoft.com/office/powerpoint/2010/main" val="26660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本章小结">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vl1pPr>
          </a:lstStyle>
          <a:p>
            <a:pPr>
              <a:defRPr/>
            </a:pPr>
            <a:fld id="{869150D7-8468-4FB7-9BB2-ADFE7476E84B}" type="datetimeFigureOut">
              <a:rPr lang="zh-CN" altLang="en-US"/>
              <a:pPr>
                <a:defRPr/>
              </a:pPr>
              <a:t>2024/8/4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4FF35-5775-4930-AB81-11B6EBBC8724}" type="slidenum">
              <a:rPr lang="zh-CN" altLang="en-US"/>
              <a:pPr>
                <a:defRPr/>
              </a:pPr>
              <a:t>‹#›</a:t>
            </a:fld>
            <a:endParaRPr lang="zh-CN" altLang="en-US"/>
          </a:p>
        </p:txBody>
      </p:sp>
      <p:sp>
        <p:nvSpPr>
          <p:cNvPr id="7" name="矩形 6"/>
          <p:cNvSpPr/>
          <p:nvPr userDrawn="1"/>
        </p:nvSpPr>
        <p:spPr>
          <a:xfrm>
            <a:off x="0" y="-27384"/>
            <a:ext cx="9144000" cy="1143000"/>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userDrawn="1"/>
        </p:nvSpPr>
        <p:spPr>
          <a:xfrm>
            <a:off x="0" y="1115616"/>
            <a:ext cx="9144000"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文本占位符 40"/>
          <p:cNvSpPr>
            <a:spLocks noGrp="1"/>
          </p:cNvSpPr>
          <p:nvPr>
            <p:ph type="body" sz="quarter" idx="17"/>
          </p:nvPr>
        </p:nvSpPr>
        <p:spPr>
          <a:xfrm>
            <a:off x="539750" y="1412776"/>
            <a:ext cx="8352730" cy="4752528"/>
          </a:xfrm>
        </p:spPr>
        <p:txBody>
          <a:bodyPr/>
          <a:lstStyle>
            <a:lvl1pPr>
              <a:lnSpc>
                <a:spcPct val="150000"/>
              </a:lnSpc>
              <a:buFont typeface="+mj-lt"/>
              <a:buAutoNum type="arabicPeriod"/>
              <a:defRPr lang="zh-CN" altLang="en-US" sz="2800" b="1" kern="1200" dirty="0" smtClean="0">
                <a:solidFill>
                  <a:prstClr val="black">
                    <a:hueOff val="0"/>
                    <a:satOff val="0"/>
                    <a:lumOff val="0"/>
                    <a:alphaOff val="0"/>
                  </a:prstClr>
                </a:solidFill>
                <a:latin typeface="微软雅黑" pitchFamily="34" charset="-122"/>
                <a:ea typeface="微软雅黑" pitchFamily="34" charset="-122"/>
                <a:cs typeface="+mn-cs"/>
              </a:defRPr>
            </a:lvl1pPr>
          </a:lstStyle>
          <a:p>
            <a:pPr lvl="0"/>
            <a:r>
              <a:rPr lang="zh-CN" altLang="en-US"/>
              <a:t>单击此处编辑母版文本样式</a:t>
            </a:r>
          </a:p>
        </p:txBody>
      </p:sp>
      <p:sp>
        <p:nvSpPr>
          <p:cNvPr id="20" name="TextBox 5"/>
          <p:cNvSpPr txBox="1">
            <a:spLocks noChangeArrowheads="1"/>
          </p:cNvSpPr>
          <p:nvPr userDrawn="1"/>
        </p:nvSpPr>
        <p:spPr bwMode="auto">
          <a:xfrm>
            <a:off x="539552" y="252016"/>
            <a:ext cx="7715250" cy="584200"/>
          </a:xfrm>
          <a:prstGeom prst="rect">
            <a:avLst/>
          </a:prstGeom>
          <a:noFill/>
          <a:ln w="9525">
            <a:noFill/>
            <a:miter lim="800000"/>
            <a:headEnd/>
            <a:tailEnd/>
          </a:ln>
        </p:spPr>
        <p:txBody>
          <a:bodyPr>
            <a:spAutoFit/>
          </a:bodyPr>
          <a:lstStyle/>
          <a:p>
            <a:pPr algn="ctr" eaLnBrk="1" hangingPunct="1"/>
            <a:r>
              <a:rPr lang="zh-CN" altLang="en-US" sz="3200" b="1" dirty="0">
                <a:solidFill>
                  <a:schemeClr val="bg1"/>
                </a:solidFill>
                <a:latin typeface="微软雅黑" pitchFamily="34" charset="-122"/>
                <a:ea typeface="微软雅黑" pitchFamily="34" charset="-122"/>
              </a:rPr>
              <a:t>本章小结</a:t>
            </a:r>
          </a:p>
        </p:txBody>
      </p:sp>
    </p:spTree>
    <p:extLst>
      <p:ext uri="{BB962C8B-B14F-4D97-AF65-F5344CB8AC3E}">
        <p14:creationId xmlns:p14="http://schemas.microsoft.com/office/powerpoint/2010/main" val="3138384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171"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06ED159C-1A6F-47B8-BAC2-AA324F133C9B}" type="datetimeFigureOut">
              <a:rPr lang="zh-CN" altLang="en-US"/>
              <a:pPr>
                <a:defRPr/>
              </a:pPr>
              <a:t>2024/8/4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pPr>
              <a:defRPr/>
            </a:pPr>
            <a:fld id="{057CFEFE-8A8B-4519-9E22-38B8C875902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 id="2147483666" r:id="rId4"/>
    <p:sldLayoutId id="2147483661" r:id="rId5"/>
    <p:sldLayoutId id="2147483664" r:id="rId6"/>
    <p:sldLayoutId id="2147483662" r:id="rId7"/>
    <p:sldLayoutId id="2147483663" r:id="rId8"/>
    <p:sldLayoutId id="2147483667" r:id="rId9"/>
    <p:sldLayoutId id="2147483668"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Lst>
  <p:txStyles>
    <p:titleStyle>
      <a:lvl1pPr algn="ctr" rtl="0" eaLnBrk="1" fontAlgn="base" hangingPunct="1">
        <a:spcBef>
          <a:spcPct val="0"/>
        </a:spcBef>
        <a:spcAft>
          <a:spcPct val="0"/>
        </a:spcAft>
        <a:defRPr lang="zh-CN" altLang="en-US" sz="4000" b="1" kern="1200" dirty="0">
          <a:solidFill>
            <a:schemeClr val="bg1"/>
          </a:solidFill>
          <a:latin typeface="Calibri" pitchFamily="34" charset="0"/>
          <a:ea typeface="宋体" pitchFamily="2" charset="-122"/>
          <a:cs typeface="+mn-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536269-7237-4991-B999-69FAD7B14795}" type="datetimeFigureOut">
              <a:rPr lang="zh-CN" altLang="en-US" smtClean="0"/>
              <a:t>2024/8/4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733CFA-1859-4545-B29B-55381A7A01C5}" type="slidenum">
              <a:rPr lang="zh-CN" altLang="en-US" smtClean="0"/>
              <a:t>‹#›</a:t>
            </a:fld>
            <a:endParaRPr lang="zh-CN" altLang="en-US"/>
          </a:p>
        </p:txBody>
      </p:sp>
    </p:spTree>
    <p:extLst>
      <p:ext uri="{BB962C8B-B14F-4D97-AF65-F5344CB8AC3E}">
        <p14:creationId xmlns:p14="http://schemas.microsoft.com/office/powerpoint/2010/main" val="368067149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endParaRPr lang="zh-CN" altLang="en-US" dirty="0"/>
          </a:p>
        </p:txBody>
      </p:sp>
      <p:sp>
        <p:nvSpPr>
          <p:cNvPr id="3" name="标题 2"/>
          <p:cNvSpPr>
            <a:spLocks noGrp="1"/>
          </p:cNvSpPr>
          <p:nvPr>
            <p:ph type="ctrTitle"/>
          </p:nvPr>
        </p:nvSpPr>
        <p:spPr/>
        <p:txBody>
          <a:bodyPr/>
          <a:lstStyle/>
          <a:p>
            <a:r>
              <a:rPr lang="zh-CN" altLang="en-US" dirty="0"/>
              <a:t>第</a:t>
            </a:r>
            <a:r>
              <a:rPr lang="en-US" altLang="zh-CN" dirty="0"/>
              <a:t>7</a:t>
            </a:r>
            <a:r>
              <a:rPr lang="zh-CN" altLang="en-US" dirty="0"/>
              <a:t>章  结构体</a:t>
            </a:r>
          </a:p>
        </p:txBody>
      </p:sp>
    </p:spTree>
    <p:extLst>
      <p:ext uri="{BB962C8B-B14F-4D97-AF65-F5344CB8AC3E}">
        <p14:creationId xmlns:p14="http://schemas.microsoft.com/office/powerpoint/2010/main" val="3828910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0BEB62DA-F36B-8FD1-8957-11C7345678DD}"/>
              </a:ext>
            </a:extLst>
          </p:cNvPr>
          <p:cNvSpPr>
            <a:spLocks noGrp="1"/>
          </p:cNvSpPr>
          <p:nvPr>
            <p:ph type="body" sz="quarter" idx="13"/>
          </p:nvPr>
        </p:nvSpPr>
        <p:spPr/>
        <p:txBody>
          <a:bodyPr/>
          <a:lstStyle/>
          <a:p>
            <a:r>
              <a:rPr lang="en-US" altLang="zh-CN" sz="3200" b="1" dirty="0">
                <a:solidFill>
                  <a:schemeClr val="bg1"/>
                </a:solidFill>
                <a:latin typeface="微软雅黑" pitchFamily="34" charset="-122"/>
                <a:ea typeface="微软雅黑" pitchFamily="34" charset="-122"/>
              </a:rPr>
              <a:t>7.3 </a:t>
            </a:r>
            <a:r>
              <a:rPr lang="zh-CN" altLang="en-US" sz="3200" b="1" dirty="0">
                <a:solidFill>
                  <a:schemeClr val="bg1"/>
                </a:solidFill>
                <a:latin typeface="微软雅黑" pitchFamily="34" charset="-122"/>
                <a:ea typeface="微软雅黑" pitchFamily="34" charset="-122"/>
              </a:rPr>
              <a:t>火星探测</a:t>
            </a:r>
            <a:r>
              <a:rPr lang="zh-CN" altLang="en-US" dirty="0"/>
              <a:t>当参数</a:t>
            </a:r>
          </a:p>
        </p:txBody>
      </p:sp>
      <p:sp>
        <p:nvSpPr>
          <p:cNvPr id="4" name="文本占位符 3">
            <a:extLst>
              <a:ext uri="{FF2B5EF4-FFF2-40B4-BE49-F238E27FC236}">
                <a16:creationId xmlns:a16="http://schemas.microsoft.com/office/drawing/2014/main" id="{B0011607-5E32-D04C-04A0-B5788B407F30}"/>
              </a:ext>
            </a:extLst>
          </p:cNvPr>
          <p:cNvSpPr>
            <a:spLocks noGrp="1"/>
          </p:cNvSpPr>
          <p:nvPr>
            <p:ph type="body" sz="quarter" idx="16"/>
          </p:nvPr>
        </p:nvSpPr>
        <p:spPr/>
        <p:txBody>
          <a:bodyPr/>
          <a:lstStyle/>
          <a:p>
            <a:r>
              <a:rPr lang="en-US" altLang="zh-CN" dirty="0"/>
              <a:t>7.3.2 </a:t>
            </a:r>
            <a:r>
              <a:rPr lang="zh-CN" altLang="en-US" dirty="0"/>
              <a:t>结构体数组作函数参数</a:t>
            </a:r>
            <a:endParaRPr lang="zh-CN" altLang="en-US" sz="2800" b="1" i="0" dirty="0">
              <a:latin typeface="微软雅黑" pitchFamily="34" charset="-122"/>
              <a:ea typeface="微软雅黑" pitchFamily="34" charset="-122"/>
            </a:endParaRPr>
          </a:p>
        </p:txBody>
      </p:sp>
      <p:sp>
        <p:nvSpPr>
          <p:cNvPr id="6" name="文本框 5">
            <a:extLst>
              <a:ext uri="{FF2B5EF4-FFF2-40B4-BE49-F238E27FC236}">
                <a16:creationId xmlns:a16="http://schemas.microsoft.com/office/drawing/2014/main" id="{8092012D-2E35-0B60-4176-249C2CB69423}"/>
              </a:ext>
            </a:extLst>
          </p:cNvPr>
          <p:cNvSpPr txBox="1"/>
          <p:nvPr/>
        </p:nvSpPr>
        <p:spPr>
          <a:xfrm>
            <a:off x="432048" y="1844824"/>
            <a:ext cx="3995936" cy="5453224"/>
          </a:xfrm>
          <a:prstGeom prst="rect">
            <a:avLst/>
          </a:prstGeom>
          <a:noFill/>
        </p:spPr>
        <p:txBody>
          <a:bodyPr wrap="square" rtlCol="0">
            <a:spAutoFit/>
          </a:bodyPr>
          <a:lstStyle/>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#include &lt;</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rPr>
              <a:t>stdio.h</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&gt;</a:t>
            </a:r>
            <a:endPar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struct </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rPr>
              <a:t>MarsProbe</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char </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rPr>
              <a:t>CName</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[20];    /*</a:t>
            </a:r>
            <a:r>
              <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rPr>
              <a:t>中文名</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char FName[20];    /*</a:t>
            </a:r>
            <a:r>
              <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rPr>
              <a:t>英文名</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char Country[20];   /*</a:t>
            </a:r>
            <a:r>
              <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rPr>
              <a:t>国家</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int  </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rPr>
              <a:t>LaunchTime</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rPr>
              <a:t>发射时间</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float Weight;       /*</a:t>
            </a:r>
            <a:r>
              <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rPr>
              <a:t>重量</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char Success;       /*</a:t>
            </a:r>
            <a:r>
              <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rPr>
              <a:t>是否成功着陆</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void sort(struct </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rPr>
              <a:t>MarsProbe</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mar[],int n){</a:t>
            </a: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int </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rPr>
              <a:t>i,j</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struct </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rPr>
              <a:t>MarsProbe</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temp;</a:t>
            </a:r>
            <a:endPar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for(</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=0;i&lt;n-1;i++)</a:t>
            </a:r>
            <a:endPar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for(j=i+1;j&lt;</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rPr>
              <a:t>n;j</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if(mar[</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].Weight&gt;mar[j].Weight){</a:t>
            </a:r>
            <a:endPar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temp=mar[</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a:t>
            </a: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mar[</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]=mar[j];</a:t>
            </a:r>
            <a:endPar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mar[j]=temp;</a:t>
            </a:r>
            <a:endPar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46DCBBE8-CD03-CF0F-D29D-B4D545D9C3DC}"/>
              </a:ext>
            </a:extLst>
          </p:cNvPr>
          <p:cNvSpPr txBox="1"/>
          <p:nvPr/>
        </p:nvSpPr>
        <p:spPr>
          <a:xfrm>
            <a:off x="4067945" y="1844824"/>
            <a:ext cx="5184548" cy="5183920"/>
          </a:xfrm>
          <a:prstGeom prst="rect">
            <a:avLst/>
          </a:prstGeom>
          <a:noFill/>
        </p:spPr>
        <p:txBody>
          <a:bodyPr wrap="square" rtlCol="0">
            <a:spAutoFit/>
          </a:bodyPr>
          <a:lstStyle/>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a:t>
            </a: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int main() {</a:t>
            </a:r>
            <a:endPar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struct </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rPr>
              <a:t>MarsProbe</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MP[]={</a:t>
            </a:r>
            <a:endPar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rPr>
              <a:t>火星</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1A","Mars 1M","USSR",1960,650.0,'N'},</a:t>
            </a:r>
            <a:endPar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rPr>
              <a:t>机遇号</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","Opport.","USA",2004,180.0,'Y'},</a:t>
            </a:r>
            <a:endPar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rPr>
              <a:t>勇气号</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","Spirit","USA",2004,174.0,'Y'},</a:t>
            </a:r>
            <a:endPar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rPr>
              <a:t>毅力号</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","Persev.","USA",2021,174.0,'Y'},</a:t>
            </a:r>
            <a:endPar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rPr>
              <a:t>祝融号</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","Zhurong","CHN",2021,240.0,'Y'}</a:t>
            </a:r>
            <a:endPar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int </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sort(MP,5);  </a:t>
            </a: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printf("</a:t>
            </a:r>
            <a:r>
              <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rPr>
              <a:t>中文名</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rPr>
              <a:t>英文名</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rPr>
              <a:t>国家</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rPr>
              <a:t>时间</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rPr>
              <a:t>重量</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rPr>
              <a:t>成功着陆？</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\n");</a:t>
            </a:r>
            <a:endPar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for(</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=0;i&lt;5;i++) printf("%s\</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rPr>
              <a:t>t%s</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rPr>
              <a:t>t%s</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rPr>
              <a:t>t%d</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\t%.1f\</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rPr>
              <a:t>t%c</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rPr>
              <a:t>n",MP</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rPr>
              <a:t>CName,MP</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rPr>
              <a:t>FName,MP</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].Count</a:t>
            </a:r>
            <a:endPar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rPr>
              <a:t>ry,MP</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rPr>
              <a:t>LaunchTime,MP</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rPr>
              <a:t>Weight,MP</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].Success);</a:t>
            </a:r>
            <a:endPar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return 0;</a:t>
            </a:r>
            <a:endParaRPr lang="zh-CN"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534670">
              <a:lnSpc>
                <a:spcPct val="125000"/>
              </a:lnSpc>
              <a:tabLst>
                <a:tab pos="228600" algn="l"/>
                <a:tab pos="266700" algn="l"/>
              </a:tabLst>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a:t>
            </a:r>
          </a:p>
        </p:txBody>
      </p:sp>
      <p:cxnSp>
        <p:nvCxnSpPr>
          <p:cNvPr id="8" name="直接连接符 7">
            <a:extLst>
              <a:ext uri="{FF2B5EF4-FFF2-40B4-BE49-F238E27FC236}">
                <a16:creationId xmlns:a16="http://schemas.microsoft.com/office/drawing/2014/main" id="{6E56A443-F250-B782-0502-2CF8A2ACD388}"/>
              </a:ext>
            </a:extLst>
          </p:cNvPr>
          <p:cNvCxnSpPr/>
          <p:nvPr/>
        </p:nvCxnSpPr>
        <p:spPr>
          <a:xfrm>
            <a:off x="4427984" y="2060848"/>
            <a:ext cx="0" cy="4572000"/>
          </a:xfrm>
          <a:prstGeom prst="line">
            <a:avLst/>
          </a:prstGeom>
          <a:ln w="19050">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9" name="矩形: 圆顶角 8">
            <a:extLst>
              <a:ext uri="{FF2B5EF4-FFF2-40B4-BE49-F238E27FC236}">
                <a16:creationId xmlns:a16="http://schemas.microsoft.com/office/drawing/2014/main" id="{55CB8BED-CD20-1CFB-BC39-87CF3F33F7BC}"/>
              </a:ext>
            </a:extLst>
          </p:cNvPr>
          <p:cNvSpPr/>
          <p:nvPr/>
        </p:nvSpPr>
        <p:spPr>
          <a:xfrm>
            <a:off x="4339042" y="4093033"/>
            <a:ext cx="4320479" cy="2016223"/>
          </a:xfrm>
          <a:prstGeom prst="round2Same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eaLnBrk="1" fontAlgn="auto" hangingPunct="1">
              <a:spcBef>
                <a:spcPts val="0"/>
              </a:spcBef>
              <a:spcAft>
                <a:spcPts val="0"/>
              </a:spcAft>
            </a:pPr>
            <a:endParaRPr lang="zh-CN" altLang="en-US"/>
          </a:p>
        </p:txBody>
      </p:sp>
      <p:sp>
        <p:nvSpPr>
          <p:cNvPr id="11" name="文本框 10">
            <a:extLst>
              <a:ext uri="{FF2B5EF4-FFF2-40B4-BE49-F238E27FC236}">
                <a16:creationId xmlns:a16="http://schemas.microsoft.com/office/drawing/2014/main" id="{D7F7F081-F5BA-F27C-B8CD-79456C41E21A}"/>
              </a:ext>
            </a:extLst>
          </p:cNvPr>
          <p:cNvSpPr txBox="1"/>
          <p:nvPr/>
        </p:nvSpPr>
        <p:spPr>
          <a:xfrm>
            <a:off x="4653385" y="4077072"/>
            <a:ext cx="3698527" cy="2314544"/>
          </a:xfrm>
          <a:prstGeom prst="rect">
            <a:avLst/>
          </a:prstGeom>
          <a:noFill/>
        </p:spPr>
        <p:txBody>
          <a:bodyPr wrap="square" rtlCol="0">
            <a:spAutoFit/>
          </a:bodyPr>
          <a:lstStyle/>
          <a:p>
            <a:pPr>
              <a:lnSpc>
                <a:spcPct val="150000"/>
              </a:lnSpc>
            </a:pPr>
            <a:r>
              <a:rPr lang="zh-CN" altLang="en-US" sz="1400" dirty="0">
                <a:solidFill>
                  <a:schemeClr val="bg1"/>
                </a:solidFill>
              </a:rPr>
              <a:t>中文名  英文名  国家  时间  重量  成功着陆？</a:t>
            </a:r>
          </a:p>
          <a:p>
            <a:pPr>
              <a:lnSpc>
                <a:spcPct val="150000"/>
              </a:lnSpc>
            </a:pPr>
            <a:r>
              <a:rPr lang="zh-CN" altLang="en-US" sz="1400" dirty="0">
                <a:solidFill>
                  <a:schemeClr val="bg1"/>
                </a:solidFill>
              </a:rPr>
              <a:t>勇气号  </a:t>
            </a:r>
            <a:r>
              <a:rPr lang="en-US" altLang="zh-CN" sz="1400" dirty="0">
                <a:solidFill>
                  <a:schemeClr val="bg1"/>
                </a:solidFill>
              </a:rPr>
              <a:t>Spirit  USA  2004  174.0  Y</a:t>
            </a:r>
          </a:p>
          <a:p>
            <a:pPr>
              <a:lnSpc>
                <a:spcPct val="150000"/>
              </a:lnSpc>
            </a:pPr>
            <a:r>
              <a:rPr lang="zh-CN" altLang="en-US" sz="1400" dirty="0">
                <a:solidFill>
                  <a:schemeClr val="bg1"/>
                </a:solidFill>
              </a:rPr>
              <a:t>毅力号  </a:t>
            </a:r>
            <a:r>
              <a:rPr lang="en-US" altLang="zh-CN" sz="1400" dirty="0" err="1">
                <a:solidFill>
                  <a:schemeClr val="bg1"/>
                </a:solidFill>
              </a:rPr>
              <a:t>Persev</a:t>
            </a:r>
            <a:r>
              <a:rPr lang="en-US" altLang="zh-CN" sz="1400" dirty="0">
                <a:solidFill>
                  <a:schemeClr val="bg1"/>
                </a:solidFill>
              </a:rPr>
              <a:t>.  USA  2021  174.0  Y</a:t>
            </a:r>
          </a:p>
          <a:p>
            <a:pPr>
              <a:lnSpc>
                <a:spcPct val="150000"/>
              </a:lnSpc>
            </a:pPr>
            <a:r>
              <a:rPr lang="zh-CN" altLang="en-US" sz="1400" dirty="0">
                <a:solidFill>
                  <a:schemeClr val="bg1"/>
                </a:solidFill>
              </a:rPr>
              <a:t>机遇号  </a:t>
            </a:r>
            <a:r>
              <a:rPr lang="en-US" altLang="zh-CN" sz="1400" dirty="0" err="1">
                <a:solidFill>
                  <a:schemeClr val="bg1"/>
                </a:solidFill>
              </a:rPr>
              <a:t>Opport</a:t>
            </a:r>
            <a:r>
              <a:rPr lang="en-US" altLang="zh-CN" sz="1400" dirty="0">
                <a:solidFill>
                  <a:schemeClr val="bg1"/>
                </a:solidFill>
              </a:rPr>
              <a:t>.  USA  2004  180.0  Y</a:t>
            </a:r>
          </a:p>
          <a:p>
            <a:pPr>
              <a:lnSpc>
                <a:spcPct val="150000"/>
              </a:lnSpc>
            </a:pPr>
            <a:r>
              <a:rPr lang="zh-CN" altLang="en-US" sz="1400" dirty="0">
                <a:solidFill>
                  <a:schemeClr val="bg1"/>
                </a:solidFill>
              </a:rPr>
              <a:t>祝融号  </a:t>
            </a:r>
            <a:r>
              <a:rPr lang="en-US" altLang="zh-CN" sz="1400" dirty="0" err="1">
                <a:solidFill>
                  <a:schemeClr val="bg1"/>
                </a:solidFill>
              </a:rPr>
              <a:t>Zhurong</a:t>
            </a:r>
            <a:r>
              <a:rPr lang="en-US" altLang="zh-CN" sz="1400" dirty="0">
                <a:solidFill>
                  <a:schemeClr val="bg1"/>
                </a:solidFill>
              </a:rPr>
              <a:t>  CHN  2021  240.0  Y</a:t>
            </a:r>
          </a:p>
          <a:p>
            <a:pPr>
              <a:lnSpc>
                <a:spcPct val="150000"/>
              </a:lnSpc>
            </a:pPr>
            <a:r>
              <a:rPr lang="zh-CN" altLang="en-US" sz="1400" dirty="0">
                <a:solidFill>
                  <a:schemeClr val="bg1"/>
                </a:solidFill>
              </a:rPr>
              <a:t>火星</a:t>
            </a:r>
            <a:r>
              <a:rPr lang="en-US" altLang="zh-CN" sz="1400" dirty="0">
                <a:solidFill>
                  <a:schemeClr val="bg1"/>
                </a:solidFill>
              </a:rPr>
              <a:t>1A  Mars 1M  USSR  1960  650.0  N</a:t>
            </a:r>
          </a:p>
          <a:p>
            <a:pPr>
              <a:lnSpc>
                <a:spcPct val="150000"/>
              </a:lnSpc>
            </a:pPr>
            <a:endParaRPr lang="en-US" altLang="zh-CN" sz="1400" dirty="0">
              <a:solidFill>
                <a:schemeClr val="bg1"/>
              </a:solidFill>
            </a:endParaRPr>
          </a:p>
        </p:txBody>
      </p:sp>
    </p:spTree>
    <p:extLst>
      <p:ext uri="{BB962C8B-B14F-4D97-AF65-F5344CB8AC3E}">
        <p14:creationId xmlns:p14="http://schemas.microsoft.com/office/powerpoint/2010/main" val="131756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3506A5D-B0D9-756D-566A-483D43902491}"/>
              </a:ext>
            </a:extLst>
          </p:cNvPr>
          <p:cNvSpPr>
            <a:spLocks noGrp="1"/>
          </p:cNvSpPr>
          <p:nvPr>
            <p:ph type="body" sz="quarter" idx="17"/>
          </p:nvPr>
        </p:nvSpPr>
        <p:spPr>
          <a:xfrm>
            <a:off x="-324541" y="1844824"/>
            <a:ext cx="4680517" cy="5085184"/>
          </a:xfrm>
        </p:spPr>
        <p:txBody>
          <a:bodyPr/>
          <a:lstStyle/>
          <a:p>
            <a:pPr marL="534670" indent="0" eaLnBrk="0" hangingPunct="0">
              <a:lnSpc>
                <a:spcPct val="120000"/>
              </a:lnSpc>
              <a:spcBef>
                <a:spcPct val="0"/>
              </a:spcBef>
              <a:buNone/>
              <a:tabLst>
                <a:tab pos="228600" algn="l"/>
                <a:tab pos="266700" algn="l"/>
              </a:tabLst>
            </a:pPr>
            <a:r>
              <a:rPr lang="en-US" altLang="zh-CN" sz="1300" b="0" kern="100" dirty="0">
                <a:latin typeface="Times New Roman" panose="02020603050405020304" pitchFamily="18" charset="0"/>
                <a:cs typeface="Times New Roman" panose="02020603050405020304" pitchFamily="18" charset="0"/>
              </a:rPr>
              <a:t>#include &lt;</a:t>
            </a:r>
            <a:r>
              <a:rPr lang="en-US" altLang="zh-CN" sz="1300" b="0" kern="100" dirty="0" err="1">
                <a:latin typeface="Times New Roman" panose="02020603050405020304" pitchFamily="18" charset="0"/>
                <a:cs typeface="Times New Roman" panose="02020603050405020304" pitchFamily="18" charset="0"/>
              </a:rPr>
              <a:t>stdio.h</a:t>
            </a:r>
            <a:r>
              <a:rPr lang="en-US" altLang="zh-CN" sz="1300" b="0" kern="100" dirty="0">
                <a:latin typeface="Times New Roman" panose="02020603050405020304" pitchFamily="18" charset="0"/>
                <a:cs typeface="Times New Roman" panose="02020603050405020304" pitchFamily="18" charset="0"/>
              </a:rPr>
              <a:t>&gt;</a:t>
            </a:r>
          </a:p>
          <a:p>
            <a:pPr marL="534670" indent="0" eaLnBrk="0" hangingPunct="0">
              <a:lnSpc>
                <a:spcPct val="120000"/>
              </a:lnSpc>
              <a:spcBef>
                <a:spcPct val="0"/>
              </a:spcBef>
              <a:buNone/>
              <a:tabLst>
                <a:tab pos="228600" algn="l"/>
                <a:tab pos="266700" algn="l"/>
              </a:tabLst>
            </a:pPr>
            <a:r>
              <a:rPr lang="en-US" altLang="zh-CN" sz="1300" b="0" kern="100" dirty="0">
                <a:latin typeface="Times New Roman" panose="02020603050405020304" pitchFamily="18" charset="0"/>
                <a:cs typeface="Times New Roman" panose="02020603050405020304" pitchFamily="18" charset="0"/>
              </a:rPr>
              <a:t>#include &lt;</a:t>
            </a:r>
            <a:r>
              <a:rPr lang="en-US" altLang="zh-CN" sz="1300" b="0" kern="100" dirty="0" err="1">
                <a:latin typeface="Times New Roman" panose="02020603050405020304" pitchFamily="18" charset="0"/>
                <a:cs typeface="Times New Roman" panose="02020603050405020304" pitchFamily="18" charset="0"/>
              </a:rPr>
              <a:t>string.h</a:t>
            </a:r>
            <a:r>
              <a:rPr lang="en-US" altLang="zh-CN" sz="1300" b="0" kern="100" dirty="0">
                <a:latin typeface="Times New Roman" panose="02020603050405020304" pitchFamily="18" charset="0"/>
                <a:cs typeface="Times New Roman" panose="02020603050405020304" pitchFamily="18" charset="0"/>
              </a:rPr>
              <a:t>&gt;</a:t>
            </a:r>
          </a:p>
          <a:p>
            <a:pPr marL="534670" indent="0" eaLnBrk="0" hangingPunct="0">
              <a:lnSpc>
                <a:spcPct val="120000"/>
              </a:lnSpc>
              <a:spcBef>
                <a:spcPct val="0"/>
              </a:spcBef>
              <a:buNone/>
              <a:tabLst>
                <a:tab pos="228600" algn="l"/>
                <a:tab pos="266700" algn="l"/>
              </a:tabLst>
            </a:pPr>
            <a:r>
              <a:rPr lang="en-US" altLang="zh-CN" sz="1300" b="0" kern="100" dirty="0">
                <a:latin typeface="Times New Roman" panose="02020603050405020304" pitchFamily="18" charset="0"/>
                <a:cs typeface="Times New Roman" panose="02020603050405020304" pitchFamily="18" charset="0"/>
              </a:rPr>
              <a:t>typedef struct </a:t>
            </a:r>
            <a:r>
              <a:rPr lang="en-US" altLang="zh-CN" sz="1300" b="0" kern="100" dirty="0" err="1">
                <a:latin typeface="Times New Roman" panose="02020603050405020304" pitchFamily="18" charset="0"/>
                <a:cs typeface="Times New Roman" panose="02020603050405020304" pitchFamily="18" charset="0"/>
              </a:rPr>
              <a:t>MarsProbe</a:t>
            </a:r>
            <a:r>
              <a:rPr lang="en-US" altLang="zh-CN" sz="1300" b="0" kern="100" dirty="0">
                <a:latin typeface="Times New Roman" panose="02020603050405020304" pitchFamily="18" charset="0"/>
                <a:cs typeface="Times New Roman" panose="02020603050405020304" pitchFamily="18" charset="0"/>
              </a:rPr>
              <a:t>{</a:t>
            </a:r>
          </a:p>
          <a:p>
            <a:pPr marL="534670" indent="0" eaLnBrk="0" hangingPunct="0">
              <a:lnSpc>
                <a:spcPct val="120000"/>
              </a:lnSpc>
              <a:spcBef>
                <a:spcPct val="0"/>
              </a:spcBef>
              <a:buNone/>
              <a:tabLst>
                <a:tab pos="228600" algn="l"/>
                <a:tab pos="266700" algn="l"/>
              </a:tabLst>
            </a:pPr>
            <a:r>
              <a:rPr lang="en-US" altLang="zh-CN" sz="1300" b="0" kern="100" dirty="0">
                <a:latin typeface="Times New Roman" panose="02020603050405020304" pitchFamily="18" charset="0"/>
                <a:cs typeface="Times New Roman" panose="02020603050405020304" pitchFamily="18" charset="0"/>
              </a:rPr>
              <a:t>  char </a:t>
            </a:r>
            <a:r>
              <a:rPr lang="en-US" altLang="zh-CN" sz="1300" b="0" kern="100" dirty="0" err="1">
                <a:latin typeface="Times New Roman" panose="02020603050405020304" pitchFamily="18" charset="0"/>
                <a:cs typeface="Times New Roman" panose="02020603050405020304" pitchFamily="18" charset="0"/>
              </a:rPr>
              <a:t>CName</a:t>
            </a:r>
            <a:r>
              <a:rPr lang="en-US" altLang="zh-CN" sz="1300" b="0" kern="100" dirty="0">
                <a:latin typeface="Times New Roman" panose="02020603050405020304" pitchFamily="18" charset="0"/>
                <a:cs typeface="Times New Roman" panose="02020603050405020304" pitchFamily="18" charset="0"/>
              </a:rPr>
              <a:t>[20];    /*</a:t>
            </a:r>
            <a:r>
              <a:rPr lang="zh-CN" altLang="en-US" sz="1300" b="0" kern="100" dirty="0">
                <a:latin typeface="Times New Roman" panose="02020603050405020304" pitchFamily="18" charset="0"/>
                <a:cs typeface="Times New Roman" panose="02020603050405020304" pitchFamily="18" charset="0"/>
              </a:rPr>
              <a:t>中文名*</a:t>
            </a:r>
            <a:r>
              <a:rPr lang="en-US" altLang="zh-CN" sz="1300" b="0" kern="100" dirty="0">
                <a:latin typeface="Times New Roman" panose="02020603050405020304" pitchFamily="18" charset="0"/>
                <a:cs typeface="Times New Roman" panose="02020603050405020304" pitchFamily="18" charset="0"/>
              </a:rPr>
              <a:t>/</a:t>
            </a:r>
          </a:p>
          <a:p>
            <a:pPr marL="534670" indent="0" eaLnBrk="0" hangingPunct="0">
              <a:lnSpc>
                <a:spcPct val="120000"/>
              </a:lnSpc>
              <a:spcBef>
                <a:spcPct val="0"/>
              </a:spcBef>
              <a:buNone/>
              <a:tabLst>
                <a:tab pos="228600" algn="l"/>
                <a:tab pos="266700" algn="l"/>
              </a:tabLst>
            </a:pPr>
            <a:r>
              <a:rPr lang="en-US" altLang="zh-CN" sz="1300" b="0" kern="100" dirty="0">
                <a:latin typeface="Times New Roman" panose="02020603050405020304" pitchFamily="18" charset="0"/>
                <a:cs typeface="Times New Roman" panose="02020603050405020304" pitchFamily="18" charset="0"/>
              </a:rPr>
              <a:t>  char FName[20];    /*</a:t>
            </a:r>
            <a:r>
              <a:rPr lang="zh-CN" altLang="en-US" sz="1300" b="0" kern="100" dirty="0">
                <a:latin typeface="Times New Roman" panose="02020603050405020304" pitchFamily="18" charset="0"/>
                <a:cs typeface="Times New Roman" panose="02020603050405020304" pitchFamily="18" charset="0"/>
              </a:rPr>
              <a:t>英文名*</a:t>
            </a:r>
            <a:r>
              <a:rPr lang="en-US" altLang="zh-CN" sz="1300" b="0" kern="100" dirty="0">
                <a:latin typeface="Times New Roman" panose="02020603050405020304" pitchFamily="18" charset="0"/>
                <a:cs typeface="Times New Roman" panose="02020603050405020304" pitchFamily="18" charset="0"/>
              </a:rPr>
              <a:t>/</a:t>
            </a:r>
          </a:p>
          <a:p>
            <a:pPr marL="534670" indent="0" eaLnBrk="0" hangingPunct="0">
              <a:lnSpc>
                <a:spcPct val="120000"/>
              </a:lnSpc>
              <a:spcBef>
                <a:spcPct val="0"/>
              </a:spcBef>
              <a:buNone/>
              <a:tabLst>
                <a:tab pos="228600" algn="l"/>
                <a:tab pos="266700" algn="l"/>
              </a:tabLst>
            </a:pPr>
            <a:r>
              <a:rPr lang="en-US" altLang="zh-CN" sz="1300" b="0" kern="100" dirty="0">
                <a:latin typeface="Times New Roman" panose="02020603050405020304" pitchFamily="18" charset="0"/>
                <a:cs typeface="Times New Roman" panose="02020603050405020304" pitchFamily="18" charset="0"/>
              </a:rPr>
              <a:t>  char Country[20];   /*</a:t>
            </a:r>
            <a:r>
              <a:rPr lang="zh-CN" altLang="en-US" sz="1300" b="0" kern="100" dirty="0">
                <a:latin typeface="Times New Roman" panose="02020603050405020304" pitchFamily="18" charset="0"/>
                <a:cs typeface="Times New Roman" panose="02020603050405020304" pitchFamily="18" charset="0"/>
              </a:rPr>
              <a:t>国家*</a:t>
            </a:r>
            <a:r>
              <a:rPr lang="en-US" altLang="zh-CN" sz="1300" b="0" kern="100" dirty="0">
                <a:latin typeface="Times New Roman" panose="02020603050405020304" pitchFamily="18" charset="0"/>
                <a:cs typeface="Times New Roman" panose="02020603050405020304" pitchFamily="18" charset="0"/>
              </a:rPr>
              <a:t>/</a:t>
            </a:r>
          </a:p>
          <a:p>
            <a:pPr marL="534670" indent="0" eaLnBrk="0" hangingPunct="0">
              <a:lnSpc>
                <a:spcPct val="120000"/>
              </a:lnSpc>
              <a:spcBef>
                <a:spcPct val="0"/>
              </a:spcBef>
              <a:buNone/>
              <a:tabLst>
                <a:tab pos="228600" algn="l"/>
                <a:tab pos="266700" algn="l"/>
              </a:tabLst>
            </a:pPr>
            <a:r>
              <a:rPr lang="en-US" altLang="zh-CN" sz="1300" b="0" kern="100" dirty="0">
                <a:latin typeface="Times New Roman" panose="02020603050405020304" pitchFamily="18" charset="0"/>
                <a:cs typeface="Times New Roman" panose="02020603050405020304" pitchFamily="18" charset="0"/>
              </a:rPr>
              <a:t>  int  </a:t>
            </a:r>
            <a:r>
              <a:rPr lang="en-US" altLang="zh-CN" sz="1300" b="0" kern="100" dirty="0" err="1">
                <a:latin typeface="Times New Roman" panose="02020603050405020304" pitchFamily="18" charset="0"/>
                <a:cs typeface="Times New Roman" panose="02020603050405020304" pitchFamily="18" charset="0"/>
              </a:rPr>
              <a:t>LaunchTime</a:t>
            </a:r>
            <a:r>
              <a:rPr lang="en-US" altLang="zh-CN" sz="1300" b="0" kern="100" dirty="0">
                <a:latin typeface="Times New Roman" panose="02020603050405020304" pitchFamily="18" charset="0"/>
                <a:cs typeface="Times New Roman" panose="02020603050405020304" pitchFamily="18" charset="0"/>
              </a:rPr>
              <a:t>;   /*</a:t>
            </a:r>
            <a:r>
              <a:rPr lang="zh-CN" altLang="en-US" sz="1300" b="0" kern="100" dirty="0">
                <a:latin typeface="Times New Roman" panose="02020603050405020304" pitchFamily="18" charset="0"/>
                <a:cs typeface="Times New Roman" panose="02020603050405020304" pitchFamily="18" charset="0"/>
              </a:rPr>
              <a:t>发射时间*</a:t>
            </a:r>
            <a:r>
              <a:rPr lang="en-US" altLang="zh-CN" sz="1300" b="0" kern="100" dirty="0">
                <a:latin typeface="Times New Roman" panose="02020603050405020304" pitchFamily="18" charset="0"/>
                <a:cs typeface="Times New Roman" panose="02020603050405020304" pitchFamily="18" charset="0"/>
              </a:rPr>
              <a:t>/</a:t>
            </a:r>
          </a:p>
          <a:p>
            <a:pPr marL="534670" indent="0" eaLnBrk="0" hangingPunct="0">
              <a:lnSpc>
                <a:spcPct val="120000"/>
              </a:lnSpc>
              <a:spcBef>
                <a:spcPct val="0"/>
              </a:spcBef>
              <a:buNone/>
              <a:tabLst>
                <a:tab pos="228600" algn="l"/>
                <a:tab pos="266700" algn="l"/>
              </a:tabLst>
            </a:pPr>
            <a:r>
              <a:rPr lang="en-US" altLang="zh-CN" sz="1300" b="0" kern="100" dirty="0">
                <a:latin typeface="Times New Roman" panose="02020603050405020304" pitchFamily="18" charset="0"/>
                <a:cs typeface="Times New Roman" panose="02020603050405020304" pitchFamily="18" charset="0"/>
              </a:rPr>
              <a:t>  float Weight;       /*</a:t>
            </a:r>
            <a:r>
              <a:rPr lang="zh-CN" altLang="en-US" sz="1300" b="0" kern="100" dirty="0">
                <a:latin typeface="Times New Roman" panose="02020603050405020304" pitchFamily="18" charset="0"/>
                <a:cs typeface="Times New Roman" panose="02020603050405020304" pitchFamily="18" charset="0"/>
              </a:rPr>
              <a:t>重量*</a:t>
            </a:r>
            <a:r>
              <a:rPr lang="en-US" altLang="zh-CN" sz="1300" b="0" kern="100" dirty="0">
                <a:latin typeface="Times New Roman" panose="02020603050405020304" pitchFamily="18" charset="0"/>
                <a:cs typeface="Times New Roman" panose="02020603050405020304" pitchFamily="18" charset="0"/>
              </a:rPr>
              <a:t>/</a:t>
            </a:r>
          </a:p>
          <a:p>
            <a:pPr marL="534670" indent="0" eaLnBrk="0" hangingPunct="0">
              <a:lnSpc>
                <a:spcPct val="120000"/>
              </a:lnSpc>
              <a:spcBef>
                <a:spcPct val="0"/>
              </a:spcBef>
              <a:buNone/>
              <a:tabLst>
                <a:tab pos="228600" algn="l"/>
                <a:tab pos="266700" algn="l"/>
              </a:tabLst>
            </a:pPr>
            <a:r>
              <a:rPr lang="en-US" altLang="zh-CN" sz="1300" b="0" kern="100" dirty="0">
                <a:latin typeface="Times New Roman" panose="02020603050405020304" pitchFamily="18" charset="0"/>
                <a:cs typeface="Times New Roman" panose="02020603050405020304" pitchFamily="18" charset="0"/>
              </a:rPr>
              <a:t>  char Success;       /*</a:t>
            </a:r>
            <a:r>
              <a:rPr lang="zh-CN" altLang="en-US" sz="1300" b="0" kern="100" dirty="0">
                <a:latin typeface="Times New Roman" panose="02020603050405020304" pitchFamily="18" charset="0"/>
                <a:cs typeface="Times New Roman" panose="02020603050405020304" pitchFamily="18" charset="0"/>
              </a:rPr>
              <a:t>是否成功着陆*</a:t>
            </a:r>
            <a:r>
              <a:rPr lang="en-US" altLang="zh-CN" sz="1300" b="0" kern="100" dirty="0">
                <a:latin typeface="Times New Roman" panose="02020603050405020304" pitchFamily="18" charset="0"/>
                <a:cs typeface="Times New Roman" panose="02020603050405020304" pitchFamily="18" charset="0"/>
              </a:rPr>
              <a:t>/</a:t>
            </a:r>
          </a:p>
          <a:p>
            <a:pPr marL="534670" indent="0" eaLnBrk="0" hangingPunct="0">
              <a:lnSpc>
                <a:spcPct val="120000"/>
              </a:lnSpc>
              <a:spcBef>
                <a:spcPct val="0"/>
              </a:spcBef>
              <a:buNone/>
              <a:tabLst>
                <a:tab pos="228600" algn="l"/>
                <a:tab pos="266700" algn="l"/>
              </a:tabLst>
            </a:pPr>
            <a:r>
              <a:rPr lang="en-US" altLang="zh-CN" sz="1300" b="0" kern="100" dirty="0">
                <a:latin typeface="Times New Roman" panose="02020603050405020304" pitchFamily="18" charset="0"/>
                <a:cs typeface="Times New Roman" panose="02020603050405020304" pitchFamily="18" charset="0"/>
              </a:rPr>
              <a:t>} MARSPROBE;        /*</a:t>
            </a:r>
            <a:r>
              <a:rPr lang="zh-CN" altLang="en-US" sz="1300" b="0" kern="100" dirty="0">
                <a:latin typeface="Times New Roman" panose="02020603050405020304" pitchFamily="18" charset="0"/>
                <a:cs typeface="Times New Roman" panose="02020603050405020304" pitchFamily="18" charset="0"/>
              </a:rPr>
              <a:t>自定义结构体类型名*</a:t>
            </a:r>
            <a:r>
              <a:rPr lang="en-US" altLang="zh-CN" sz="1300" b="0" kern="100" dirty="0">
                <a:latin typeface="Times New Roman" panose="02020603050405020304" pitchFamily="18" charset="0"/>
                <a:cs typeface="Times New Roman" panose="02020603050405020304" pitchFamily="18" charset="0"/>
              </a:rPr>
              <a:t>/</a:t>
            </a:r>
          </a:p>
          <a:p>
            <a:pPr marL="534670" indent="0" eaLnBrk="0" hangingPunct="0">
              <a:lnSpc>
                <a:spcPct val="120000"/>
              </a:lnSpc>
              <a:spcBef>
                <a:spcPct val="0"/>
              </a:spcBef>
              <a:buNone/>
              <a:tabLst>
                <a:tab pos="228600" algn="l"/>
                <a:tab pos="266700" algn="l"/>
              </a:tabLst>
            </a:pPr>
            <a:r>
              <a:rPr lang="en-US" altLang="zh-CN" sz="1300" b="0" kern="100" dirty="0">
                <a:latin typeface="Times New Roman" panose="02020603050405020304" pitchFamily="18" charset="0"/>
                <a:cs typeface="Times New Roman" panose="02020603050405020304" pitchFamily="18" charset="0"/>
              </a:rPr>
              <a:t>int Find(struct </a:t>
            </a:r>
            <a:r>
              <a:rPr lang="en-US" altLang="zh-CN" sz="1300" b="0" kern="100" dirty="0" err="1">
                <a:latin typeface="Times New Roman" panose="02020603050405020304" pitchFamily="18" charset="0"/>
                <a:cs typeface="Times New Roman" panose="02020603050405020304" pitchFamily="18" charset="0"/>
              </a:rPr>
              <a:t>MarsProbe</a:t>
            </a:r>
            <a:r>
              <a:rPr lang="en-US" altLang="zh-CN" sz="1300" b="0" kern="100" dirty="0">
                <a:latin typeface="Times New Roman" panose="02020603050405020304" pitchFamily="18" charset="0"/>
                <a:cs typeface="Times New Roman" panose="02020603050405020304" pitchFamily="18" charset="0"/>
              </a:rPr>
              <a:t> mar[],char Key[],int n){ </a:t>
            </a:r>
          </a:p>
          <a:p>
            <a:pPr marL="534670" indent="0" eaLnBrk="0" hangingPunct="0">
              <a:lnSpc>
                <a:spcPct val="120000"/>
              </a:lnSpc>
              <a:spcBef>
                <a:spcPct val="0"/>
              </a:spcBef>
              <a:buNone/>
              <a:tabLst>
                <a:tab pos="228600" algn="l"/>
                <a:tab pos="266700" algn="l"/>
              </a:tabLst>
            </a:pPr>
            <a:r>
              <a:rPr lang="en-US" altLang="zh-CN" sz="1300" b="0" kern="100" dirty="0">
                <a:latin typeface="Times New Roman" panose="02020603050405020304" pitchFamily="18" charset="0"/>
                <a:cs typeface="Times New Roman" panose="02020603050405020304" pitchFamily="18" charset="0"/>
              </a:rPr>
              <a:t>  int </a:t>
            </a:r>
            <a:r>
              <a:rPr lang="en-US" altLang="zh-CN" sz="1300" b="0" kern="100" dirty="0" err="1">
                <a:latin typeface="Times New Roman" panose="02020603050405020304" pitchFamily="18" charset="0"/>
                <a:cs typeface="Times New Roman" panose="02020603050405020304" pitchFamily="18" charset="0"/>
              </a:rPr>
              <a:t>i</a:t>
            </a:r>
            <a:r>
              <a:rPr lang="en-US" altLang="zh-CN" sz="1300" b="0" kern="100" dirty="0">
                <a:latin typeface="Times New Roman" panose="02020603050405020304" pitchFamily="18" charset="0"/>
                <a:cs typeface="Times New Roman" panose="02020603050405020304" pitchFamily="18" charset="0"/>
              </a:rPr>
              <a:t>=-1; </a:t>
            </a:r>
          </a:p>
          <a:p>
            <a:pPr marL="534670" indent="0" eaLnBrk="0" hangingPunct="0">
              <a:lnSpc>
                <a:spcPct val="120000"/>
              </a:lnSpc>
              <a:spcBef>
                <a:spcPct val="0"/>
              </a:spcBef>
              <a:buNone/>
              <a:tabLst>
                <a:tab pos="228600" algn="l"/>
                <a:tab pos="266700" algn="l"/>
              </a:tabLst>
            </a:pPr>
            <a:r>
              <a:rPr lang="en-US" altLang="zh-CN" sz="1300" b="0" kern="100" dirty="0">
                <a:latin typeface="Times New Roman" panose="02020603050405020304" pitchFamily="18" charset="0"/>
                <a:cs typeface="Times New Roman" panose="02020603050405020304" pitchFamily="18" charset="0"/>
              </a:rPr>
              <a:t>  for(</a:t>
            </a:r>
            <a:r>
              <a:rPr lang="en-US" altLang="zh-CN" sz="1300" b="0" kern="100" dirty="0" err="1">
                <a:latin typeface="Times New Roman" panose="02020603050405020304" pitchFamily="18" charset="0"/>
                <a:cs typeface="Times New Roman" panose="02020603050405020304" pitchFamily="18" charset="0"/>
              </a:rPr>
              <a:t>i</a:t>
            </a:r>
            <a:r>
              <a:rPr lang="en-US" altLang="zh-CN" sz="1300" b="0" kern="100" dirty="0">
                <a:latin typeface="Times New Roman" panose="02020603050405020304" pitchFamily="18" charset="0"/>
                <a:cs typeface="Times New Roman" panose="02020603050405020304" pitchFamily="18" charset="0"/>
              </a:rPr>
              <a:t>=0;i&lt;</a:t>
            </a:r>
            <a:r>
              <a:rPr lang="en-US" altLang="zh-CN" sz="1300" b="0" kern="100" dirty="0" err="1">
                <a:latin typeface="Times New Roman" panose="02020603050405020304" pitchFamily="18" charset="0"/>
                <a:cs typeface="Times New Roman" panose="02020603050405020304" pitchFamily="18" charset="0"/>
              </a:rPr>
              <a:t>n;i</a:t>
            </a:r>
            <a:r>
              <a:rPr lang="en-US" altLang="zh-CN" sz="1300" b="0" kern="100" dirty="0">
                <a:latin typeface="Times New Roman" panose="02020603050405020304" pitchFamily="18" charset="0"/>
                <a:cs typeface="Times New Roman" panose="02020603050405020304" pitchFamily="18" charset="0"/>
              </a:rPr>
              <a:t>++){</a:t>
            </a:r>
          </a:p>
          <a:p>
            <a:pPr marL="534670" indent="0" eaLnBrk="0" hangingPunct="0">
              <a:lnSpc>
                <a:spcPct val="120000"/>
              </a:lnSpc>
              <a:spcBef>
                <a:spcPct val="0"/>
              </a:spcBef>
              <a:buNone/>
              <a:tabLst>
                <a:tab pos="228600" algn="l"/>
                <a:tab pos="266700" algn="l"/>
              </a:tabLst>
            </a:pPr>
            <a:r>
              <a:rPr lang="en-US" altLang="zh-CN" sz="1300" b="0" kern="100" dirty="0">
                <a:latin typeface="Times New Roman" panose="02020603050405020304" pitchFamily="18" charset="0"/>
                <a:cs typeface="Times New Roman" panose="02020603050405020304" pitchFamily="18" charset="0"/>
              </a:rPr>
              <a:t>    if(</a:t>
            </a:r>
            <a:r>
              <a:rPr lang="en-US" altLang="zh-CN" sz="1300" b="0" kern="100" dirty="0" err="1">
                <a:latin typeface="Times New Roman" panose="02020603050405020304" pitchFamily="18" charset="0"/>
                <a:cs typeface="Times New Roman" panose="02020603050405020304" pitchFamily="18" charset="0"/>
              </a:rPr>
              <a:t>strcmp</a:t>
            </a:r>
            <a:r>
              <a:rPr lang="en-US" altLang="zh-CN" sz="1300" b="0" kern="100" dirty="0">
                <a:latin typeface="Times New Roman" panose="02020603050405020304" pitchFamily="18" charset="0"/>
                <a:cs typeface="Times New Roman" panose="02020603050405020304" pitchFamily="18" charset="0"/>
              </a:rPr>
              <a:t>(mar[</a:t>
            </a:r>
            <a:r>
              <a:rPr lang="en-US" altLang="zh-CN" sz="1300" b="0" kern="100" dirty="0" err="1">
                <a:latin typeface="Times New Roman" panose="02020603050405020304" pitchFamily="18" charset="0"/>
                <a:cs typeface="Times New Roman" panose="02020603050405020304" pitchFamily="18" charset="0"/>
              </a:rPr>
              <a:t>i</a:t>
            </a:r>
            <a:r>
              <a:rPr lang="en-US" altLang="zh-CN" sz="1300" b="0" kern="100" dirty="0">
                <a:latin typeface="Times New Roman" panose="02020603050405020304" pitchFamily="18" charset="0"/>
                <a:cs typeface="Times New Roman" panose="02020603050405020304" pitchFamily="18" charset="0"/>
              </a:rPr>
              <a:t>].</a:t>
            </a:r>
            <a:r>
              <a:rPr lang="en-US" altLang="zh-CN" sz="1300" b="0" kern="100" dirty="0" err="1">
                <a:latin typeface="Times New Roman" panose="02020603050405020304" pitchFamily="18" charset="0"/>
                <a:cs typeface="Times New Roman" panose="02020603050405020304" pitchFamily="18" charset="0"/>
              </a:rPr>
              <a:t>Country,Key</a:t>
            </a:r>
            <a:r>
              <a:rPr lang="en-US" altLang="zh-CN" sz="1300" b="0" kern="100" dirty="0">
                <a:latin typeface="Times New Roman" panose="02020603050405020304" pitchFamily="18" charset="0"/>
                <a:cs typeface="Times New Roman" panose="02020603050405020304" pitchFamily="18" charset="0"/>
              </a:rPr>
              <a:t>)==0){</a:t>
            </a:r>
          </a:p>
          <a:p>
            <a:pPr marL="534670" indent="0" eaLnBrk="0" hangingPunct="0">
              <a:lnSpc>
                <a:spcPct val="120000"/>
              </a:lnSpc>
              <a:spcBef>
                <a:spcPct val="0"/>
              </a:spcBef>
              <a:buNone/>
              <a:tabLst>
                <a:tab pos="228600" algn="l"/>
                <a:tab pos="266700" algn="l"/>
              </a:tabLst>
            </a:pPr>
            <a:r>
              <a:rPr lang="en-US" altLang="zh-CN" sz="1300" b="0" kern="100" dirty="0">
                <a:latin typeface="Times New Roman" panose="02020603050405020304" pitchFamily="18" charset="0"/>
                <a:cs typeface="Times New Roman" panose="02020603050405020304" pitchFamily="18" charset="0"/>
              </a:rPr>
              <a:t>      break;</a:t>
            </a:r>
          </a:p>
          <a:p>
            <a:pPr marL="534670" indent="0" eaLnBrk="0" hangingPunct="0">
              <a:lnSpc>
                <a:spcPct val="120000"/>
              </a:lnSpc>
              <a:spcBef>
                <a:spcPct val="0"/>
              </a:spcBef>
              <a:buNone/>
              <a:tabLst>
                <a:tab pos="228600" algn="l"/>
                <a:tab pos="266700" algn="l"/>
              </a:tabLst>
            </a:pPr>
            <a:r>
              <a:rPr lang="en-US" altLang="zh-CN" sz="1300" b="0" kern="100" dirty="0">
                <a:latin typeface="Times New Roman" panose="02020603050405020304" pitchFamily="18" charset="0"/>
                <a:cs typeface="Times New Roman" panose="02020603050405020304" pitchFamily="18" charset="0"/>
              </a:rPr>
              <a:t>    }</a:t>
            </a:r>
          </a:p>
          <a:p>
            <a:pPr marL="534670" indent="0" eaLnBrk="0" hangingPunct="0">
              <a:lnSpc>
                <a:spcPct val="120000"/>
              </a:lnSpc>
              <a:spcBef>
                <a:spcPct val="0"/>
              </a:spcBef>
              <a:buNone/>
              <a:tabLst>
                <a:tab pos="228600" algn="l"/>
                <a:tab pos="266700" algn="l"/>
              </a:tabLst>
            </a:pPr>
            <a:r>
              <a:rPr lang="en-US" altLang="zh-CN" sz="1300" b="0" kern="100" dirty="0">
                <a:latin typeface="Times New Roman" panose="02020603050405020304" pitchFamily="18" charset="0"/>
                <a:cs typeface="Times New Roman" panose="02020603050405020304" pitchFamily="18" charset="0"/>
              </a:rPr>
              <a:t>  }</a:t>
            </a:r>
          </a:p>
          <a:p>
            <a:pPr marL="534670" indent="0" eaLnBrk="0" hangingPunct="0">
              <a:lnSpc>
                <a:spcPct val="120000"/>
              </a:lnSpc>
              <a:spcBef>
                <a:spcPct val="0"/>
              </a:spcBef>
              <a:buNone/>
              <a:tabLst>
                <a:tab pos="228600" algn="l"/>
                <a:tab pos="266700" algn="l"/>
              </a:tabLst>
            </a:pPr>
            <a:r>
              <a:rPr lang="en-US" altLang="zh-CN" sz="1300" b="0" kern="100" dirty="0">
                <a:latin typeface="Times New Roman" panose="02020603050405020304" pitchFamily="18" charset="0"/>
                <a:cs typeface="Times New Roman" panose="02020603050405020304" pitchFamily="18" charset="0"/>
              </a:rPr>
              <a:t>  return </a:t>
            </a:r>
            <a:r>
              <a:rPr lang="en-US" altLang="zh-CN" sz="1300" b="0" kern="100" dirty="0" err="1">
                <a:latin typeface="Times New Roman" panose="02020603050405020304" pitchFamily="18" charset="0"/>
                <a:cs typeface="Times New Roman" panose="02020603050405020304" pitchFamily="18" charset="0"/>
              </a:rPr>
              <a:t>i</a:t>
            </a:r>
            <a:r>
              <a:rPr lang="en-US" altLang="zh-CN" sz="1300" b="0" kern="100" dirty="0">
                <a:latin typeface="Times New Roman" panose="02020603050405020304" pitchFamily="18" charset="0"/>
                <a:cs typeface="Times New Roman" panose="02020603050405020304" pitchFamily="18" charset="0"/>
              </a:rPr>
              <a:t>;</a:t>
            </a:r>
          </a:p>
          <a:p>
            <a:pPr marL="534670" indent="0" eaLnBrk="0" hangingPunct="0">
              <a:lnSpc>
                <a:spcPct val="120000"/>
              </a:lnSpc>
              <a:spcBef>
                <a:spcPct val="0"/>
              </a:spcBef>
              <a:buNone/>
              <a:tabLst>
                <a:tab pos="228600" algn="l"/>
                <a:tab pos="266700" algn="l"/>
              </a:tabLst>
            </a:pPr>
            <a:r>
              <a:rPr lang="en-US" altLang="zh-CN" sz="1300" b="0" kern="100" dirty="0">
                <a:latin typeface="Times New Roman" panose="02020603050405020304" pitchFamily="18" charset="0"/>
                <a:cs typeface="Times New Roman" panose="02020603050405020304" pitchFamily="18" charset="0"/>
              </a:rPr>
              <a:t>}</a:t>
            </a:r>
          </a:p>
          <a:p>
            <a:pPr marL="534670" indent="0" eaLnBrk="0" hangingPunct="0">
              <a:lnSpc>
                <a:spcPct val="120000"/>
              </a:lnSpc>
              <a:spcBef>
                <a:spcPct val="0"/>
              </a:spcBef>
              <a:buNone/>
              <a:tabLst>
                <a:tab pos="228600" algn="l"/>
                <a:tab pos="266700" algn="l"/>
              </a:tabLst>
            </a:pPr>
            <a:r>
              <a:rPr lang="en-US" altLang="zh-CN" sz="1300" b="0" kern="100" dirty="0">
                <a:latin typeface="Times New Roman" panose="02020603050405020304" pitchFamily="18" charset="0"/>
                <a:cs typeface="Times New Roman" panose="02020603050405020304" pitchFamily="18" charset="0"/>
              </a:rPr>
              <a:t>int main() {</a:t>
            </a:r>
          </a:p>
          <a:p>
            <a:pPr marL="534670" indent="0" eaLnBrk="0" hangingPunct="0">
              <a:lnSpc>
                <a:spcPct val="120000"/>
              </a:lnSpc>
              <a:spcBef>
                <a:spcPct val="0"/>
              </a:spcBef>
              <a:buNone/>
              <a:tabLst>
                <a:tab pos="228600" algn="l"/>
                <a:tab pos="266700" algn="l"/>
              </a:tabLst>
            </a:pPr>
            <a:r>
              <a:rPr lang="en-US" altLang="zh-CN" sz="1300" b="0" kern="100" dirty="0">
                <a:latin typeface="Times New Roman" panose="02020603050405020304" pitchFamily="18" charset="0"/>
                <a:cs typeface="Times New Roman" panose="02020603050405020304" pitchFamily="18" charset="0"/>
              </a:rPr>
              <a:t>    MARSPROBE  MP[]={</a:t>
            </a:r>
          </a:p>
          <a:p>
            <a:pPr marL="534670" indent="0" eaLnBrk="0" hangingPunct="0">
              <a:lnSpc>
                <a:spcPct val="120000"/>
              </a:lnSpc>
              <a:spcBef>
                <a:spcPct val="0"/>
              </a:spcBef>
              <a:buNone/>
              <a:tabLst>
                <a:tab pos="228600" algn="l"/>
                <a:tab pos="266700" algn="l"/>
              </a:tabLst>
            </a:pPr>
            <a:r>
              <a:rPr lang="en-US" altLang="zh-CN" sz="1300" b="0" kern="100" dirty="0">
                <a:latin typeface="Times New Roman" panose="02020603050405020304" pitchFamily="18" charset="0"/>
                <a:cs typeface="Times New Roman" panose="02020603050405020304" pitchFamily="18" charset="0"/>
              </a:rPr>
              <a:t>    </a:t>
            </a:r>
          </a:p>
        </p:txBody>
      </p:sp>
      <p:sp>
        <p:nvSpPr>
          <p:cNvPr id="3" name="文本占位符 2">
            <a:extLst>
              <a:ext uri="{FF2B5EF4-FFF2-40B4-BE49-F238E27FC236}">
                <a16:creationId xmlns:a16="http://schemas.microsoft.com/office/drawing/2014/main" id="{0BEB62DA-F36B-8FD1-8957-11C7345678DD}"/>
              </a:ext>
            </a:extLst>
          </p:cNvPr>
          <p:cNvSpPr>
            <a:spLocks noGrp="1"/>
          </p:cNvSpPr>
          <p:nvPr>
            <p:ph type="body" sz="quarter" idx="13"/>
          </p:nvPr>
        </p:nvSpPr>
        <p:spPr/>
        <p:txBody>
          <a:bodyPr/>
          <a:lstStyle/>
          <a:p>
            <a:r>
              <a:rPr lang="en-US" altLang="zh-CN" sz="3200" b="1" dirty="0">
                <a:solidFill>
                  <a:schemeClr val="bg1"/>
                </a:solidFill>
                <a:latin typeface="微软雅黑" pitchFamily="34" charset="-122"/>
                <a:ea typeface="微软雅黑" pitchFamily="34" charset="-122"/>
              </a:rPr>
              <a:t>7.4 </a:t>
            </a:r>
            <a:r>
              <a:rPr lang="zh-CN" altLang="en-US" sz="3200" b="1" dirty="0">
                <a:solidFill>
                  <a:schemeClr val="bg1"/>
                </a:solidFill>
                <a:latin typeface="微软雅黑" pitchFamily="34" charset="-122"/>
                <a:ea typeface="微软雅黑" pitchFamily="34" charset="-122"/>
              </a:rPr>
              <a:t>火星探测</a:t>
            </a:r>
            <a:r>
              <a:rPr lang="zh-CN" altLang="en-US" dirty="0"/>
              <a:t>找一找</a:t>
            </a:r>
          </a:p>
        </p:txBody>
      </p:sp>
      <p:sp>
        <p:nvSpPr>
          <p:cNvPr id="4" name="文本占位符 3">
            <a:extLst>
              <a:ext uri="{FF2B5EF4-FFF2-40B4-BE49-F238E27FC236}">
                <a16:creationId xmlns:a16="http://schemas.microsoft.com/office/drawing/2014/main" id="{B0011607-5E32-D04C-04A0-B5788B407F30}"/>
              </a:ext>
            </a:extLst>
          </p:cNvPr>
          <p:cNvSpPr>
            <a:spLocks noGrp="1"/>
          </p:cNvSpPr>
          <p:nvPr>
            <p:ph type="body" sz="quarter" idx="16"/>
          </p:nvPr>
        </p:nvSpPr>
        <p:spPr/>
        <p:txBody>
          <a:bodyPr/>
          <a:lstStyle/>
          <a:p>
            <a:r>
              <a:rPr lang="en-US" altLang="zh-CN" dirty="0"/>
              <a:t>7.4.1 </a:t>
            </a:r>
            <a:r>
              <a:rPr lang="zh-CN" altLang="en-US" dirty="0"/>
              <a:t>程序解析</a:t>
            </a:r>
            <a:endParaRPr lang="zh-CN" altLang="en-US" sz="2800" b="1" i="0" dirty="0">
              <a:latin typeface="微软雅黑" pitchFamily="34" charset="-122"/>
              <a:ea typeface="微软雅黑" pitchFamily="34" charset="-122"/>
            </a:endParaRPr>
          </a:p>
        </p:txBody>
      </p:sp>
      <p:cxnSp>
        <p:nvCxnSpPr>
          <p:cNvPr id="5" name="直接连接符 4">
            <a:extLst>
              <a:ext uri="{FF2B5EF4-FFF2-40B4-BE49-F238E27FC236}">
                <a16:creationId xmlns:a16="http://schemas.microsoft.com/office/drawing/2014/main" id="{28302369-6A72-584A-C330-FDFF4A1198EC}"/>
              </a:ext>
            </a:extLst>
          </p:cNvPr>
          <p:cNvCxnSpPr/>
          <p:nvPr/>
        </p:nvCxnSpPr>
        <p:spPr>
          <a:xfrm>
            <a:off x="3851920" y="2025352"/>
            <a:ext cx="0" cy="4572000"/>
          </a:xfrm>
          <a:prstGeom prst="line">
            <a:avLst/>
          </a:prstGeom>
          <a:ln w="19050">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6" name="文本占位符 1">
            <a:extLst>
              <a:ext uri="{FF2B5EF4-FFF2-40B4-BE49-F238E27FC236}">
                <a16:creationId xmlns:a16="http://schemas.microsoft.com/office/drawing/2014/main" id="{AB68A615-7807-BE96-3FAA-DD67692230B9}"/>
              </a:ext>
            </a:extLst>
          </p:cNvPr>
          <p:cNvSpPr txBox="1">
            <a:spLocks/>
          </p:cNvSpPr>
          <p:nvPr/>
        </p:nvSpPr>
        <p:spPr bwMode="auto">
          <a:xfrm>
            <a:off x="3563888" y="1918651"/>
            <a:ext cx="5688629" cy="46805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50000"/>
              </a:lnSpc>
              <a:spcBef>
                <a:spcPct val="20000"/>
              </a:spcBef>
              <a:spcAft>
                <a:spcPct val="0"/>
              </a:spcAft>
              <a:buFont typeface="Wingdings" panose="05000000000000000000" pitchFamily="2" charset="2"/>
              <a:buChar char="u"/>
              <a:defRPr lang="zh-CN" altLang="en-US" sz="2400" b="1" kern="1200" dirty="0" smtClean="0">
                <a:solidFill>
                  <a:schemeClr val="tx1"/>
                </a:solidFill>
                <a:latin typeface="微软雅黑" pitchFamily="34" charset="-122"/>
                <a:ea typeface="微软雅黑" pitchFamily="34" charset="-122"/>
                <a:cs typeface="+mn-cs"/>
              </a:defRPr>
            </a:lvl1pPr>
            <a:lvl2pPr marL="971550" indent="-514350" algn="l" rtl="0" eaLnBrk="1" fontAlgn="base" hangingPunct="1">
              <a:lnSpc>
                <a:spcPct val="150000"/>
              </a:lnSpc>
              <a:spcBef>
                <a:spcPct val="20000"/>
              </a:spcBef>
              <a:spcAft>
                <a:spcPct val="0"/>
              </a:spcAft>
              <a:buFont typeface="Wingdings" panose="05000000000000000000" pitchFamily="2" charset="2"/>
              <a:buChar char="ü"/>
              <a:defRPr sz="22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34670" indent="0" eaLnBrk="0" hangingPunct="0">
              <a:lnSpc>
                <a:spcPct val="12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a:t>
            </a:r>
            <a:r>
              <a:rPr lang="zh-CN" altLang="en-US" sz="1400" b="0" kern="100" dirty="0">
                <a:latin typeface="Times New Roman" panose="02020603050405020304" pitchFamily="18" charset="0"/>
                <a:cs typeface="Times New Roman" panose="02020603050405020304" pitchFamily="18" charset="0"/>
              </a:rPr>
              <a:t>火星</a:t>
            </a:r>
            <a:r>
              <a:rPr lang="en-US" altLang="zh-CN" sz="1400" b="0" kern="100" dirty="0">
                <a:latin typeface="Times New Roman" panose="02020603050405020304" pitchFamily="18" charset="0"/>
                <a:cs typeface="Times New Roman" panose="02020603050405020304" pitchFamily="18" charset="0"/>
              </a:rPr>
              <a:t>1A","Mars 1M","USSR",1960,650.0,'N'},</a:t>
            </a:r>
          </a:p>
          <a:p>
            <a:pPr marL="534670" indent="0" eaLnBrk="0" hangingPunct="0">
              <a:lnSpc>
                <a:spcPct val="12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a:t>
            </a:r>
            <a:r>
              <a:rPr lang="zh-CN" altLang="en-US" sz="1400" b="0" kern="100" dirty="0">
                <a:latin typeface="Times New Roman" panose="02020603050405020304" pitchFamily="18" charset="0"/>
                <a:cs typeface="Times New Roman" panose="02020603050405020304" pitchFamily="18" charset="0"/>
              </a:rPr>
              <a:t>机遇号</a:t>
            </a:r>
            <a:r>
              <a:rPr lang="en-US" altLang="zh-CN" sz="1400" b="0" kern="100" dirty="0">
                <a:latin typeface="Times New Roman" panose="02020603050405020304" pitchFamily="18" charset="0"/>
                <a:cs typeface="Times New Roman" panose="02020603050405020304" pitchFamily="18" charset="0"/>
              </a:rPr>
              <a:t>","Opport.","USA",2004,180.0,'Y'},</a:t>
            </a:r>
          </a:p>
          <a:p>
            <a:pPr marL="534670" indent="0" eaLnBrk="0" hangingPunct="0">
              <a:lnSpc>
                <a:spcPct val="12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a:t>
            </a:r>
            <a:r>
              <a:rPr lang="zh-CN" altLang="en-US" sz="1400" b="0" kern="100" dirty="0">
                <a:latin typeface="Times New Roman" panose="02020603050405020304" pitchFamily="18" charset="0"/>
                <a:cs typeface="Times New Roman" panose="02020603050405020304" pitchFamily="18" charset="0"/>
              </a:rPr>
              <a:t>勇气号</a:t>
            </a:r>
            <a:r>
              <a:rPr lang="en-US" altLang="zh-CN" sz="1400" b="0" kern="100" dirty="0">
                <a:latin typeface="Times New Roman" panose="02020603050405020304" pitchFamily="18" charset="0"/>
                <a:cs typeface="Times New Roman" panose="02020603050405020304" pitchFamily="18" charset="0"/>
              </a:rPr>
              <a:t>","Spirit","USA",2004,174.0,'Y'},</a:t>
            </a:r>
          </a:p>
          <a:p>
            <a:pPr marL="534670" indent="0" eaLnBrk="0" hangingPunct="0">
              <a:lnSpc>
                <a:spcPct val="12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a:t>
            </a:r>
            <a:r>
              <a:rPr lang="zh-CN" altLang="en-US" sz="1400" b="0" kern="100" dirty="0">
                <a:latin typeface="Times New Roman" panose="02020603050405020304" pitchFamily="18" charset="0"/>
                <a:cs typeface="Times New Roman" panose="02020603050405020304" pitchFamily="18" charset="0"/>
              </a:rPr>
              <a:t>毅力号</a:t>
            </a:r>
            <a:r>
              <a:rPr lang="en-US" altLang="zh-CN" sz="1400" b="0" kern="100" dirty="0">
                <a:latin typeface="Times New Roman" panose="02020603050405020304" pitchFamily="18" charset="0"/>
                <a:cs typeface="Times New Roman" panose="02020603050405020304" pitchFamily="18" charset="0"/>
              </a:rPr>
              <a:t>","Persev.","USA",2021,174.0,'Y'},</a:t>
            </a:r>
          </a:p>
          <a:p>
            <a:pPr marL="534670" indent="0" eaLnBrk="0" hangingPunct="0">
              <a:lnSpc>
                <a:spcPct val="12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a:t>
            </a:r>
            <a:r>
              <a:rPr lang="zh-CN" altLang="en-US" sz="1400" b="0" kern="100" dirty="0">
                <a:latin typeface="Times New Roman" panose="02020603050405020304" pitchFamily="18" charset="0"/>
                <a:cs typeface="Times New Roman" panose="02020603050405020304" pitchFamily="18" charset="0"/>
              </a:rPr>
              <a:t>祝融号</a:t>
            </a:r>
            <a:r>
              <a:rPr lang="en-US" altLang="zh-CN" sz="1400" b="0" kern="100" dirty="0">
                <a:latin typeface="Times New Roman" panose="02020603050405020304" pitchFamily="18" charset="0"/>
                <a:cs typeface="Times New Roman" panose="02020603050405020304" pitchFamily="18" charset="0"/>
              </a:rPr>
              <a:t>","Zhurong","CHN",2021,240.0,'Y'}</a:t>
            </a:r>
          </a:p>
          <a:p>
            <a:pPr marL="534670" indent="0" eaLnBrk="0" hangingPunct="0">
              <a:lnSpc>
                <a:spcPct val="12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a:t>
            </a:r>
          </a:p>
          <a:p>
            <a:pPr marL="534670" indent="0" eaLnBrk="0" hangingPunct="0">
              <a:lnSpc>
                <a:spcPct val="12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int </a:t>
            </a:r>
            <a:r>
              <a:rPr lang="en-US" altLang="zh-CN" sz="1400" b="0" kern="100" dirty="0" err="1">
                <a:latin typeface="Times New Roman" panose="02020603050405020304" pitchFamily="18" charset="0"/>
                <a:cs typeface="Times New Roman" panose="02020603050405020304" pitchFamily="18" charset="0"/>
              </a:rPr>
              <a:t>i</a:t>
            </a:r>
            <a:r>
              <a:rPr lang="en-US" altLang="zh-CN" sz="1400" b="0" kern="100" dirty="0">
                <a:latin typeface="Times New Roman" panose="02020603050405020304" pitchFamily="18" charset="0"/>
                <a:cs typeface="Times New Roman" panose="02020603050405020304" pitchFamily="18" charset="0"/>
              </a:rPr>
              <a:t>=0;</a:t>
            </a:r>
          </a:p>
          <a:p>
            <a:pPr marL="534670" indent="0" eaLnBrk="0" hangingPunct="0">
              <a:lnSpc>
                <a:spcPct val="12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char Key[20];</a:t>
            </a:r>
          </a:p>
          <a:p>
            <a:pPr marL="534670" indent="0" eaLnBrk="0" hangingPunct="0">
              <a:lnSpc>
                <a:spcPct val="12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printf("</a:t>
            </a:r>
            <a:r>
              <a:rPr lang="zh-CN" altLang="en-US" sz="1400" b="0" kern="100" dirty="0">
                <a:latin typeface="Times New Roman" panose="02020603050405020304" pitchFamily="18" charset="0"/>
                <a:cs typeface="Times New Roman" panose="02020603050405020304" pitchFamily="18" charset="0"/>
              </a:rPr>
              <a:t>请输入待查找火星探测器国家</a:t>
            </a:r>
            <a:r>
              <a:rPr lang="en-US" altLang="zh-CN" sz="1400" b="0" kern="100" dirty="0">
                <a:latin typeface="Times New Roman" panose="02020603050405020304" pitchFamily="18" charset="0"/>
                <a:cs typeface="Times New Roman" panose="02020603050405020304" pitchFamily="18" charset="0"/>
              </a:rPr>
              <a:t>\n");</a:t>
            </a:r>
          </a:p>
          <a:p>
            <a:pPr marL="534670" indent="0" eaLnBrk="0" hangingPunct="0">
              <a:lnSpc>
                <a:spcPct val="12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gets(Key);</a:t>
            </a:r>
          </a:p>
          <a:p>
            <a:pPr marL="534670" indent="0" eaLnBrk="0" hangingPunct="0">
              <a:lnSpc>
                <a:spcPct val="12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a:t>
            </a:r>
            <a:r>
              <a:rPr lang="en-US" altLang="zh-CN" sz="1400" b="0" kern="100" dirty="0" err="1">
                <a:latin typeface="Times New Roman" panose="02020603050405020304" pitchFamily="18" charset="0"/>
                <a:cs typeface="Times New Roman" panose="02020603050405020304" pitchFamily="18" charset="0"/>
              </a:rPr>
              <a:t>strupr</a:t>
            </a:r>
            <a:r>
              <a:rPr lang="en-US" altLang="zh-CN" sz="1400" b="0" kern="100" dirty="0">
                <a:latin typeface="Times New Roman" panose="02020603050405020304" pitchFamily="18" charset="0"/>
                <a:cs typeface="Times New Roman" panose="02020603050405020304" pitchFamily="18" charset="0"/>
              </a:rPr>
              <a:t>(Key); /*</a:t>
            </a:r>
            <a:r>
              <a:rPr lang="zh-CN" altLang="en-US" sz="1400" b="0" kern="100" dirty="0">
                <a:latin typeface="Times New Roman" panose="02020603050405020304" pitchFamily="18" charset="0"/>
                <a:cs typeface="Times New Roman" panose="02020603050405020304" pitchFamily="18" charset="0"/>
              </a:rPr>
              <a:t>转换为大写*</a:t>
            </a:r>
            <a:r>
              <a:rPr lang="en-US" altLang="zh-CN" sz="1400" b="0" kern="100" dirty="0">
                <a:latin typeface="Times New Roman" panose="02020603050405020304" pitchFamily="18" charset="0"/>
                <a:cs typeface="Times New Roman" panose="02020603050405020304" pitchFamily="18" charset="0"/>
              </a:rPr>
              <a:t>/</a:t>
            </a:r>
          </a:p>
          <a:p>
            <a:pPr marL="534670" indent="0" eaLnBrk="0" hangingPunct="0">
              <a:lnSpc>
                <a:spcPct val="12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if((</a:t>
            </a:r>
            <a:r>
              <a:rPr lang="en-US" altLang="zh-CN" sz="1400" b="0" kern="100" dirty="0" err="1">
                <a:latin typeface="Times New Roman" panose="02020603050405020304" pitchFamily="18" charset="0"/>
                <a:cs typeface="Times New Roman" panose="02020603050405020304" pitchFamily="18" charset="0"/>
              </a:rPr>
              <a:t>i</a:t>
            </a:r>
            <a:r>
              <a:rPr lang="en-US" altLang="zh-CN" sz="1400" b="0" kern="100" dirty="0">
                <a:latin typeface="Times New Roman" panose="02020603050405020304" pitchFamily="18" charset="0"/>
                <a:cs typeface="Times New Roman" panose="02020603050405020304" pitchFamily="18" charset="0"/>
              </a:rPr>
              <a:t>=Find(MP,Key,5))&gt;=0){  </a:t>
            </a:r>
          </a:p>
          <a:p>
            <a:pPr marL="534670" indent="0" eaLnBrk="0" hangingPunct="0">
              <a:lnSpc>
                <a:spcPct val="12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printf("</a:t>
            </a:r>
            <a:r>
              <a:rPr lang="zh-CN" altLang="en-US" sz="1400" b="0" kern="100" dirty="0">
                <a:latin typeface="Times New Roman" panose="02020603050405020304" pitchFamily="18" charset="0"/>
                <a:cs typeface="Times New Roman" panose="02020603050405020304" pitchFamily="18" charset="0"/>
              </a:rPr>
              <a:t>中文名</a:t>
            </a:r>
            <a:r>
              <a:rPr lang="en-US" altLang="zh-CN" sz="1400" b="0" kern="100" dirty="0">
                <a:latin typeface="Times New Roman" panose="02020603050405020304" pitchFamily="18" charset="0"/>
                <a:cs typeface="Times New Roman" panose="02020603050405020304" pitchFamily="18" charset="0"/>
              </a:rPr>
              <a:t>\t</a:t>
            </a:r>
            <a:r>
              <a:rPr lang="zh-CN" altLang="en-US" sz="1400" b="0" kern="100" dirty="0">
                <a:latin typeface="Times New Roman" panose="02020603050405020304" pitchFamily="18" charset="0"/>
                <a:cs typeface="Times New Roman" panose="02020603050405020304" pitchFamily="18" charset="0"/>
              </a:rPr>
              <a:t>英文名</a:t>
            </a:r>
            <a:r>
              <a:rPr lang="en-US" altLang="zh-CN" sz="1400" b="0" kern="100" dirty="0">
                <a:latin typeface="Times New Roman" panose="02020603050405020304" pitchFamily="18" charset="0"/>
                <a:cs typeface="Times New Roman" panose="02020603050405020304" pitchFamily="18" charset="0"/>
              </a:rPr>
              <a:t>\t</a:t>
            </a:r>
            <a:r>
              <a:rPr lang="zh-CN" altLang="en-US" sz="1400" b="0" kern="100" dirty="0">
                <a:latin typeface="Times New Roman" panose="02020603050405020304" pitchFamily="18" charset="0"/>
                <a:cs typeface="Times New Roman" panose="02020603050405020304" pitchFamily="18" charset="0"/>
              </a:rPr>
              <a:t>国家</a:t>
            </a:r>
            <a:r>
              <a:rPr lang="en-US" altLang="zh-CN" sz="1400" b="0" kern="100" dirty="0">
                <a:latin typeface="Times New Roman" panose="02020603050405020304" pitchFamily="18" charset="0"/>
                <a:cs typeface="Times New Roman" panose="02020603050405020304" pitchFamily="18" charset="0"/>
              </a:rPr>
              <a:t>\t</a:t>
            </a:r>
            <a:r>
              <a:rPr lang="zh-CN" altLang="en-US" sz="1400" b="0" kern="100" dirty="0">
                <a:latin typeface="Times New Roman" panose="02020603050405020304" pitchFamily="18" charset="0"/>
                <a:cs typeface="Times New Roman" panose="02020603050405020304" pitchFamily="18" charset="0"/>
              </a:rPr>
              <a:t>时间</a:t>
            </a:r>
            <a:r>
              <a:rPr lang="en-US" altLang="zh-CN" sz="1400" b="0" kern="100" dirty="0">
                <a:latin typeface="Times New Roman" panose="02020603050405020304" pitchFamily="18" charset="0"/>
                <a:cs typeface="Times New Roman" panose="02020603050405020304" pitchFamily="18" charset="0"/>
              </a:rPr>
              <a:t>\t</a:t>
            </a:r>
            <a:r>
              <a:rPr lang="zh-CN" altLang="en-US" sz="1400" b="0" kern="100" dirty="0">
                <a:latin typeface="Times New Roman" panose="02020603050405020304" pitchFamily="18" charset="0"/>
                <a:cs typeface="Times New Roman" panose="02020603050405020304" pitchFamily="18" charset="0"/>
              </a:rPr>
              <a:t>重量</a:t>
            </a:r>
            <a:r>
              <a:rPr lang="en-US" altLang="zh-CN" sz="1400" b="0" kern="100" dirty="0">
                <a:latin typeface="Times New Roman" panose="02020603050405020304" pitchFamily="18" charset="0"/>
                <a:cs typeface="Times New Roman" panose="02020603050405020304" pitchFamily="18" charset="0"/>
              </a:rPr>
              <a:t>\t</a:t>
            </a:r>
            <a:r>
              <a:rPr lang="zh-CN" altLang="en-US" sz="1400" b="0" kern="100" dirty="0">
                <a:latin typeface="Times New Roman" panose="02020603050405020304" pitchFamily="18" charset="0"/>
                <a:cs typeface="Times New Roman" panose="02020603050405020304" pitchFamily="18" charset="0"/>
              </a:rPr>
              <a:t>成功着陆？</a:t>
            </a:r>
            <a:r>
              <a:rPr lang="en-US" altLang="zh-CN" sz="1400" b="0" kern="100" dirty="0">
                <a:latin typeface="Times New Roman" panose="02020603050405020304" pitchFamily="18" charset="0"/>
                <a:cs typeface="Times New Roman" panose="02020603050405020304" pitchFamily="18" charset="0"/>
              </a:rPr>
              <a:t>\n"); printf("%s\</a:t>
            </a:r>
            <a:r>
              <a:rPr lang="en-US" altLang="zh-CN" sz="1400" b="0" kern="100" dirty="0" err="1">
                <a:latin typeface="Times New Roman" panose="02020603050405020304" pitchFamily="18" charset="0"/>
                <a:cs typeface="Times New Roman" panose="02020603050405020304" pitchFamily="18" charset="0"/>
              </a:rPr>
              <a:t>t%s</a:t>
            </a:r>
            <a:r>
              <a:rPr lang="en-US" altLang="zh-CN" sz="1400" b="0" kern="100" dirty="0">
                <a:latin typeface="Times New Roman" panose="02020603050405020304" pitchFamily="18" charset="0"/>
                <a:cs typeface="Times New Roman" panose="02020603050405020304" pitchFamily="18" charset="0"/>
              </a:rPr>
              <a:t>\</a:t>
            </a:r>
            <a:r>
              <a:rPr lang="en-US" altLang="zh-CN" sz="1400" b="0" kern="100" dirty="0" err="1">
                <a:latin typeface="Times New Roman" panose="02020603050405020304" pitchFamily="18" charset="0"/>
                <a:cs typeface="Times New Roman" panose="02020603050405020304" pitchFamily="18" charset="0"/>
              </a:rPr>
              <a:t>t%s</a:t>
            </a:r>
            <a:r>
              <a:rPr lang="en-US" altLang="zh-CN" sz="1400" b="0" kern="100" dirty="0">
                <a:latin typeface="Times New Roman" panose="02020603050405020304" pitchFamily="18" charset="0"/>
                <a:cs typeface="Times New Roman" panose="02020603050405020304" pitchFamily="18" charset="0"/>
              </a:rPr>
              <a:t>\</a:t>
            </a:r>
            <a:r>
              <a:rPr lang="en-US" altLang="zh-CN" sz="1400" b="0" kern="100" dirty="0" err="1">
                <a:latin typeface="Times New Roman" panose="02020603050405020304" pitchFamily="18" charset="0"/>
                <a:cs typeface="Times New Roman" panose="02020603050405020304" pitchFamily="18" charset="0"/>
              </a:rPr>
              <a:t>t%d</a:t>
            </a:r>
            <a:r>
              <a:rPr lang="en-US" altLang="zh-CN" sz="1400" b="0" kern="100" dirty="0">
                <a:latin typeface="Times New Roman" panose="02020603050405020304" pitchFamily="18" charset="0"/>
                <a:cs typeface="Times New Roman" panose="02020603050405020304" pitchFamily="18" charset="0"/>
              </a:rPr>
              <a:t>\t%.1f\</a:t>
            </a:r>
            <a:r>
              <a:rPr lang="en-US" altLang="zh-CN" sz="1400" b="0" kern="100" dirty="0" err="1">
                <a:latin typeface="Times New Roman" panose="02020603050405020304" pitchFamily="18" charset="0"/>
                <a:cs typeface="Times New Roman" panose="02020603050405020304" pitchFamily="18" charset="0"/>
              </a:rPr>
              <a:t>t%c</a:t>
            </a:r>
            <a:r>
              <a:rPr lang="en-US" altLang="zh-CN" sz="1400" b="0" kern="100" dirty="0">
                <a:latin typeface="Times New Roman" panose="02020603050405020304" pitchFamily="18" charset="0"/>
                <a:cs typeface="Times New Roman" panose="02020603050405020304" pitchFamily="18" charset="0"/>
              </a:rPr>
              <a:t>\</a:t>
            </a:r>
            <a:r>
              <a:rPr lang="en-US" altLang="zh-CN" sz="1400" b="0" kern="100" dirty="0" err="1">
                <a:latin typeface="Times New Roman" panose="02020603050405020304" pitchFamily="18" charset="0"/>
                <a:cs typeface="Times New Roman" panose="02020603050405020304" pitchFamily="18" charset="0"/>
              </a:rPr>
              <a:t>n",MP</a:t>
            </a:r>
            <a:r>
              <a:rPr lang="en-US" altLang="zh-CN" sz="1400" b="0" kern="100" dirty="0">
                <a:latin typeface="Times New Roman" panose="02020603050405020304" pitchFamily="18" charset="0"/>
                <a:cs typeface="Times New Roman" panose="02020603050405020304" pitchFamily="18" charset="0"/>
              </a:rPr>
              <a:t>[</a:t>
            </a:r>
            <a:r>
              <a:rPr lang="en-US" altLang="zh-CN" sz="1400" b="0" kern="100" dirty="0" err="1">
                <a:latin typeface="Times New Roman" panose="02020603050405020304" pitchFamily="18" charset="0"/>
                <a:cs typeface="Times New Roman" panose="02020603050405020304" pitchFamily="18" charset="0"/>
              </a:rPr>
              <a:t>i</a:t>
            </a:r>
            <a:r>
              <a:rPr lang="en-US" altLang="zh-CN" sz="1400" b="0" kern="100" dirty="0">
                <a:latin typeface="Times New Roman" panose="02020603050405020304" pitchFamily="18" charset="0"/>
                <a:cs typeface="Times New Roman" panose="02020603050405020304" pitchFamily="18" charset="0"/>
              </a:rPr>
              <a:t>].</a:t>
            </a:r>
            <a:r>
              <a:rPr lang="en-US" altLang="zh-CN" sz="1400" b="0" kern="100" dirty="0" err="1">
                <a:latin typeface="Times New Roman" panose="02020603050405020304" pitchFamily="18" charset="0"/>
                <a:cs typeface="Times New Roman" panose="02020603050405020304" pitchFamily="18" charset="0"/>
              </a:rPr>
              <a:t>CName,MP</a:t>
            </a:r>
            <a:r>
              <a:rPr lang="en-US" altLang="zh-CN" sz="1400" b="0" kern="100" dirty="0">
                <a:latin typeface="Times New Roman" panose="02020603050405020304" pitchFamily="18" charset="0"/>
                <a:cs typeface="Times New Roman" panose="02020603050405020304" pitchFamily="18" charset="0"/>
              </a:rPr>
              <a:t>[</a:t>
            </a:r>
            <a:r>
              <a:rPr lang="en-US" altLang="zh-CN" sz="1400" b="0" kern="100" dirty="0" err="1">
                <a:latin typeface="Times New Roman" panose="02020603050405020304" pitchFamily="18" charset="0"/>
                <a:cs typeface="Times New Roman" panose="02020603050405020304" pitchFamily="18" charset="0"/>
              </a:rPr>
              <a:t>i</a:t>
            </a:r>
            <a:r>
              <a:rPr lang="en-US" altLang="zh-CN" sz="1400" b="0" kern="100" dirty="0">
                <a:latin typeface="Times New Roman" panose="02020603050405020304" pitchFamily="18" charset="0"/>
                <a:cs typeface="Times New Roman" panose="02020603050405020304" pitchFamily="18" charset="0"/>
              </a:rPr>
              <a:t>].FName, MP[</a:t>
            </a:r>
            <a:r>
              <a:rPr lang="en-US" altLang="zh-CN" sz="1400" b="0" kern="100" dirty="0" err="1">
                <a:latin typeface="Times New Roman" panose="02020603050405020304" pitchFamily="18" charset="0"/>
                <a:cs typeface="Times New Roman" panose="02020603050405020304" pitchFamily="18" charset="0"/>
              </a:rPr>
              <a:t>i</a:t>
            </a:r>
            <a:r>
              <a:rPr lang="en-US" altLang="zh-CN" sz="1400" b="0" kern="100" dirty="0">
                <a:latin typeface="Times New Roman" panose="02020603050405020304" pitchFamily="18" charset="0"/>
                <a:cs typeface="Times New Roman" panose="02020603050405020304" pitchFamily="18" charset="0"/>
              </a:rPr>
              <a:t>].</a:t>
            </a:r>
            <a:r>
              <a:rPr lang="en-US" altLang="zh-CN" sz="1400" b="0" kern="100" dirty="0" err="1">
                <a:latin typeface="Times New Roman" panose="02020603050405020304" pitchFamily="18" charset="0"/>
                <a:cs typeface="Times New Roman" panose="02020603050405020304" pitchFamily="18" charset="0"/>
              </a:rPr>
              <a:t>Country,MP</a:t>
            </a:r>
            <a:r>
              <a:rPr lang="en-US" altLang="zh-CN" sz="1400" b="0" kern="100" dirty="0">
                <a:latin typeface="Times New Roman" panose="02020603050405020304" pitchFamily="18" charset="0"/>
                <a:cs typeface="Times New Roman" panose="02020603050405020304" pitchFamily="18" charset="0"/>
              </a:rPr>
              <a:t>[</a:t>
            </a:r>
            <a:r>
              <a:rPr lang="en-US" altLang="zh-CN" sz="1400" b="0" kern="100" dirty="0" err="1">
                <a:latin typeface="Times New Roman" panose="02020603050405020304" pitchFamily="18" charset="0"/>
                <a:cs typeface="Times New Roman" panose="02020603050405020304" pitchFamily="18" charset="0"/>
              </a:rPr>
              <a:t>i</a:t>
            </a:r>
            <a:r>
              <a:rPr lang="en-US" altLang="zh-CN" sz="1400" b="0" kern="100" dirty="0">
                <a:latin typeface="Times New Roman" panose="02020603050405020304" pitchFamily="18" charset="0"/>
                <a:cs typeface="Times New Roman" panose="02020603050405020304" pitchFamily="18" charset="0"/>
              </a:rPr>
              <a:t>].</a:t>
            </a:r>
            <a:r>
              <a:rPr lang="en-US" altLang="zh-CN" sz="1400" b="0" kern="100" dirty="0" err="1">
                <a:latin typeface="Times New Roman" panose="02020603050405020304" pitchFamily="18" charset="0"/>
                <a:cs typeface="Times New Roman" panose="02020603050405020304" pitchFamily="18" charset="0"/>
              </a:rPr>
              <a:t>LaunchTime,MP</a:t>
            </a:r>
            <a:r>
              <a:rPr lang="en-US" altLang="zh-CN" sz="1400" b="0" kern="100" dirty="0">
                <a:latin typeface="Times New Roman" panose="02020603050405020304" pitchFamily="18" charset="0"/>
                <a:cs typeface="Times New Roman" panose="02020603050405020304" pitchFamily="18" charset="0"/>
              </a:rPr>
              <a:t>[</a:t>
            </a:r>
            <a:r>
              <a:rPr lang="en-US" altLang="zh-CN" sz="1400" b="0" kern="100" dirty="0" err="1">
                <a:latin typeface="Times New Roman" panose="02020603050405020304" pitchFamily="18" charset="0"/>
                <a:cs typeface="Times New Roman" panose="02020603050405020304" pitchFamily="18" charset="0"/>
              </a:rPr>
              <a:t>i</a:t>
            </a:r>
            <a:r>
              <a:rPr lang="en-US" altLang="zh-CN" sz="1400" b="0" kern="100" dirty="0">
                <a:latin typeface="Times New Roman" panose="02020603050405020304" pitchFamily="18" charset="0"/>
                <a:cs typeface="Times New Roman" panose="02020603050405020304" pitchFamily="18" charset="0"/>
              </a:rPr>
              <a:t>].</a:t>
            </a:r>
            <a:r>
              <a:rPr lang="en-US" altLang="zh-CN" sz="1400" b="0" kern="100" dirty="0" err="1">
                <a:latin typeface="Times New Roman" panose="02020603050405020304" pitchFamily="18" charset="0"/>
                <a:cs typeface="Times New Roman" panose="02020603050405020304" pitchFamily="18" charset="0"/>
              </a:rPr>
              <a:t>Weight,MP</a:t>
            </a:r>
            <a:r>
              <a:rPr lang="en-US" altLang="zh-CN" sz="1400" b="0" kern="100" dirty="0">
                <a:latin typeface="Times New Roman" panose="02020603050405020304" pitchFamily="18" charset="0"/>
                <a:cs typeface="Times New Roman" panose="02020603050405020304" pitchFamily="18" charset="0"/>
              </a:rPr>
              <a:t>[</a:t>
            </a:r>
            <a:r>
              <a:rPr lang="en-US" altLang="zh-CN" sz="1400" b="0" kern="100" dirty="0" err="1">
                <a:latin typeface="Times New Roman" panose="02020603050405020304" pitchFamily="18" charset="0"/>
                <a:cs typeface="Times New Roman" panose="02020603050405020304" pitchFamily="18" charset="0"/>
              </a:rPr>
              <a:t>i</a:t>
            </a:r>
            <a:r>
              <a:rPr lang="en-US" altLang="zh-CN" sz="1400" b="0" kern="100" dirty="0">
                <a:latin typeface="Times New Roman" panose="02020603050405020304" pitchFamily="18" charset="0"/>
                <a:cs typeface="Times New Roman" panose="02020603050405020304" pitchFamily="18" charset="0"/>
              </a:rPr>
              <a:t>].Success);</a:t>
            </a:r>
          </a:p>
          <a:p>
            <a:pPr marL="534670" indent="0" eaLnBrk="0" hangingPunct="0">
              <a:lnSpc>
                <a:spcPct val="12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return 0;</a:t>
            </a:r>
          </a:p>
          <a:p>
            <a:pPr marL="534670" indent="0" eaLnBrk="0" hangingPunct="0">
              <a:lnSpc>
                <a:spcPct val="12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a:t>
            </a:r>
          </a:p>
          <a:p>
            <a:pPr marL="534670" indent="0" eaLnBrk="0" hangingPunct="0">
              <a:lnSpc>
                <a:spcPct val="12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else</a:t>
            </a:r>
          </a:p>
          <a:p>
            <a:pPr marL="534670" indent="0" eaLnBrk="0" hangingPunct="0">
              <a:lnSpc>
                <a:spcPct val="12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printf("</a:t>
            </a:r>
            <a:r>
              <a:rPr lang="zh-CN" altLang="en-US" sz="1400" b="0" kern="100" dirty="0">
                <a:latin typeface="Times New Roman" panose="02020603050405020304" pitchFamily="18" charset="0"/>
                <a:cs typeface="Times New Roman" panose="02020603050405020304" pitchFamily="18" charset="0"/>
              </a:rPr>
              <a:t>查找失败</a:t>
            </a:r>
            <a:r>
              <a:rPr lang="en-US" altLang="zh-CN" sz="1400" b="0" kern="100" dirty="0">
                <a:latin typeface="Times New Roman" panose="02020603050405020304" pitchFamily="18" charset="0"/>
                <a:cs typeface="Times New Roman" panose="02020603050405020304" pitchFamily="18" charset="0"/>
              </a:rPr>
              <a:t>\n");</a:t>
            </a:r>
          </a:p>
          <a:p>
            <a:pPr marL="534670" indent="0" eaLnBrk="0" hangingPunct="0">
              <a:lnSpc>
                <a:spcPct val="12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a:t>
            </a:r>
            <a:endParaRPr lang="en-US" sz="1400" b="0"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7" name="矩形: 圆顶角 6">
            <a:extLst>
              <a:ext uri="{FF2B5EF4-FFF2-40B4-BE49-F238E27FC236}">
                <a16:creationId xmlns:a16="http://schemas.microsoft.com/office/drawing/2014/main" id="{B827E388-8D85-64A4-BD66-674BF39C93EB}"/>
              </a:ext>
            </a:extLst>
          </p:cNvPr>
          <p:cNvSpPr/>
          <p:nvPr/>
        </p:nvSpPr>
        <p:spPr>
          <a:xfrm>
            <a:off x="4339042" y="4365104"/>
            <a:ext cx="4320479" cy="1584176"/>
          </a:xfrm>
          <a:prstGeom prst="round2Same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eaLnBrk="1" fontAlgn="auto" hangingPunct="1">
              <a:spcBef>
                <a:spcPts val="0"/>
              </a:spcBef>
              <a:spcAft>
                <a:spcPts val="0"/>
              </a:spcAft>
            </a:pPr>
            <a:endParaRPr lang="zh-CN" altLang="en-US"/>
          </a:p>
        </p:txBody>
      </p:sp>
      <p:sp>
        <p:nvSpPr>
          <p:cNvPr id="8" name="文本框 7">
            <a:extLst>
              <a:ext uri="{FF2B5EF4-FFF2-40B4-BE49-F238E27FC236}">
                <a16:creationId xmlns:a16="http://schemas.microsoft.com/office/drawing/2014/main" id="{6FA2F16E-1BBB-32A3-BC81-759C2BDBFBAA}"/>
              </a:ext>
            </a:extLst>
          </p:cNvPr>
          <p:cNvSpPr txBox="1"/>
          <p:nvPr/>
        </p:nvSpPr>
        <p:spPr>
          <a:xfrm>
            <a:off x="4339042" y="4446179"/>
            <a:ext cx="4320479" cy="1343125"/>
          </a:xfrm>
          <a:prstGeom prst="rect">
            <a:avLst/>
          </a:prstGeom>
          <a:noFill/>
        </p:spPr>
        <p:txBody>
          <a:bodyPr wrap="square" rtlCol="0">
            <a:spAutoFit/>
          </a:bodyPr>
          <a:lstStyle/>
          <a:p>
            <a:pPr>
              <a:lnSpc>
                <a:spcPct val="150000"/>
              </a:lnSpc>
            </a:pPr>
            <a:r>
              <a:rPr lang="zh-CN" altLang="en-US" sz="1400" dirty="0">
                <a:solidFill>
                  <a:schemeClr val="bg1"/>
                </a:solidFill>
              </a:rPr>
              <a:t>请输入待查找火星探测器国家</a:t>
            </a:r>
          </a:p>
          <a:p>
            <a:pPr>
              <a:lnSpc>
                <a:spcPct val="150000"/>
              </a:lnSpc>
            </a:pPr>
            <a:r>
              <a:rPr lang="en-US" altLang="zh-CN" sz="1400" dirty="0" err="1">
                <a:solidFill>
                  <a:schemeClr val="bg1"/>
                </a:solidFill>
              </a:rPr>
              <a:t>chn</a:t>
            </a:r>
            <a:endParaRPr lang="en-US" altLang="zh-CN" sz="1400" dirty="0">
              <a:solidFill>
                <a:schemeClr val="bg1"/>
              </a:solidFill>
            </a:endParaRPr>
          </a:p>
          <a:p>
            <a:pPr>
              <a:lnSpc>
                <a:spcPct val="150000"/>
              </a:lnSpc>
            </a:pPr>
            <a:r>
              <a:rPr lang="zh-CN" altLang="en-US" sz="1400" dirty="0">
                <a:solidFill>
                  <a:schemeClr val="bg1"/>
                </a:solidFill>
              </a:rPr>
              <a:t>中文名    英文名    国家	    时间    重量    成功着陆？</a:t>
            </a:r>
          </a:p>
          <a:p>
            <a:pPr>
              <a:lnSpc>
                <a:spcPct val="150000"/>
              </a:lnSpc>
            </a:pPr>
            <a:r>
              <a:rPr lang="zh-CN" altLang="en-US" sz="1400" dirty="0">
                <a:solidFill>
                  <a:schemeClr val="bg1"/>
                </a:solidFill>
              </a:rPr>
              <a:t>祝融号    </a:t>
            </a:r>
            <a:r>
              <a:rPr lang="en-US" altLang="zh-CN" sz="1400" dirty="0" err="1">
                <a:solidFill>
                  <a:schemeClr val="bg1"/>
                </a:solidFill>
              </a:rPr>
              <a:t>Zhurong</a:t>
            </a:r>
            <a:r>
              <a:rPr lang="en-US" altLang="zh-CN" sz="1400" dirty="0">
                <a:solidFill>
                  <a:schemeClr val="bg1"/>
                </a:solidFill>
              </a:rPr>
              <a:t>    CHN    2021    240.0	Y</a:t>
            </a:r>
          </a:p>
        </p:txBody>
      </p:sp>
    </p:spTree>
    <p:extLst>
      <p:ext uri="{BB962C8B-B14F-4D97-AF65-F5344CB8AC3E}">
        <p14:creationId xmlns:p14="http://schemas.microsoft.com/office/powerpoint/2010/main" val="1624849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0BEB62DA-F36B-8FD1-8957-11C7345678DD}"/>
              </a:ext>
            </a:extLst>
          </p:cNvPr>
          <p:cNvSpPr>
            <a:spLocks noGrp="1"/>
          </p:cNvSpPr>
          <p:nvPr>
            <p:ph type="body" sz="quarter" idx="13"/>
          </p:nvPr>
        </p:nvSpPr>
        <p:spPr/>
        <p:txBody>
          <a:bodyPr/>
          <a:lstStyle/>
          <a:p>
            <a:r>
              <a:rPr lang="en-US" altLang="zh-CN" dirty="0"/>
              <a:t>7.4 </a:t>
            </a:r>
            <a:r>
              <a:rPr lang="zh-CN" altLang="en-US" dirty="0"/>
              <a:t>火星探测找一找</a:t>
            </a:r>
          </a:p>
        </p:txBody>
      </p:sp>
      <p:sp>
        <p:nvSpPr>
          <p:cNvPr id="4" name="文本占位符 3">
            <a:extLst>
              <a:ext uri="{FF2B5EF4-FFF2-40B4-BE49-F238E27FC236}">
                <a16:creationId xmlns:a16="http://schemas.microsoft.com/office/drawing/2014/main" id="{B0011607-5E32-D04C-04A0-B5788B407F30}"/>
              </a:ext>
            </a:extLst>
          </p:cNvPr>
          <p:cNvSpPr>
            <a:spLocks noGrp="1"/>
          </p:cNvSpPr>
          <p:nvPr>
            <p:ph type="body" sz="quarter" idx="16"/>
          </p:nvPr>
        </p:nvSpPr>
        <p:spPr/>
        <p:txBody>
          <a:bodyPr/>
          <a:lstStyle/>
          <a:p>
            <a:r>
              <a:rPr lang="en-US" altLang="zh-CN" dirty="0"/>
              <a:t>7.4.2 typedef</a:t>
            </a:r>
            <a:r>
              <a:rPr lang="zh-CN" altLang="en-US" dirty="0"/>
              <a:t>自定义类型名</a:t>
            </a:r>
          </a:p>
        </p:txBody>
      </p:sp>
      <p:sp>
        <p:nvSpPr>
          <p:cNvPr id="10" name="文本占位符 9">
            <a:extLst>
              <a:ext uri="{FF2B5EF4-FFF2-40B4-BE49-F238E27FC236}">
                <a16:creationId xmlns:a16="http://schemas.microsoft.com/office/drawing/2014/main" id="{304F397E-9E68-39A1-AB91-843ECD498B3B}"/>
              </a:ext>
            </a:extLst>
          </p:cNvPr>
          <p:cNvSpPr>
            <a:spLocks noGrp="1"/>
          </p:cNvSpPr>
          <p:nvPr>
            <p:ph type="body" sz="quarter" idx="17"/>
          </p:nvPr>
        </p:nvSpPr>
        <p:spPr>
          <a:xfrm>
            <a:off x="539750" y="1988840"/>
            <a:ext cx="8280400" cy="4608512"/>
          </a:xfrm>
        </p:spPr>
        <p:txBody>
          <a:bodyPr/>
          <a:lstStyle/>
          <a:p>
            <a:r>
              <a:rPr lang="en-US" altLang="zh-CN" sz="2200" dirty="0"/>
              <a:t>typedef </a:t>
            </a:r>
            <a:r>
              <a:rPr lang="zh-CN" altLang="en-US" sz="2200" dirty="0"/>
              <a:t>类型名新类型名；</a:t>
            </a:r>
          </a:p>
          <a:p>
            <a:pPr marL="0" indent="0">
              <a:buNone/>
            </a:pPr>
            <a:r>
              <a:rPr lang="zh-CN" altLang="en-US" sz="2200" dirty="0"/>
              <a:t>例：</a:t>
            </a:r>
            <a:r>
              <a:rPr lang="en-US" altLang="zh-CN" sz="2200" dirty="0"/>
              <a:t>typedef int INTEGER;	</a:t>
            </a:r>
            <a:r>
              <a:rPr lang="zh-CN" altLang="en-US" sz="2200" dirty="0"/>
              <a:t>功能：</a:t>
            </a:r>
          </a:p>
          <a:p>
            <a:pPr marL="0" indent="0">
              <a:lnSpc>
                <a:spcPct val="130000"/>
              </a:lnSpc>
              <a:buNone/>
            </a:pPr>
            <a:r>
              <a:rPr lang="zh-CN" altLang="en-US" sz="2200" b="0" dirty="0">
                <a:latin typeface="华文楷体" panose="02010600040101010101" pitchFamily="2" charset="-122"/>
                <a:ea typeface="华文楷体" panose="02010600040101010101" pitchFamily="2" charset="-122"/>
              </a:rPr>
              <a:t>上例中使用</a:t>
            </a:r>
            <a:r>
              <a:rPr lang="en-US" altLang="zh-CN" sz="2200" b="0" dirty="0">
                <a:latin typeface="华文楷体" panose="02010600040101010101" pitchFamily="2" charset="-122"/>
                <a:ea typeface="华文楷体" panose="02010600040101010101" pitchFamily="2" charset="-122"/>
              </a:rPr>
              <a:t>INTEGER</a:t>
            </a:r>
            <a:r>
              <a:rPr lang="zh-CN" altLang="en-US" sz="2200" b="0" dirty="0">
                <a:latin typeface="华文楷体" panose="02010600040101010101" pitchFamily="2" charset="-122"/>
                <a:ea typeface="华文楷体" panose="02010600040101010101" pitchFamily="2" charset="-122"/>
              </a:rPr>
              <a:t>代表</a:t>
            </a:r>
            <a:r>
              <a:rPr lang="en-US" altLang="zh-CN" sz="2200" b="0" dirty="0">
                <a:latin typeface="华文楷体" panose="02010600040101010101" pitchFamily="2" charset="-122"/>
                <a:ea typeface="华文楷体" panose="02010600040101010101" pitchFamily="2" charset="-122"/>
              </a:rPr>
              <a:t>int</a:t>
            </a:r>
            <a:r>
              <a:rPr lang="zh-CN" altLang="en-US" sz="2200" b="0" dirty="0">
                <a:latin typeface="华文楷体" panose="02010600040101010101" pitchFamily="2" charset="-122"/>
                <a:ea typeface="华文楷体" panose="02010600040101010101" pitchFamily="2" charset="-122"/>
              </a:rPr>
              <a:t>，在程序中使用</a:t>
            </a:r>
            <a:r>
              <a:rPr lang="en-US" altLang="zh-CN" sz="2200" b="0" dirty="0">
                <a:latin typeface="华文楷体" panose="02010600040101010101" pitchFamily="2" charset="-122"/>
                <a:ea typeface="华文楷体" panose="02010600040101010101" pitchFamily="2" charset="-122"/>
              </a:rPr>
              <a:t>INTEGER</a:t>
            </a:r>
            <a:r>
              <a:rPr lang="zh-CN" altLang="en-US" sz="2200" b="0" dirty="0">
                <a:latin typeface="华文楷体" panose="02010600040101010101" pitchFamily="2" charset="-122"/>
                <a:ea typeface="华文楷体" panose="02010600040101010101" pitchFamily="2" charset="-122"/>
              </a:rPr>
              <a:t>和</a:t>
            </a:r>
            <a:r>
              <a:rPr lang="en-US" altLang="zh-CN" sz="2200" b="0" dirty="0">
                <a:latin typeface="华文楷体" panose="02010600040101010101" pitchFamily="2" charset="-122"/>
                <a:ea typeface="华文楷体" panose="02010600040101010101" pitchFamily="2" charset="-122"/>
              </a:rPr>
              <a:t>int</a:t>
            </a:r>
            <a:r>
              <a:rPr lang="zh-CN" altLang="en-US" sz="2200" b="0" dirty="0">
                <a:latin typeface="华文楷体" panose="02010600040101010101" pitchFamily="2" charset="-122"/>
                <a:ea typeface="华文楷体" panose="02010600040101010101" pitchFamily="2" charset="-122"/>
              </a:rPr>
              <a:t>定义变量是等价的，例如</a:t>
            </a:r>
            <a:r>
              <a:rPr lang="en-US" altLang="zh-CN" sz="2200" b="0" dirty="0">
                <a:latin typeface="华文楷体" panose="02010600040101010101" pitchFamily="2" charset="-122"/>
                <a:ea typeface="华文楷体" panose="02010600040101010101" pitchFamily="2" charset="-122"/>
              </a:rPr>
              <a:t>:</a:t>
            </a:r>
            <a:endParaRPr lang="zh-CN" altLang="en-US" sz="2200" b="0" dirty="0">
              <a:latin typeface="华文楷体" panose="02010600040101010101" pitchFamily="2" charset="-122"/>
              <a:ea typeface="华文楷体" panose="02010600040101010101" pitchFamily="2" charset="-122"/>
            </a:endParaRPr>
          </a:p>
          <a:p>
            <a:pPr marL="0" indent="0">
              <a:lnSpc>
                <a:spcPct val="130000"/>
              </a:lnSpc>
              <a:buNone/>
            </a:pPr>
            <a:r>
              <a:rPr lang="en-US" altLang="zh-CN" sz="2200" b="0" dirty="0">
                <a:latin typeface="华文楷体" panose="02010600040101010101" pitchFamily="2" charset="-122"/>
                <a:ea typeface="华文楷体" panose="02010600040101010101" pitchFamily="2" charset="-122"/>
              </a:rPr>
              <a:t>		int x, y;		INTEGER x, y;</a:t>
            </a:r>
          </a:p>
          <a:p>
            <a:pPr>
              <a:lnSpc>
                <a:spcPct val="130000"/>
              </a:lnSpc>
            </a:pPr>
            <a:r>
              <a:rPr lang="zh-CN" altLang="en-US" sz="2200" b="0" dirty="0">
                <a:latin typeface="华文楷体" panose="02010600040101010101" pitchFamily="2" charset="-122"/>
                <a:ea typeface="华文楷体" panose="02010600040101010101" pitchFamily="2" charset="-122"/>
              </a:rPr>
              <a:t>说明：</a:t>
            </a:r>
          </a:p>
          <a:p>
            <a:pPr marL="0" indent="0">
              <a:lnSpc>
                <a:spcPct val="130000"/>
              </a:lnSpc>
              <a:buNone/>
            </a:pPr>
            <a:r>
              <a:rPr lang="zh-CN" altLang="en-US" sz="2200" dirty="0">
                <a:solidFill>
                  <a:srgbClr val="C00000"/>
                </a:solidFill>
                <a:latin typeface="华文楷体" panose="02010600040101010101" pitchFamily="2" charset="-122"/>
                <a:ea typeface="华文楷体" panose="02010600040101010101" pitchFamily="2" charset="-122"/>
              </a:rPr>
              <a:t>“类型名”可以是标准类型名（如</a:t>
            </a:r>
            <a:r>
              <a:rPr lang="en-US" altLang="zh-CN" sz="2200" dirty="0">
                <a:solidFill>
                  <a:srgbClr val="C00000"/>
                </a:solidFill>
                <a:latin typeface="华文楷体" panose="02010600040101010101" pitchFamily="2" charset="-122"/>
                <a:ea typeface="华文楷体" panose="02010600040101010101" pitchFamily="2" charset="-122"/>
              </a:rPr>
              <a:t>int</a:t>
            </a:r>
            <a:r>
              <a:rPr lang="zh-CN" altLang="en-US" sz="2200" dirty="0">
                <a:solidFill>
                  <a:srgbClr val="C00000"/>
                </a:solidFill>
                <a:latin typeface="华文楷体" panose="02010600040101010101" pitchFamily="2" charset="-122"/>
                <a:ea typeface="华文楷体" panose="02010600040101010101" pitchFamily="2" charset="-122"/>
              </a:rPr>
              <a:t>、</a:t>
            </a:r>
            <a:r>
              <a:rPr lang="en-US" altLang="zh-CN" sz="2200" dirty="0">
                <a:solidFill>
                  <a:srgbClr val="C00000"/>
                </a:solidFill>
                <a:latin typeface="华文楷体" panose="02010600040101010101" pitchFamily="2" charset="-122"/>
                <a:ea typeface="华文楷体" panose="02010600040101010101" pitchFamily="2" charset="-122"/>
              </a:rPr>
              <a:t>char</a:t>
            </a:r>
            <a:r>
              <a:rPr lang="zh-CN" altLang="en-US" sz="2200" dirty="0">
                <a:solidFill>
                  <a:srgbClr val="C00000"/>
                </a:solidFill>
                <a:latin typeface="华文楷体" panose="02010600040101010101" pitchFamily="2" charset="-122"/>
                <a:ea typeface="华文楷体" panose="02010600040101010101" pitchFamily="2" charset="-122"/>
              </a:rPr>
              <a:t>、</a:t>
            </a:r>
            <a:r>
              <a:rPr lang="en-US" altLang="zh-CN" sz="2200" dirty="0">
                <a:solidFill>
                  <a:srgbClr val="C00000"/>
                </a:solidFill>
                <a:latin typeface="华文楷体" panose="02010600040101010101" pitchFamily="2" charset="-122"/>
                <a:ea typeface="华文楷体" panose="02010600040101010101" pitchFamily="2" charset="-122"/>
              </a:rPr>
              <a:t>float</a:t>
            </a:r>
            <a:r>
              <a:rPr lang="zh-CN" altLang="en-US" sz="2200" dirty="0">
                <a:solidFill>
                  <a:srgbClr val="C00000"/>
                </a:solidFill>
                <a:latin typeface="华文楷体" panose="02010600040101010101" pitchFamily="2" charset="-122"/>
                <a:ea typeface="华文楷体" panose="02010600040101010101" pitchFamily="2" charset="-122"/>
              </a:rPr>
              <a:t>等）或用户自定义的类型名（如结构体、指针等），为了与现有类型名相互区分，习惯上，“新类型名”一般用大写字母表示。</a:t>
            </a:r>
          </a:p>
        </p:txBody>
      </p:sp>
    </p:spTree>
    <p:extLst>
      <p:ext uri="{BB962C8B-B14F-4D97-AF65-F5344CB8AC3E}">
        <p14:creationId xmlns:p14="http://schemas.microsoft.com/office/powerpoint/2010/main" val="1403426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11430C5-24E5-AA8E-9B2F-0D14A24FE639}"/>
              </a:ext>
            </a:extLst>
          </p:cNvPr>
          <p:cNvSpPr>
            <a:spLocks noGrp="1"/>
          </p:cNvSpPr>
          <p:nvPr>
            <p:ph type="body" sz="quarter" idx="17"/>
          </p:nvPr>
        </p:nvSpPr>
        <p:spPr/>
        <p:txBody>
          <a:bodyPr/>
          <a:lstStyle/>
          <a:p>
            <a:pPr lvl="0"/>
            <a:r>
              <a:rPr lang="zh-CN" altLang="en-US" sz="2600" b="1" kern="1200" dirty="0">
                <a:solidFill>
                  <a:prstClr val="black">
                    <a:hueOff val="0"/>
                    <a:satOff val="0"/>
                    <a:lumOff val="0"/>
                    <a:alphaOff val="0"/>
                  </a:prstClr>
                </a:solidFill>
                <a:latin typeface="微软雅黑" pitchFamily="34" charset="-122"/>
                <a:ea typeface="微软雅黑" pitchFamily="34" charset="-122"/>
                <a:cs typeface="+mn-cs"/>
              </a:rPr>
              <a:t>结构体概念</a:t>
            </a:r>
            <a:r>
              <a:rPr lang="en-US" altLang="zh-CN" sz="2600" b="1" kern="1200" dirty="0">
                <a:solidFill>
                  <a:prstClr val="black">
                    <a:hueOff val="0"/>
                    <a:satOff val="0"/>
                    <a:lumOff val="0"/>
                    <a:alphaOff val="0"/>
                  </a:prstClr>
                </a:solidFill>
                <a:latin typeface="微软雅黑" pitchFamily="34" charset="-122"/>
                <a:ea typeface="微软雅黑" pitchFamily="34" charset="-122"/>
                <a:cs typeface="+mn-cs"/>
              </a:rPr>
              <a:t>: </a:t>
            </a:r>
            <a:r>
              <a:rPr lang="zh-CN" altLang="en-US" sz="2600" dirty="0">
                <a:solidFill>
                  <a:schemeClr val="accent1">
                    <a:lumMod val="75000"/>
                  </a:schemeClr>
                </a:solidFill>
              </a:rPr>
              <a:t>理解了结构体是一种用户自定义的复合数据类型</a:t>
            </a:r>
            <a:endParaRPr lang="en-US" altLang="zh-CN" sz="2600" dirty="0">
              <a:solidFill>
                <a:schemeClr val="accent1">
                  <a:lumMod val="75000"/>
                </a:schemeClr>
              </a:solidFill>
            </a:endParaRPr>
          </a:p>
          <a:p>
            <a:pPr lvl="0"/>
            <a:r>
              <a:rPr lang="en-US" altLang="zh-CN" sz="2600" b="1" kern="1200" dirty="0">
                <a:solidFill>
                  <a:prstClr val="black">
                    <a:hueOff val="0"/>
                    <a:satOff val="0"/>
                    <a:lumOff val="0"/>
                    <a:alphaOff val="0"/>
                  </a:prstClr>
                </a:solidFill>
                <a:latin typeface="微软雅黑" pitchFamily="34" charset="-122"/>
                <a:ea typeface="微软雅黑" pitchFamily="34" charset="-122"/>
                <a:cs typeface="+mn-cs"/>
              </a:rPr>
              <a:t> </a:t>
            </a:r>
            <a:r>
              <a:rPr lang="zh-CN" altLang="en-US" sz="2600" b="1" kern="1200" dirty="0">
                <a:solidFill>
                  <a:prstClr val="black">
                    <a:hueOff val="0"/>
                    <a:satOff val="0"/>
                    <a:lumOff val="0"/>
                    <a:alphaOff val="0"/>
                  </a:prstClr>
                </a:solidFill>
                <a:latin typeface="微软雅黑" pitchFamily="34" charset="-122"/>
                <a:ea typeface="微软雅黑" pitchFamily="34" charset="-122"/>
                <a:cs typeface="+mn-cs"/>
              </a:rPr>
              <a:t>结构体的定义与声明：</a:t>
            </a:r>
            <a:r>
              <a:rPr lang="zh-CN" altLang="en-US" sz="2600" b="1" kern="1200" dirty="0">
                <a:solidFill>
                  <a:schemeClr val="accent1">
                    <a:lumMod val="75000"/>
                  </a:schemeClr>
                </a:solidFill>
                <a:latin typeface="微软雅黑" pitchFamily="34" charset="-122"/>
                <a:ea typeface="微软雅黑" pitchFamily="34" charset="-122"/>
                <a:cs typeface="+mn-cs"/>
              </a:rPr>
              <a:t>学会使用</a:t>
            </a:r>
            <a:r>
              <a:rPr lang="en-US" altLang="zh-CN" sz="2600" b="1" kern="1200" dirty="0">
                <a:solidFill>
                  <a:schemeClr val="accent1">
                    <a:lumMod val="75000"/>
                  </a:schemeClr>
                </a:solidFill>
                <a:latin typeface="微软雅黑" pitchFamily="34" charset="-122"/>
                <a:ea typeface="微软雅黑" pitchFamily="34" charset="-122"/>
                <a:cs typeface="+mn-cs"/>
              </a:rPr>
              <a:t>struct</a:t>
            </a:r>
            <a:r>
              <a:rPr lang="zh-CN" altLang="en-US" sz="2600" b="1" kern="1200" dirty="0">
                <a:solidFill>
                  <a:schemeClr val="accent1">
                    <a:lumMod val="75000"/>
                  </a:schemeClr>
                </a:solidFill>
                <a:latin typeface="微软雅黑" pitchFamily="34" charset="-122"/>
                <a:ea typeface="微软雅黑" pitchFamily="34" charset="-122"/>
                <a:cs typeface="+mn-cs"/>
              </a:rPr>
              <a:t>关键字</a:t>
            </a:r>
            <a:endParaRPr lang="zh-CN" altLang="en-US" sz="2600" dirty="0">
              <a:solidFill>
                <a:schemeClr val="accent1">
                  <a:lumMod val="75000"/>
                </a:schemeClr>
              </a:solidFill>
            </a:endParaRPr>
          </a:p>
          <a:p>
            <a:pPr lvl="0"/>
            <a:r>
              <a:rPr lang="zh-CN" altLang="en-US" sz="2600" dirty="0"/>
              <a:t>结构体成员的访问</a:t>
            </a:r>
            <a:r>
              <a:rPr lang="en-US" altLang="zh-CN" sz="2600" b="1" kern="1200" dirty="0">
                <a:solidFill>
                  <a:prstClr val="black">
                    <a:hueOff val="0"/>
                    <a:satOff val="0"/>
                    <a:lumOff val="0"/>
                    <a:alphaOff val="0"/>
                  </a:prstClr>
                </a:solidFill>
                <a:latin typeface="微软雅黑" pitchFamily="34" charset="-122"/>
                <a:ea typeface="微软雅黑" pitchFamily="34" charset="-122"/>
                <a:cs typeface="+mn-cs"/>
              </a:rPr>
              <a:t>: </a:t>
            </a:r>
            <a:r>
              <a:rPr lang="zh-CN" altLang="en-US" sz="2600" b="1" kern="1200" dirty="0">
                <a:solidFill>
                  <a:schemeClr val="accent1">
                    <a:lumMod val="75000"/>
                  </a:schemeClr>
                </a:solidFill>
                <a:latin typeface="微软雅黑" pitchFamily="34" charset="-122"/>
                <a:ea typeface="微软雅黑" pitchFamily="34" charset="-122"/>
                <a:cs typeface="+mn-cs"/>
              </a:rPr>
              <a:t>掌握使用</a:t>
            </a:r>
            <a:r>
              <a:rPr lang="en-US" altLang="zh-CN" sz="2600" b="1" kern="1200" dirty="0">
                <a:solidFill>
                  <a:schemeClr val="accent1">
                    <a:lumMod val="75000"/>
                  </a:schemeClr>
                </a:solidFill>
                <a:latin typeface="微软雅黑" pitchFamily="34" charset="-122"/>
                <a:ea typeface="微软雅黑" pitchFamily="34" charset="-122"/>
                <a:cs typeface="+mn-cs"/>
              </a:rPr>
              <a:t>·</a:t>
            </a:r>
            <a:r>
              <a:rPr lang="zh-CN" altLang="en-US" sz="2600" b="1" kern="1200" dirty="0">
                <a:solidFill>
                  <a:schemeClr val="accent1">
                    <a:lumMod val="75000"/>
                  </a:schemeClr>
                </a:solidFill>
                <a:latin typeface="微软雅黑" pitchFamily="34" charset="-122"/>
                <a:ea typeface="微软雅黑" pitchFamily="34" charset="-122"/>
                <a:cs typeface="+mn-cs"/>
              </a:rPr>
              <a:t>运算符</a:t>
            </a:r>
          </a:p>
          <a:p>
            <a:pPr lvl="0"/>
            <a:r>
              <a:rPr lang="zh-CN" altLang="en-US" sz="2600" dirty="0"/>
              <a:t>嵌套结构体和结构体数组</a:t>
            </a:r>
            <a:r>
              <a:rPr lang="en-US" altLang="zh-CN" sz="2600" b="1" kern="1200" dirty="0">
                <a:solidFill>
                  <a:prstClr val="black">
                    <a:hueOff val="0"/>
                    <a:satOff val="0"/>
                    <a:lumOff val="0"/>
                    <a:alphaOff val="0"/>
                  </a:prstClr>
                </a:solidFill>
                <a:latin typeface="微软雅黑" pitchFamily="34" charset="-122"/>
                <a:ea typeface="微软雅黑" pitchFamily="34" charset="-122"/>
                <a:cs typeface="+mn-cs"/>
              </a:rPr>
              <a:t>: </a:t>
            </a:r>
            <a:r>
              <a:rPr lang="zh-CN" altLang="en-US" sz="2600" b="1" kern="1200" dirty="0">
                <a:solidFill>
                  <a:schemeClr val="accent1">
                    <a:lumMod val="75000"/>
                  </a:schemeClr>
                </a:solidFill>
                <a:latin typeface="微软雅黑" pitchFamily="34" charset="-122"/>
                <a:ea typeface="微软雅黑" pitchFamily="34" charset="-122"/>
                <a:cs typeface="+mn-cs"/>
              </a:rPr>
              <a:t>理解了如何在结构体中嵌套其他结构体、如何定义和使用结构体数组</a:t>
            </a:r>
            <a:endParaRPr lang="en-US" altLang="zh-CN" sz="2600" b="1" kern="1200" dirty="0">
              <a:solidFill>
                <a:schemeClr val="accent1">
                  <a:lumMod val="75000"/>
                </a:schemeClr>
              </a:solidFill>
              <a:latin typeface="微软雅黑" pitchFamily="34" charset="-122"/>
              <a:ea typeface="微软雅黑" pitchFamily="34" charset="-122"/>
              <a:cs typeface="+mn-cs"/>
            </a:endParaRPr>
          </a:p>
          <a:p>
            <a:pPr lvl="0"/>
            <a:r>
              <a:rPr lang="en-US" altLang="zh-CN" sz="2600" dirty="0"/>
              <a:t>Typedef</a:t>
            </a:r>
            <a:r>
              <a:rPr lang="zh-CN" altLang="en-US" sz="2600" dirty="0"/>
              <a:t>的应用</a:t>
            </a:r>
            <a:r>
              <a:rPr lang="en-US" altLang="zh-CN" sz="2600" b="1" kern="1200" dirty="0">
                <a:solidFill>
                  <a:prstClr val="black">
                    <a:hueOff val="0"/>
                    <a:satOff val="0"/>
                    <a:lumOff val="0"/>
                    <a:alphaOff val="0"/>
                  </a:prstClr>
                </a:solidFill>
                <a:latin typeface="微软雅黑" pitchFamily="34" charset="-122"/>
                <a:ea typeface="微软雅黑" pitchFamily="34" charset="-122"/>
                <a:cs typeface="+mn-cs"/>
              </a:rPr>
              <a:t>: </a:t>
            </a:r>
            <a:r>
              <a:rPr lang="zh-CN" altLang="en-US" sz="2600" dirty="0">
                <a:solidFill>
                  <a:schemeClr val="accent1">
                    <a:lumMod val="75000"/>
                  </a:schemeClr>
                </a:solidFill>
              </a:rPr>
              <a:t>掌握使用</a:t>
            </a:r>
            <a:r>
              <a:rPr lang="en-US" altLang="zh-CN" sz="2600" dirty="0">
                <a:solidFill>
                  <a:schemeClr val="accent1">
                    <a:lumMod val="75000"/>
                  </a:schemeClr>
                </a:solidFill>
              </a:rPr>
              <a:t>typedef</a:t>
            </a:r>
            <a:r>
              <a:rPr lang="zh-CN" altLang="en-US" sz="2600" dirty="0">
                <a:solidFill>
                  <a:schemeClr val="accent1">
                    <a:lumMod val="75000"/>
                  </a:schemeClr>
                </a:solidFill>
              </a:rPr>
              <a:t>为现有类型定义新的类型名</a:t>
            </a:r>
          </a:p>
        </p:txBody>
      </p:sp>
    </p:spTree>
    <p:extLst>
      <p:ext uri="{BB962C8B-B14F-4D97-AF65-F5344CB8AC3E}">
        <p14:creationId xmlns:p14="http://schemas.microsoft.com/office/powerpoint/2010/main" val="4243641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3FC8ABF-A1DB-0FC7-3959-6F481F555359}"/>
              </a:ext>
            </a:extLst>
          </p:cNvPr>
          <p:cNvSpPr>
            <a:spLocks noGrp="1"/>
          </p:cNvSpPr>
          <p:nvPr>
            <p:ph idx="1"/>
          </p:nvPr>
        </p:nvSpPr>
        <p:spPr>
          <a:xfrm>
            <a:off x="457200" y="1581967"/>
            <a:ext cx="8229600" cy="3215185"/>
          </a:xfrm>
        </p:spPr>
        <p:txBody>
          <a:bodyPr/>
          <a:lstStyle/>
          <a:p>
            <a:r>
              <a:rPr lang="zh-CN" altLang="en-US" dirty="0"/>
              <a:t>了解结构体的基本概念</a:t>
            </a:r>
          </a:p>
          <a:p>
            <a:r>
              <a:rPr lang="zh-CN" altLang="en-US" dirty="0"/>
              <a:t>掌握结构体的定义和使用</a:t>
            </a:r>
          </a:p>
          <a:p>
            <a:r>
              <a:rPr lang="zh-CN" altLang="en-US" dirty="0"/>
              <a:t>掌握结构体成员的访问和操作</a:t>
            </a:r>
          </a:p>
          <a:p>
            <a:r>
              <a:rPr lang="zh-CN" altLang="en-US" dirty="0"/>
              <a:t>学习嵌套结构体和结构体数组的使用</a:t>
            </a:r>
          </a:p>
          <a:p>
            <a:r>
              <a:rPr lang="zh-CN" altLang="en-US" dirty="0"/>
              <a:t>理解‘</a:t>
            </a:r>
            <a:r>
              <a:rPr lang="en-US" altLang="zh-CN" dirty="0"/>
              <a:t>typedef</a:t>
            </a:r>
            <a:r>
              <a:rPr lang="zh-CN" altLang="en-US" dirty="0"/>
              <a:t>’的应用</a:t>
            </a:r>
          </a:p>
          <a:p>
            <a:pPr marL="0" indent="0">
              <a:buNone/>
            </a:pPr>
            <a:endParaRPr lang="zh-CN" altLang="en-US" dirty="0"/>
          </a:p>
        </p:txBody>
      </p:sp>
      <p:sp>
        <p:nvSpPr>
          <p:cNvPr id="3" name="文本占位符 2">
            <a:extLst>
              <a:ext uri="{FF2B5EF4-FFF2-40B4-BE49-F238E27FC236}">
                <a16:creationId xmlns:a16="http://schemas.microsoft.com/office/drawing/2014/main" id="{6B00E2ED-31C1-15AC-2AB6-C9DFA83D06C0}"/>
              </a:ext>
            </a:extLst>
          </p:cNvPr>
          <p:cNvSpPr>
            <a:spLocks noGrp="1"/>
          </p:cNvSpPr>
          <p:nvPr>
            <p:ph type="body" sz="quarter" idx="13"/>
          </p:nvPr>
        </p:nvSpPr>
        <p:spPr/>
        <p:txBody>
          <a:bodyPr/>
          <a:lstStyle/>
          <a:p>
            <a:pPr algn="ctr"/>
            <a:r>
              <a:rPr lang="zh-CN" altLang="en-US" dirty="0"/>
              <a:t>本章目标</a:t>
            </a:r>
          </a:p>
        </p:txBody>
      </p:sp>
    </p:spTree>
    <p:extLst>
      <p:ext uri="{BB962C8B-B14F-4D97-AF65-F5344CB8AC3E}">
        <p14:creationId xmlns:p14="http://schemas.microsoft.com/office/powerpoint/2010/main" val="2021548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2FE3CB4-870B-E150-2C8D-ABA5C7CDABEB}"/>
              </a:ext>
            </a:extLst>
          </p:cNvPr>
          <p:cNvSpPr>
            <a:spLocks noGrp="1"/>
          </p:cNvSpPr>
          <p:nvPr>
            <p:ph type="body" sz="quarter" idx="16"/>
          </p:nvPr>
        </p:nvSpPr>
        <p:spPr>
          <a:xfrm>
            <a:off x="611560" y="1252155"/>
            <a:ext cx="8064895" cy="504701"/>
          </a:xfrm>
        </p:spPr>
        <p:txBody>
          <a:bodyPr/>
          <a:lstStyle/>
          <a:p>
            <a:r>
              <a:rPr lang="en-US" altLang="zh-CN" dirty="0"/>
              <a:t>7.1.</a:t>
            </a:r>
            <a:r>
              <a:rPr lang="en-US" altLang="zh-CN" sz="2400" b="1" i="0" dirty="0">
                <a:latin typeface="微软雅黑" pitchFamily="34" charset="-122"/>
                <a:ea typeface="微软雅黑" pitchFamily="34" charset="-122"/>
              </a:rPr>
              <a:t>1</a:t>
            </a:r>
            <a:r>
              <a:rPr lang="zh-CN" altLang="en-US" dirty="0"/>
              <a:t> 程序解析</a:t>
            </a:r>
            <a:endParaRPr lang="zh-CN" altLang="en-US" sz="2400" b="1" i="0" dirty="0">
              <a:latin typeface="微软雅黑" pitchFamily="34" charset="-122"/>
              <a:ea typeface="微软雅黑" pitchFamily="34" charset="-122"/>
            </a:endParaRPr>
          </a:p>
        </p:txBody>
      </p:sp>
      <p:sp>
        <p:nvSpPr>
          <p:cNvPr id="4" name="文本占位符 3">
            <a:extLst>
              <a:ext uri="{FF2B5EF4-FFF2-40B4-BE49-F238E27FC236}">
                <a16:creationId xmlns:a16="http://schemas.microsoft.com/office/drawing/2014/main" id="{EAA6C3E4-8D08-A1FD-0EB2-3B8EDB0F7087}"/>
              </a:ext>
            </a:extLst>
          </p:cNvPr>
          <p:cNvSpPr>
            <a:spLocks noGrp="1"/>
          </p:cNvSpPr>
          <p:nvPr>
            <p:ph type="body" sz="quarter" idx="13"/>
          </p:nvPr>
        </p:nvSpPr>
        <p:spPr/>
        <p:txBody>
          <a:bodyPr/>
          <a:lstStyle/>
          <a:p>
            <a:r>
              <a:rPr lang="en-US" altLang="zh-CN" sz="3200" b="1" dirty="0">
                <a:solidFill>
                  <a:schemeClr val="bg1"/>
                </a:solidFill>
                <a:latin typeface="微软雅黑" pitchFamily="34" charset="-122"/>
                <a:ea typeface="微软雅黑" pitchFamily="34" charset="-122"/>
              </a:rPr>
              <a:t>7.1 </a:t>
            </a:r>
            <a:r>
              <a:rPr lang="zh-CN" altLang="en-US" sz="3200" b="1" dirty="0">
                <a:solidFill>
                  <a:schemeClr val="bg1"/>
                </a:solidFill>
                <a:latin typeface="微软雅黑" pitchFamily="34" charset="-122"/>
                <a:ea typeface="微软雅黑" pitchFamily="34" charset="-122"/>
              </a:rPr>
              <a:t>火星探测器知多少</a:t>
            </a:r>
            <a:endParaRPr lang="zh-CN" altLang="en-US" dirty="0"/>
          </a:p>
        </p:txBody>
      </p:sp>
      <p:sp>
        <p:nvSpPr>
          <p:cNvPr id="5" name="文本框 4">
            <a:extLst>
              <a:ext uri="{FF2B5EF4-FFF2-40B4-BE49-F238E27FC236}">
                <a16:creationId xmlns:a16="http://schemas.microsoft.com/office/drawing/2014/main" id="{CFBD0DAE-9686-A07E-CEDE-B3DD38F7D7C7}"/>
              </a:ext>
            </a:extLst>
          </p:cNvPr>
          <p:cNvSpPr txBox="1"/>
          <p:nvPr/>
        </p:nvSpPr>
        <p:spPr>
          <a:xfrm>
            <a:off x="432048" y="1844824"/>
            <a:ext cx="3995936" cy="4901150"/>
          </a:xfrm>
          <a:prstGeom prst="rect">
            <a:avLst/>
          </a:prstGeom>
          <a:noFill/>
        </p:spPr>
        <p:txBody>
          <a:bodyPr wrap="square" rtlCol="0">
            <a:spAutoFit/>
          </a:bodyPr>
          <a:lstStyle/>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#include &lt;</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stdio.h</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&gt;</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struct </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MarsProbe</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char </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CName</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[20];    </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char FName[20];    </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char Country[20];  </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int </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LaunchTime</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float Weight;      </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char Success;   </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int main() {</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struct </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MarsProbe</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MP[] = {</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400" kern="100" dirty="0">
                <a:effectLst/>
                <a:latin typeface="Times New Roman" panose="02020603050405020304" pitchFamily="18" charset="0"/>
                <a:ea typeface="微软雅黑" panose="020B0503020204020204" pitchFamily="34" charset="-122"/>
                <a:cs typeface="Times New Roman" panose="02020603050405020304" pitchFamily="18" charset="0"/>
              </a:rPr>
              <a:t>火星</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1A", "Mars 1M", "USSR", 1960, 650.0, 'N'},</a:t>
            </a:r>
          </a:p>
          <a:p>
            <a:pPr>
              <a:lnSpc>
                <a:spcPct val="150000"/>
              </a:lnSpc>
            </a:pP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400" kern="100" dirty="0">
                <a:latin typeface="Times New Roman" panose="02020603050405020304" pitchFamily="18" charset="0"/>
                <a:ea typeface="微软雅黑" panose="020B0503020204020204" pitchFamily="34" charset="-122"/>
                <a:cs typeface="Times New Roman" panose="02020603050405020304" pitchFamily="18" charset="0"/>
              </a:rPr>
              <a:t>机遇号</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kern="100" dirty="0" err="1">
                <a:latin typeface="Times New Roman" panose="02020603050405020304" pitchFamily="18" charset="0"/>
                <a:ea typeface="微软雅黑" panose="020B0503020204020204" pitchFamily="34" charset="-122"/>
                <a:cs typeface="Times New Roman" panose="02020603050405020304" pitchFamily="18" charset="0"/>
              </a:rPr>
              <a:t>Opport</a:t>
            </a:r>
            <a:r>
              <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rPr>
              <a:t>.", "USA", 2004, 180.0, 'Y'},</a:t>
            </a:r>
          </a:p>
          <a:p>
            <a:pPr>
              <a:lnSpc>
                <a:spcPct val="150000"/>
              </a:lnSpc>
            </a:pPr>
            <a:endPar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框 5">
            <a:extLst>
              <a:ext uri="{FF2B5EF4-FFF2-40B4-BE49-F238E27FC236}">
                <a16:creationId xmlns:a16="http://schemas.microsoft.com/office/drawing/2014/main" id="{3D0E7D92-3BE5-9833-2210-F420D736972C}"/>
              </a:ext>
            </a:extLst>
          </p:cNvPr>
          <p:cNvSpPr txBox="1"/>
          <p:nvPr/>
        </p:nvSpPr>
        <p:spPr>
          <a:xfrm>
            <a:off x="4572000" y="1844824"/>
            <a:ext cx="4248472" cy="4577985"/>
          </a:xfrm>
          <a:prstGeom prst="rect">
            <a:avLst/>
          </a:prstGeom>
          <a:noFill/>
        </p:spPr>
        <p:txBody>
          <a:bodyPr wrap="square" rtlCol="0">
            <a:spAutoFit/>
          </a:bodyPr>
          <a:lstStyle/>
          <a:p>
            <a:pPr algn="just">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400" kern="100" dirty="0">
                <a:effectLst/>
                <a:latin typeface="Times New Roman" panose="02020603050405020304" pitchFamily="18" charset="0"/>
                <a:ea typeface="微软雅黑" panose="020B0503020204020204" pitchFamily="34" charset="-122"/>
                <a:cs typeface="Times New Roman" panose="02020603050405020304" pitchFamily="18" charset="0"/>
              </a:rPr>
              <a:t>勇气号</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"Spirit", "USA", 2004, 174.0, 'Y'},</a:t>
            </a:r>
          </a:p>
          <a:p>
            <a:pPr algn="just">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400" kern="100" dirty="0">
                <a:effectLst/>
                <a:latin typeface="Times New Roman" panose="02020603050405020304" pitchFamily="18" charset="0"/>
                <a:ea typeface="微软雅黑" panose="020B0503020204020204" pitchFamily="34" charset="-122"/>
                <a:cs typeface="Times New Roman" panose="02020603050405020304" pitchFamily="18" charset="0"/>
              </a:rPr>
              <a:t>毅力号</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Persev</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"USA", 2021, 174.0, 'Y'},</a:t>
            </a:r>
          </a:p>
          <a:p>
            <a:pPr algn="just">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400" kern="100" dirty="0">
                <a:effectLst/>
                <a:latin typeface="Times New Roman" panose="02020603050405020304" pitchFamily="18" charset="0"/>
                <a:ea typeface="微软雅黑" panose="020B0503020204020204" pitchFamily="34" charset="-122"/>
                <a:cs typeface="Times New Roman" panose="02020603050405020304" pitchFamily="18" charset="0"/>
              </a:rPr>
              <a:t>祝融号</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Zhurong</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"CHN", 2021, 240.0, 'Y'}</a:t>
            </a:r>
          </a:p>
          <a:p>
            <a:pPr algn="just">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p>
          <a:p>
            <a:pPr algn="just">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int </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printf("</a:t>
            </a:r>
            <a:r>
              <a:rPr lang="zh-CN" altLang="en-US" sz="1400" kern="100" dirty="0">
                <a:effectLst/>
                <a:latin typeface="Times New Roman" panose="02020603050405020304" pitchFamily="18" charset="0"/>
                <a:ea typeface="微软雅黑" panose="020B0503020204020204" pitchFamily="34" charset="-122"/>
                <a:cs typeface="Times New Roman" panose="02020603050405020304" pitchFamily="18" charset="0"/>
              </a:rPr>
              <a:t>中文名</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1400" kern="100" dirty="0">
                <a:effectLst/>
                <a:latin typeface="Times New Roman" panose="02020603050405020304" pitchFamily="18" charset="0"/>
                <a:ea typeface="微软雅黑" panose="020B0503020204020204" pitchFamily="34" charset="-122"/>
                <a:cs typeface="Times New Roman" panose="02020603050405020304" pitchFamily="18" charset="0"/>
              </a:rPr>
              <a:t>英文名</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1400" kern="100" dirty="0">
                <a:effectLst/>
                <a:latin typeface="Times New Roman" panose="02020603050405020304" pitchFamily="18" charset="0"/>
                <a:ea typeface="微软雅黑" panose="020B0503020204020204" pitchFamily="34" charset="-122"/>
                <a:cs typeface="Times New Roman" panose="02020603050405020304" pitchFamily="18" charset="0"/>
              </a:rPr>
              <a:t>国家</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1400" kern="100" dirty="0">
                <a:effectLst/>
                <a:latin typeface="Times New Roman" panose="02020603050405020304" pitchFamily="18" charset="0"/>
                <a:ea typeface="微软雅黑" panose="020B0503020204020204" pitchFamily="34" charset="-122"/>
                <a:cs typeface="Times New Roman" panose="02020603050405020304" pitchFamily="18" charset="0"/>
              </a:rPr>
              <a:t>时间</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1400" kern="100" dirty="0">
                <a:effectLst/>
                <a:latin typeface="Times New Roman" panose="02020603050405020304" pitchFamily="18" charset="0"/>
                <a:ea typeface="微软雅黑" panose="020B0503020204020204" pitchFamily="34" charset="-122"/>
                <a:cs typeface="Times New Roman" panose="02020603050405020304" pitchFamily="18" charset="0"/>
              </a:rPr>
              <a:t>重量</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1400" kern="100" dirty="0">
                <a:effectLst/>
                <a:latin typeface="Times New Roman" panose="02020603050405020304" pitchFamily="18" charset="0"/>
                <a:ea typeface="微软雅黑" panose="020B0503020204020204" pitchFamily="34" charset="-122"/>
                <a:cs typeface="Times New Roman" panose="02020603050405020304" pitchFamily="18" charset="0"/>
              </a:rPr>
              <a:t>成功着陆？</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\n");</a:t>
            </a:r>
          </a:p>
          <a:p>
            <a:pPr algn="just">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for(</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=0; </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&lt;5; </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printf("%s\</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t%s</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t%s</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t%d</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\t%.1f\</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t%c</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\n", MP[</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CName</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MP[</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].FName,</a:t>
            </a:r>
          </a:p>
          <a:p>
            <a:pPr algn="just">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MP[</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].Country, MP[</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LaunchTime,MP</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].Weight, MP[</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].Success);</a:t>
            </a:r>
          </a:p>
          <a:p>
            <a:pPr algn="just">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return 0;</a:t>
            </a:r>
          </a:p>
          <a:p>
            <a:pPr algn="just">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210B989B-109D-8AEE-4472-761EC5D9362C}"/>
              </a:ext>
            </a:extLst>
          </p:cNvPr>
          <p:cNvCxnSpPr/>
          <p:nvPr/>
        </p:nvCxnSpPr>
        <p:spPr>
          <a:xfrm>
            <a:off x="4355976" y="2025352"/>
            <a:ext cx="0" cy="4572000"/>
          </a:xfrm>
          <a:prstGeom prst="line">
            <a:avLst/>
          </a:prstGeom>
          <a:ln w="19050">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0" name="矩形: 圆顶角 9">
            <a:extLst>
              <a:ext uri="{FF2B5EF4-FFF2-40B4-BE49-F238E27FC236}">
                <a16:creationId xmlns:a16="http://schemas.microsoft.com/office/drawing/2014/main" id="{B33D742A-7C4E-A227-1396-94494DF90983}"/>
              </a:ext>
            </a:extLst>
          </p:cNvPr>
          <p:cNvSpPr/>
          <p:nvPr/>
        </p:nvSpPr>
        <p:spPr>
          <a:xfrm>
            <a:off x="4339042" y="4093033"/>
            <a:ext cx="4320479" cy="2016223"/>
          </a:xfrm>
          <a:prstGeom prst="round2Same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eaLnBrk="1" fontAlgn="auto" hangingPunct="1">
              <a:spcBef>
                <a:spcPts val="0"/>
              </a:spcBef>
              <a:spcAft>
                <a:spcPts val="0"/>
              </a:spcAft>
            </a:pPr>
            <a:endParaRPr lang="zh-CN" altLang="en-US"/>
          </a:p>
        </p:txBody>
      </p:sp>
      <p:sp>
        <p:nvSpPr>
          <p:cNvPr id="11" name="文本框 10">
            <a:extLst>
              <a:ext uri="{FF2B5EF4-FFF2-40B4-BE49-F238E27FC236}">
                <a16:creationId xmlns:a16="http://schemas.microsoft.com/office/drawing/2014/main" id="{9738B8A8-7579-3C48-0891-CA555E30F9CF}"/>
              </a:ext>
            </a:extLst>
          </p:cNvPr>
          <p:cNvSpPr txBox="1"/>
          <p:nvPr/>
        </p:nvSpPr>
        <p:spPr>
          <a:xfrm>
            <a:off x="4653385" y="4077072"/>
            <a:ext cx="3698527" cy="2314544"/>
          </a:xfrm>
          <a:prstGeom prst="rect">
            <a:avLst/>
          </a:prstGeom>
          <a:noFill/>
        </p:spPr>
        <p:txBody>
          <a:bodyPr wrap="square" rtlCol="0">
            <a:spAutoFit/>
          </a:bodyPr>
          <a:lstStyle/>
          <a:p>
            <a:pPr>
              <a:lnSpc>
                <a:spcPct val="150000"/>
              </a:lnSpc>
            </a:pPr>
            <a:r>
              <a:rPr lang="zh-CN" altLang="en-US" sz="1400" dirty="0">
                <a:solidFill>
                  <a:schemeClr val="bg1"/>
                </a:solidFill>
              </a:rPr>
              <a:t>中文名  英文名  国家  时间  重量  成功着陆？</a:t>
            </a:r>
          </a:p>
          <a:p>
            <a:pPr>
              <a:lnSpc>
                <a:spcPct val="150000"/>
              </a:lnSpc>
            </a:pPr>
            <a:r>
              <a:rPr lang="zh-CN" altLang="en-US" sz="1400" dirty="0">
                <a:solidFill>
                  <a:schemeClr val="bg1"/>
                </a:solidFill>
              </a:rPr>
              <a:t>火星</a:t>
            </a:r>
            <a:r>
              <a:rPr lang="en-US" altLang="zh-CN" sz="1400" dirty="0">
                <a:solidFill>
                  <a:schemeClr val="bg1"/>
                </a:solidFill>
              </a:rPr>
              <a:t>1A  Mars 1M  USSR  1960  650.0  N</a:t>
            </a:r>
          </a:p>
          <a:p>
            <a:pPr>
              <a:lnSpc>
                <a:spcPct val="150000"/>
              </a:lnSpc>
            </a:pPr>
            <a:r>
              <a:rPr lang="zh-CN" altLang="en-US" sz="1400" dirty="0">
                <a:solidFill>
                  <a:schemeClr val="bg1"/>
                </a:solidFill>
              </a:rPr>
              <a:t>机遇号  </a:t>
            </a:r>
            <a:r>
              <a:rPr lang="en-US" altLang="zh-CN" sz="1400" dirty="0" err="1">
                <a:solidFill>
                  <a:schemeClr val="bg1"/>
                </a:solidFill>
              </a:rPr>
              <a:t>Opport</a:t>
            </a:r>
            <a:r>
              <a:rPr lang="en-US" altLang="zh-CN" sz="1400" dirty="0">
                <a:solidFill>
                  <a:schemeClr val="bg1"/>
                </a:solidFill>
              </a:rPr>
              <a:t>.  USA  2004  180.0  Y</a:t>
            </a:r>
          </a:p>
          <a:p>
            <a:pPr>
              <a:lnSpc>
                <a:spcPct val="150000"/>
              </a:lnSpc>
            </a:pPr>
            <a:r>
              <a:rPr lang="zh-CN" altLang="en-US" sz="1400" dirty="0">
                <a:solidFill>
                  <a:schemeClr val="bg1"/>
                </a:solidFill>
              </a:rPr>
              <a:t>勇气号  </a:t>
            </a:r>
            <a:r>
              <a:rPr lang="en-US" altLang="zh-CN" sz="1400" dirty="0">
                <a:solidFill>
                  <a:schemeClr val="bg1"/>
                </a:solidFill>
              </a:rPr>
              <a:t>Spirit  USA  2004  174.0  Y</a:t>
            </a:r>
          </a:p>
          <a:p>
            <a:pPr>
              <a:lnSpc>
                <a:spcPct val="150000"/>
              </a:lnSpc>
            </a:pPr>
            <a:r>
              <a:rPr lang="zh-CN" altLang="en-US" sz="1400" dirty="0">
                <a:solidFill>
                  <a:schemeClr val="bg1"/>
                </a:solidFill>
              </a:rPr>
              <a:t>毅力号  </a:t>
            </a:r>
            <a:r>
              <a:rPr lang="en-US" altLang="zh-CN" sz="1400" dirty="0" err="1">
                <a:solidFill>
                  <a:schemeClr val="bg1"/>
                </a:solidFill>
              </a:rPr>
              <a:t>Persev</a:t>
            </a:r>
            <a:r>
              <a:rPr lang="en-US" altLang="zh-CN" sz="1400" dirty="0">
                <a:solidFill>
                  <a:schemeClr val="bg1"/>
                </a:solidFill>
              </a:rPr>
              <a:t>.  USA  2021  174.0  Y</a:t>
            </a:r>
          </a:p>
          <a:p>
            <a:pPr>
              <a:lnSpc>
                <a:spcPct val="150000"/>
              </a:lnSpc>
            </a:pPr>
            <a:r>
              <a:rPr lang="zh-CN" altLang="en-US" sz="1400" dirty="0">
                <a:solidFill>
                  <a:schemeClr val="bg1"/>
                </a:solidFill>
              </a:rPr>
              <a:t>祝融号  </a:t>
            </a:r>
            <a:r>
              <a:rPr lang="en-US" altLang="zh-CN" sz="1400" dirty="0" err="1">
                <a:solidFill>
                  <a:schemeClr val="bg1"/>
                </a:solidFill>
              </a:rPr>
              <a:t>Zhurong</a:t>
            </a:r>
            <a:r>
              <a:rPr lang="en-US" altLang="zh-CN" sz="1400" dirty="0">
                <a:solidFill>
                  <a:schemeClr val="bg1"/>
                </a:solidFill>
              </a:rPr>
              <a:t>  CHN  2021  240.0  Y</a:t>
            </a:r>
          </a:p>
          <a:p>
            <a:pPr>
              <a:lnSpc>
                <a:spcPct val="150000"/>
              </a:lnSpc>
            </a:pPr>
            <a:endParaRPr lang="zh-CN" altLang="en-US" sz="1400" dirty="0">
              <a:solidFill>
                <a:schemeClr val="bg1"/>
              </a:solidFill>
            </a:endParaRPr>
          </a:p>
        </p:txBody>
      </p:sp>
    </p:spTree>
    <p:extLst>
      <p:ext uri="{BB962C8B-B14F-4D97-AF65-F5344CB8AC3E}">
        <p14:creationId xmlns:p14="http://schemas.microsoft.com/office/powerpoint/2010/main" val="41271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3506A5D-B0D9-756D-566A-483D43902491}"/>
              </a:ext>
            </a:extLst>
          </p:cNvPr>
          <p:cNvSpPr>
            <a:spLocks noGrp="1"/>
          </p:cNvSpPr>
          <p:nvPr>
            <p:ph type="body" sz="quarter" idx="17"/>
          </p:nvPr>
        </p:nvSpPr>
        <p:spPr>
          <a:xfrm>
            <a:off x="539750" y="1988840"/>
            <a:ext cx="8280400" cy="864096"/>
          </a:xfrm>
        </p:spPr>
        <p:txBody>
          <a:bodyPr/>
          <a:lstStyle/>
          <a:p>
            <a:r>
              <a:rPr lang="zh-CN" altLang="en-US" kern="100" dirty="0">
                <a:cs typeface="Times New Roman" panose="02020603050405020304" pitchFamily="18" charset="0"/>
              </a:rPr>
              <a:t>定义结构体类型的一般形式为：</a:t>
            </a:r>
            <a:endParaRPr lang="en-US" altLang="zh-CN" kern="100" dirty="0">
              <a:cs typeface="Times New Roman" panose="02020603050405020304" pitchFamily="18" charset="0"/>
            </a:endParaRPr>
          </a:p>
          <a:p>
            <a:pPr marL="0" indent="0">
              <a:buNone/>
            </a:pPr>
            <a:endParaRPr lang="zh-CN" altLang="en-US" b="0" dirty="0">
              <a:solidFill>
                <a:schemeClr val="accent1">
                  <a:lumMod val="75000"/>
                </a:schemeClr>
              </a:solidFill>
            </a:endParaRPr>
          </a:p>
        </p:txBody>
      </p:sp>
      <p:sp>
        <p:nvSpPr>
          <p:cNvPr id="3" name="文本占位符 2">
            <a:extLst>
              <a:ext uri="{FF2B5EF4-FFF2-40B4-BE49-F238E27FC236}">
                <a16:creationId xmlns:a16="http://schemas.microsoft.com/office/drawing/2014/main" id="{0BEB62DA-F36B-8FD1-8957-11C7345678DD}"/>
              </a:ext>
            </a:extLst>
          </p:cNvPr>
          <p:cNvSpPr>
            <a:spLocks noGrp="1"/>
          </p:cNvSpPr>
          <p:nvPr>
            <p:ph type="body" sz="quarter" idx="13"/>
          </p:nvPr>
        </p:nvSpPr>
        <p:spPr/>
        <p:txBody>
          <a:bodyPr/>
          <a:lstStyle/>
          <a:p>
            <a:r>
              <a:rPr lang="en-US" altLang="zh-CN" sz="3200" b="1" dirty="0">
                <a:solidFill>
                  <a:schemeClr val="bg1"/>
                </a:solidFill>
                <a:latin typeface="微软雅黑" pitchFamily="34" charset="-122"/>
                <a:ea typeface="微软雅黑" pitchFamily="34" charset="-122"/>
              </a:rPr>
              <a:t>7.1 </a:t>
            </a:r>
            <a:r>
              <a:rPr lang="zh-CN" altLang="en-US" sz="3200" b="1" dirty="0">
                <a:solidFill>
                  <a:schemeClr val="bg1"/>
                </a:solidFill>
                <a:latin typeface="微软雅黑" pitchFamily="34" charset="-122"/>
                <a:ea typeface="微软雅黑" pitchFamily="34" charset="-122"/>
              </a:rPr>
              <a:t>火星探测器知多少</a:t>
            </a:r>
            <a:endParaRPr lang="zh-CN" altLang="en-US" dirty="0"/>
          </a:p>
        </p:txBody>
      </p:sp>
      <p:sp>
        <p:nvSpPr>
          <p:cNvPr id="4" name="文本占位符 3">
            <a:extLst>
              <a:ext uri="{FF2B5EF4-FFF2-40B4-BE49-F238E27FC236}">
                <a16:creationId xmlns:a16="http://schemas.microsoft.com/office/drawing/2014/main" id="{B0011607-5E32-D04C-04A0-B5788B407F30}"/>
              </a:ext>
            </a:extLst>
          </p:cNvPr>
          <p:cNvSpPr>
            <a:spLocks noGrp="1"/>
          </p:cNvSpPr>
          <p:nvPr>
            <p:ph type="body" sz="quarter" idx="16"/>
          </p:nvPr>
        </p:nvSpPr>
        <p:spPr/>
        <p:txBody>
          <a:bodyPr/>
          <a:lstStyle/>
          <a:p>
            <a:r>
              <a:rPr lang="en-US" altLang="zh-CN" dirty="0"/>
              <a:t>7.1.2 </a:t>
            </a:r>
            <a:r>
              <a:rPr lang="zh-CN" altLang="en-US" dirty="0"/>
              <a:t>结构体类型</a:t>
            </a:r>
            <a:endParaRPr lang="zh-CN" altLang="en-US" sz="2800" b="1" i="0" dirty="0">
              <a:latin typeface="微软雅黑" pitchFamily="34" charset="-122"/>
              <a:ea typeface="微软雅黑" pitchFamily="34" charset="-122"/>
            </a:endParaRPr>
          </a:p>
        </p:txBody>
      </p:sp>
      <p:sp>
        <p:nvSpPr>
          <p:cNvPr id="31" name="文本框 30">
            <a:extLst>
              <a:ext uri="{FF2B5EF4-FFF2-40B4-BE49-F238E27FC236}">
                <a16:creationId xmlns:a16="http://schemas.microsoft.com/office/drawing/2014/main" id="{A8B5EDF3-C47A-76ED-E3A9-78DAD7581530}"/>
              </a:ext>
            </a:extLst>
          </p:cNvPr>
          <p:cNvSpPr txBox="1"/>
          <p:nvPr/>
        </p:nvSpPr>
        <p:spPr>
          <a:xfrm>
            <a:off x="858416" y="2564904"/>
            <a:ext cx="3816424" cy="3917547"/>
          </a:xfrm>
          <a:prstGeom prst="rect">
            <a:avLst/>
          </a:prstGeom>
          <a:noFill/>
        </p:spPr>
        <p:txBody>
          <a:bodyPr wrap="square" rtlCol="0">
            <a:spAutoFit/>
          </a:bodyPr>
          <a:lstStyle/>
          <a:p>
            <a:pPr marL="0" indent="0">
              <a:lnSpc>
                <a:spcPct val="150000"/>
              </a:lnSpc>
              <a:buNone/>
            </a:pPr>
            <a:r>
              <a:rPr lang="en-US" altLang="zh-CN" sz="2400" b="1" dirty="0">
                <a:solidFill>
                  <a:schemeClr val="accent1">
                    <a:lumMod val="75000"/>
                  </a:schemeClr>
                </a:solidFill>
                <a:latin typeface="华文楷体" panose="02010600040101010101" pitchFamily="2" charset="-122"/>
                <a:ea typeface="华文楷体" panose="02010600040101010101" pitchFamily="2" charset="-122"/>
              </a:rPr>
              <a:t>struct </a:t>
            </a:r>
            <a:r>
              <a:rPr lang="zh-CN" altLang="en-US" sz="2400" b="1" dirty="0">
                <a:solidFill>
                  <a:schemeClr val="accent1">
                    <a:lumMod val="75000"/>
                  </a:schemeClr>
                </a:solidFill>
                <a:latin typeface="华文楷体" panose="02010600040101010101" pitchFamily="2" charset="-122"/>
                <a:ea typeface="华文楷体" panose="02010600040101010101" pitchFamily="2" charset="-122"/>
              </a:rPr>
              <a:t>结构体类型名</a:t>
            </a:r>
            <a:r>
              <a:rPr lang="en-US" altLang="zh-CN" sz="2400" b="1" dirty="0">
                <a:solidFill>
                  <a:schemeClr val="accent1">
                    <a:lumMod val="75000"/>
                  </a:schemeClr>
                </a:solidFill>
                <a:latin typeface="华文楷体" panose="02010600040101010101" pitchFamily="2" charset="-122"/>
                <a:ea typeface="华文楷体" panose="02010600040101010101" pitchFamily="2" charset="-122"/>
              </a:rPr>
              <a:t>{</a:t>
            </a:r>
          </a:p>
          <a:p>
            <a:pPr marL="0" indent="0">
              <a:lnSpc>
                <a:spcPct val="150000"/>
              </a:lnSpc>
              <a:buNone/>
            </a:pPr>
            <a:r>
              <a:rPr lang="zh-CN" altLang="en-US" sz="2400" b="1" dirty="0">
                <a:solidFill>
                  <a:schemeClr val="accent1">
                    <a:lumMod val="75000"/>
                  </a:schemeClr>
                </a:solidFill>
                <a:latin typeface="华文楷体" panose="02010600040101010101" pitchFamily="2" charset="-122"/>
                <a:ea typeface="华文楷体" panose="02010600040101010101" pitchFamily="2" charset="-122"/>
              </a:rPr>
              <a:t>数据类型成员名</a:t>
            </a:r>
            <a:r>
              <a:rPr lang="en-US" altLang="zh-CN" sz="2400" b="1" dirty="0">
                <a:solidFill>
                  <a:schemeClr val="accent1">
                    <a:lumMod val="75000"/>
                  </a:schemeClr>
                </a:solidFill>
                <a:latin typeface="华文楷体" panose="02010600040101010101" pitchFamily="2" charset="-122"/>
                <a:ea typeface="华文楷体" panose="02010600040101010101" pitchFamily="2" charset="-122"/>
              </a:rPr>
              <a:t>1</a:t>
            </a:r>
            <a:r>
              <a:rPr lang="zh-CN" altLang="en-US" sz="2400" b="1" dirty="0">
                <a:solidFill>
                  <a:schemeClr val="accent1">
                    <a:lumMod val="75000"/>
                  </a:schemeClr>
                </a:solidFill>
                <a:latin typeface="华文楷体" panose="02010600040101010101" pitchFamily="2" charset="-122"/>
                <a:ea typeface="华文楷体" panose="02010600040101010101" pitchFamily="2" charset="-122"/>
              </a:rPr>
              <a:t>；</a:t>
            </a:r>
          </a:p>
          <a:p>
            <a:pPr marL="0" indent="0">
              <a:lnSpc>
                <a:spcPct val="150000"/>
              </a:lnSpc>
              <a:buNone/>
            </a:pPr>
            <a:r>
              <a:rPr lang="zh-CN" altLang="en-US" sz="2400" b="1" dirty="0">
                <a:solidFill>
                  <a:schemeClr val="accent1">
                    <a:lumMod val="75000"/>
                  </a:schemeClr>
                </a:solidFill>
                <a:latin typeface="华文楷体" panose="02010600040101010101" pitchFamily="2" charset="-122"/>
                <a:ea typeface="华文楷体" panose="02010600040101010101" pitchFamily="2" charset="-122"/>
              </a:rPr>
              <a:t>数据类型成员名</a:t>
            </a:r>
            <a:r>
              <a:rPr lang="en-US" altLang="zh-CN" sz="2400" b="1" dirty="0">
                <a:solidFill>
                  <a:schemeClr val="accent1">
                    <a:lumMod val="75000"/>
                  </a:schemeClr>
                </a:solidFill>
                <a:latin typeface="华文楷体" panose="02010600040101010101" pitchFamily="2" charset="-122"/>
                <a:ea typeface="华文楷体" panose="02010600040101010101" pitchFamily="2" charset="-122"/>
              </a:rPr>
              <a:t>2</a:t>
            </a:r>
            <a:r>
              <a:rPr lang="zh-CN" altLang="en-US" sz="2400" b="1" dirty="0">
                <a:solidFill>
                  <a:schemeClr val="accent1">
                    <a:lumMod val="75000"/>
                  </a:schemeClr>
                </a:solidFill>
                <a:latin typeface="华文楷体" panose="02010600040101010101" pitchFamily="2" charset="-122"/>
                <a:ea typeface="华文楷体" panose="02010600040101010101" pitchFamily="2" charset="-122"/>
              </a:rPr>
              <a:t>；</a:t>
            </a:r>
          </a:p>
          <a:p>
            <a:pPr marL="0" indent="0">
              <a:lnSpc>
                <a:spcPct val="150000"/>
              </a:lnSpc>
              <a:buNone/>
            </a:pPr>
            <a:r>
              <a:rPr lang="en-US" altLang="zh-CN" sz="2400" b="1" dirty="0">
                <a:solidFill>
                  <a:schemeClr val="accent1">
                    <a:lumMod val="75000"/>
                  </a:schemeClr>
                </a:solidFill>
                <a:latin typeface="华文楷体" panose="02010600040101010101" pitchFamily="2" charset="-122"/>
                <a:ea typeface="华文楷体" panose="02010600040101010101" pitchFamily="2" charset="-122"/>
              </a:rPr>
              <a:t>…</a:t>
            </a:r>
          </a:p>
          <a:p>
            <a:pPr marL="0" indent="0">
              <a:lnSpc>
                <a:spcPct val="150000"/>
              </a:lnSpc>
              <a:buNone/>
            </a:pPr>
            <a:r>
              <a:rPr lang="zh-CN" altLang="en-US" sz="2400" b="1" dirty="0">
                <a:solidFill>
                  <a:schemeClr val="accent1">
                    <a:lumMod val="75000"/>
                  </a:schemeClr>
                </a:solidFill>
                <a:latin typeface="华文楷体" panose="02010600040101010101" pitchFamily="2" charset="-122"/>
                <a:ea typeface="华文楷体" panose="02010600040101010101" pitchFamily="2" charset="-122"/>
              </a:rPr>
              <a:t>数据类型成员名</a:t>
            </a:r>
            <a:r>
              <a:rPr lang="en-US" altLang="zh-CN" sz="2400" b="1" dirty="0">
                <a:solidFill>
                  <a:schemeClr val="accent1">
                    <a:lumMod val="75000"/>
                  </a:schemeClr>
                </a:solidFill>
                <a:latin typeface="华文楷体" panose="02010600040101010101" pitchFamily="2" charset="-122"/>
                <a:ea typeface="华文楷体" panose="02010600040101010101" pitchFamily="2" charset="-122"/>
              </a:rPr>
              <a:t>n</a:t>
            </a:r>
            <a:r>
              <a:rPr lang="zh-CN" altLang="en-US" sz="2400" b="1" dirty="0">
                <a:solidFill>
                  <a:schemeClr val="accent1">
                    <a:lumMod val="75000"/>
                  </a:schemeClr>
                </a:solidFill>
                <a:latin typeface="华文楷体" panose="02010600040101010101" pitchFamily="2" charset="-122"/>
                <a:ea typeface="华文楷体" panose="02010600040101010101" pitchFamily="2" charset="-122"/>
              </a:rPr>
              <a:t>；</a:t>
            </a:r>
          </a:p>
          <a:p>
            <a:pPr marL="0" indent="0">
              <a:lnSpc>
                <a:spcPct val="150000"/>
              </a:lnSpc>
              <a:buNone/>
            </a:pPr>
            <a:r>
              <a:rPr lang="en-US" altLang="zh-CN" sz="2400" b="1" dirty="0">
                <a:solidFill>
                  <a:schemeClr val="accent1">
                    <a:lumMod val="75000"/>
                  </a:schemeClr>
                </a:solidFill>
                <a:latin typeface="华文楷体" panose="02010600040101010101" pitchFamily="2" charset="-122"/>
                <a:ea typeface="华文楷体" panose="02010600040101010101" pitchFamily="2" charset="-122"/>
              </a:rPr>
              <a:t>}</a:t>
            </a:r>
            <a:r>
              <a:rPr lang="zh-CN" altLang="en-US" sz="2400" b="1" dirty="0">
                <a:solidFill>
                  <a:schemeClr val="accent1">
                    <a:lumMod val="75000"/>
                  </a:schemeClr>
                </a:solidFill>
                <a:latin typeface="华文楷体" panose="02010600040101010101" pitchFamily="2" charset="-122"/>
                <a:ea typeface="华文楷体" panose="02010600040101010101" pitchFamily="2" charset="-122"/>
              </a:rPr>
              <a:t>；</a:t>
            </a:r>
          </a:p>
          <a:p>
            <a:pPr>
              <a:lnSpc>
                <a:spcPct val="150000"/>
              </a:lnSpc>
            </a:pPr>
            <a:endParaRPr lang="zh-CN" altLang="en-US" sz="2400" b="1" dirty="0">
              <a:latin typeface="华文楷体" panose="02010600040101010101" pitchFamily="2" charset="-122"/>
              <a:ea typeface="华文楷体" panose="02010600040101010101" pitchFamily="2" charset="-122"/>
            </a:endParaRPr>
          </a:p>
        </p:txBody>
      </p:sp>
      <p:sp>
        <p:nvSpPr>
          <p:cNvPr id="32" name="矩形: 折角 31">
            <a:extLst>
              <a:ext uri="{FF2B5EF4-FFF2-40B4-BE49-F238E27FC236}">
                <a16:creationId xmlns:a16="http://schemas.microsoft.com/office/drawing/2014/main" id="{6DEC60A1-9E35-2A5B-5015-A9BB2C40E43F}"/>
              </a:ext>
            </a:extLst>
          </p:cNvPr>
          <p:cNvSpPr/>
          <p:nvPr/>
        </p:nvSpPr>
        <p:spPr>
          <a:xfrm>
            <a:off x="4427985" y="2708920"/>
            <a:ext cx="3744415" cy="3926911"/>
          </a:xfrm>
          <a:prstGeom prst="foldedCorner">
            <a:avLst/>
          </a:prstGeom>
          <a:ln/>
        </p:spPr>
        <p:style>
          <a:lnRef idx="2">
            <a:schemeClr val="accent2"/>
          </a:lnRef>
          <a:fillRef idx="1">
            <a:schemeClr val="lt1"/>
          </a:fillRef>
          <a:effectRef idx="0">
            <a:schemeClr val="accent2"/>
          </a:effectRef>
          <a:fontRef idx="minor">
            <a:schemeClr val="dk1"/>
          </a:fontRef>
        </p:style>
        <p:txBody>
          <a:bodyPr rtlCol="0" anchor="ctr"/>
          <a:lstStyle/>
          <a:p>
            <a:pPr algn="ctr" eaLnBrk="1" fontAlgn="auto" hangingPunct="1">
              <a:spcBef>
                <a:spcPts val="0"/>
              </a:spcBef>
              <a:spcAft>
                <a:spcPts val="0"/>
              </a:spcAft>
            </a:pPr>
            <a:endParaRPr lang="zh-CN" altLang="en-US"/>
          </a:p>
        </p:txBody>
      </p:sp>
      <p:sp>
        <p:nvSpPr>
          <p:cNvPr id="33" name="文本框 32">
            <a:extLst>
              <a:ext uri="{FF2B5EF4-FFF2-40B4-BE49-F238E27FC236}">
                <a16:creationId xmlns:a16="http://schemas.microsoft.com/office/drawing/2014/main" id="{3F7A983E-396C-D3C9-E9A7-9165BE280890}"/>
              </a:ext>
            </a:extLst>
          </p:cNvPr>
          <p:cNvSpPr txBox="1"/>
          <p:nvPr/>
        </p:nvSpPr>
        <p:spPr>
          <a:xfrm>
            <a:off x="4571999" y="2708920"/>
            <a:ext cx="3672409" cy="3782895"/>
          </a:xfrm>
          <a:prstGeom prst="rect">
            <a:avLst/>
          </a:prstGeom>
          <a:noFill/>
        </p:spPr>
        <p:txBody>
          <a:bodyPr wrap="square" rtlCol="0">
            <a:spAutoFit/>
          </a:bodyPr>
          <a:lstStyle/>
          <a:p>
            <a:pPr>
              <a:lnSpc>
                <a:spcPct val="150000"/>
              </a:lnSpc>
            </a:pPr>
            <a:r>
              <a:rPr lang="en-US" altLang="zh-CN" dirty="0">
                <a:solidFill>
                  <a:srgbClr val="C00000"/>
                </a:solidFill>
                <a:latin typeface="微软雅黑" panose="020B0503020204020204" pitchFamily="34" charset="-122"/>
                <a:ea typeface="微软雅黑" panose="020B0503020204020204" pitchFamily="34" charset="-122"/>
              </a:rPr>
              <a:t>Tips:</a:t>
            </a:r>
          </a:p>
          <a:p>
            <a:pPr>
              <a:lnSpc>
                <a:spcPct val="150000"/>
              </a:lnSpc>
            </a:pPr>
            <a:r>
              <a:rPr lang="zh-CN" altLang="en-US" dirty="0">
                <a:solidFill>
                  <a:srgbClr val="C00000"/>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1</a:t>
            </a:r>
            <a:r>
              <a:rPr lang="zh-CN" altLang="en-US" dirty="0">
                <a:solidFill>
                  <a:srgbClr val="C00000"/>
                </a:solidFill>
                <a:latin typeface="微软雅黑" panose="020B0503020204020204" pitchFamily="34" charset="-122"/>
                <a:ea typeface="微软雅黑" panose="020B0503020204020204" pitchFamily="34" charset="-122"/>
              </a:rPr>
              <a:t>）成员定义项后用分号结束，整个结构体类型的定义也用分号结束。</a:t>
            </a:r>
          </a:p>
          <a:p>
            <a:pPr>
              <a:lnSpc>
                <a:spcPct val="150000"/>
              </a:lnSpc>
            </a:pPr>
            <a:r>
              <a:rPr lang="zh-CN" altLang="en-US" dirty="0">
                <a:solidFill>
                  <a:srgbClr val="C00000"/>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2</a:t>
            </a:r>
            <a:r>
              <a:rPr lang="zh-CN" altLang="en-US" dirty="0">
                <a:solidFill>
                  <a:srgbClr val="C00000"/>
                </a:solidFill>
                <a:latin typeface="微软雅黑" panose="020B0503020204020204" pitchFamily="34" charset="-122"/>
                <a:ea typeface="微软雅黑" panose="020B0503020204020204" pitchFamily="34" charset="-122"/>
              </a:rPr>
              <a:t>）结构体类型定义只是描述结构体组织结构形式，并不意味着给它分配一段内存单元，只是告诉</a:t>
            </a:r>
            <a:r>
              <a:rPr lang="en-US" altLang="zh-CN" dirty="0">
                <a:solidFill>
                  <a:srgbClr val="C00000"/>
                </a:solidFill>
                <a:latin typeface="微软雅黑" panose="020B0503020204020204" pitchFamily="34" charset="-122"/>
                <a:ea typeface="微软雅黑" panose="020B0503020204020204" pitchFamily="34" charset="-122"/>
              </a:rPr>
              <a:t>C</a:t>
            </a:r>
            <a:r>
              <a:rPr lang="zh-CN" altLang="en-US" dirty="0">
                <a:solidFill>
                  <a:srgbClr val="C00000"/>
                </a:solidFill>
                <a:latin typeface="微软雅黑" panose="020B0503020204020204" pitchFamily="34" charset="-122"/>
                <a:ea typeface="微软雅黑" panose="020B0503020204020204" pitchFamily="34" charset="-122"/>
              </a:rPr>
              <a:t>编译器这个结构体类型由哪些类型的成员构成。</a:t>
            </a:r>
          </a:p>
        </p:txBody>
      </p:sp>
    </p:spTree>
    <p:extLst>
      <p:ext uri="{BB962C8B-B14F-4D97-AF65-F5344CB8AC3E}">
        <p14:creationId xmlns:p14="http://schemas.microsoft.com/office/powerpoint/2010/main" val="260203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anim calcmode="lin" valueType="num">
                                      <p:cBhvr>
                                        <p:cTn id="13" dur="1000" fill="hold"/>
                                        <p:tgtEl>
                                          <p:spTgt spid="33"/>
                                        </p:tgtEl>
                                        <p:attrNameLst>
                                          <p:attrName>ppt_x</p:attrName>
                                        </p:attrNameLst>
                                      </p:cBhvr>
                                      <p:tavLst>
                                        <p:tav tm="0">
                                          <p:val>
                                            <p:strVal val="#ppt_x"/>
                                          </p:val>
                                        </p:tav>
                                        <p:tav tm="100000">
                                          <p:val>
                                            <p:strVal val="#ppt_x"/>
                                          </p:val>
                                        </p:tav>
                                      </p:tavLst>
                                    </p:anim>
                                    <p:anim calcmode="lin" valueType="num">
                                      <p:cBhvr>
                                        <p:cTn id="1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3506A5D-B0D9-756D-566A-483D43902491}"/>
              </a:ext>
            </a:extLst>
          </p:cNvPr>
          <p:cNvSpPr>
            <a:spLocks noGrp="1"/>
          </p:cNvSpPr>
          <p:nvPr>
            <p:ph type="body" sz="quarter" idx="17"/>
          </p:nvPr>
        </p:nvSpPr>
        <p:spPr>
          <a:xfrm>
            <a:off x="251520" y="1988840"/>
            <a:ext cx="4464496" cy="4752528"/>
          </a:xfrm>
        </p:spPr>
        <p:txBody>
          <a:bodyPr/>
          <a:lstStyle/>
          <a:p>
            <a:pPr marL="0" indent="0" algn="just">
              <a:buNone/>
            </a:pPr>
            <a:r>
              <a:rPr lang="en-US" altLang="zh-CN" sz="1800" dirty="0"/>
              <a:t>1.</a:t>
            </a:r>
            <a:r>
              <a:rPr lang="zh-CN" altLang="en-US" sz="1800" dirty="0"/>
              <a:t>先定义结构体类型再定义结构体变量</a:t>
            </a:r>
            <a:endParaRPr lang="en-US" altLang="zh-CN" sz="1800" dirty="0"/>
          </a:p>
          <a:p>
            <a:pPr marL="0" indent="0" algn="just">
              <a:lnSpc>
                <a:spcPct val="125000"/>
              </a:lnSpc>
              <a:buNone/>
            </a:pPr>
            <a:r>
              <a:rPr lang="zh-CN" altLang="en-US" sz="1800" dirty="0">
                <a:solidFill>
                  <a:schemeClr val="accent1"/>
                </a:solidFill>
                <a:latin typeface="华文楷体" panose="02010600040101010101" pitchFamily="2" charset="-122"/>
                <a:ea typeface="华文楷体" panose="02010600040101010101" pitchFamily="2" charset="-122"/>
              </a:rPr>
              <a:t>这种形式一般用于需要明确指定结构</a:t>
            </a:r>
            <a:endParaRPr lang="en-US" altLang="zh-CN" sz="1800" dirty="0">
              <a:solidFill>
                <a:schemeClr val="accent1"/>
              </a:solidFill>
              <a:latin typeface="华文楷体" panose="02010600040101010101" pitchFamily="2" charset="-122"/>
              <a:ea typeface="华文楷体" panose="02010600040101010101" pitchFamily="2" charset="-122"/>
            </a:endParaRPr>
          </a:p>
          <a:p>
            <a:pPr marL="0" indent="0" algn="just">
              <a:lnSpc>
                <a:spcPct val="125000"/>
              </a:lnSpc>
              <a:buNone/>
            </a:pPr>
            <a:r>
              <a:rPr lang="zh-CN" altLang="en-US" sz="1800" dirty="0">
                <a:solidFill>
                  <a:schemeClr val="accent1"/>
                </a:solidFill>
                <a:latin typeface="华文楷体" panose="02010600040101010101" pitchFamily="2" charset="-122"/>
                <a:ea typeface="华文楷体" panose="02010600040101010101" pitchFamily="2" charset="-122"/>
              </a:rPr>
              <a:t>体成员类型的场景。</a:t>
            </a:r>
            <a:endParaRPr lang="en-US" altLang="zh-CN" sz="1800" dirty="0">
              <a:solidFill>
                <a:schemeClr val="accent1"/>
              </a:solidFill>
              <a:latin typeface="华文楷体" panose="02010600040101010101" pitchFamily="2" charset="-122"/>
              <a:ea typeface="华文楷体" panose="02010600040101010101" pitchFamily="2" charset="-122"/>
            </a:endParaRPr>
          </a:p>
          <a:p>
            <a:pPr marL="0" indent="0" algn="just">
              <a:lnSpc>
                <a:spcPct val="125000"/>
              </a:lnSpc>
              <a:buNone/>
            </a:pPr>
            <a:r>
              <a:rPr lang="en-US" altLang="zh-CN" sz="1800" dirty="0">
                <a:latin typeface="华文楷体" panose="02010600040101010101" pitchFamily="2" charset="-122"/>
                <a:ea typeface="华文楷体" panose="02010600040101010101" pitchFamily="2" charset="-122"/>
              </a:rPr>
              <a:t>struct </a:t>
            </a:r>
            <a:r>
              <a:rPr lang="en-US" altLang="zh-CN" sz="1800" dirty="0" err="1">
                <a:latin typeface="华文楷体" panose="02010600040101010101" pitchFamily="2" charset="-122"/>
                <a:ea typeface="华文楷体" panose="02010600040101010101" pitchFamily="2" charset="-122"/>
              </a:rPr>
              <a:t>MarsProbe</a:t>
            </a:r>
            <a:r>
              <a:rPr lang="en-US" altLang="zh-CN" sz="1800" dirty="0">
                <a:latin typeface="华文楷体" panose="02010600040101010101" pitchFamily="2" charset="-122"/>
                <a:ea typeface="华文楷体" panose="02010600040101010101" pitchFamily="2" charset="-122"/>
              </a:rPr>
              <a:t> {</a:t>
            </a:r>
          </a:p>
          <a:p>
            <a:pPr marL="0" indent="0" algn="just">
              <a:lnSpc>
                <a:spcPct val="125000"/>
              </a:lnSpc>
              <a:buNone/>
            </a:pPr>
            <a:r>
              <a:rPr lang="en-US" altLang="zh-CN" sz="1800" dirty="0">
                <a:latin typeface="华文楷体" panose="02010600040101010101" pitchFamily="2" charset="-122"/>
                <a:ea typeface="华文楷体" panose="02010600040101010101" pitchFamily="2" charset="-122"/>
              </a:rPr>
              <a:t>char </a:t>
            </a:r>
            <a:r>
              <a:rPr lang="en-US" altLang="zh-CN" sz="1800" dirty="0" err="1">
                <a:latin typeface="华文楷体" panose="02010600040101010101" pitchFamily="2" charset="-122"/>
                <a:ea typeface="华文楷体" panose="02010600040101010101" pitchFamily="2" charset="-122"/>
              </a:rPr>
              <a:t>CName</a:t>
            </a:r>
            <a:r>
              <a:rPr lang="en-US" altLang="zh-CN" sz="1800" dirty="0">
                <a:latin typeface="华文楷体" panose="02010600040101010101" pitchFamily="2" charset="-122"/>
                <a:ea typeface="华文楷体" panose="02010600040101010101" pitchFamily="2" charset="-122"/>
              </a:rPr>
              <a:t>[20];/* </a:t>
            </a:r>
            <a:r>
              <a:rPr lang="zh-CN" altLang="en-US" sz="1800" dirty="0">
                <a:latin typeface="华文楷体" panose="02010600040101010101" pitchFamily="2" charset="-122"/>
                <a:ea typeface="华文楷体" panose="02010600040101010101" pitchFamily="2" charset="-122"/>
              </a:rPr>
              <a:t>中文名 *</a:t>
            </a:r>
            <a:r>
              <a:rPr lang="en-US" altLang="zh-CN" sz="1800" dirty="0">
                <a:latin typeface="华文楷体" panose="02010600040101010101" pitchFamily="2" charset="-122"/>
                <a:ea typeface="华文楷体" panose="02010600040101010101" pitchFamily="2" charset="-122"/>
              </a:rPr>
              <a:t>/</a:t>
            </a:r>
          </a:p>
          <a:p>
            <a:pPr marL="0" indent="0" algn="just">
              <a:lnSpc>
                <a:spcPct val="125000"/>
              </a:lnSpc>
              <a:buNone/>
            </a:pPr>
            <a:r>
              <a:rPr lang="en-US" altLang="zh-CN" sz="1800" dirty="0">
                <a:latin typeface="华文楷体" panose="02010600040101010101" pitchFamily="2" charset="-122"/>
                <a:ea typeface="华文楷体" panose="02010600040101010101" pitchFamily="2" charset="-122"/>
              </a:rPr>
              <a:t>char </a:t>
            </a:r>
            <a:r>
              <a:rPr lang="en-US" altLang="zh-CN" sz="1800" dirty="0" err="1">
                <a:latin typeface="华文楷体" panose="02010600040101010101" pitchFamily="2" charset="-122"/>
                <a:ea typeface="华文楷体" panose="02010600040101010101" pitchFamily="2" charset="-122"/>
              </a:rPr>
              <a:t>FNa</a:t>
            </a:r>
            <a:r>
              <a:rPr lang="en-US" altLang="zh-CN" sz="1800" dirty="0">
                <a:latin typeface="华文楷体" panose="02010600040101010101" pitchFamily="2" charset="-122"/>
                <a:ea typeface="华文楷体" panose="02010600040101010101" pitchFamily="2" charset="-122"/>
              </a:rPr>
              <a:t>;/* </a:t>
            </a:r>
            <a:r>
              <a:rPr lang="zh-CN" altLang="en-US" sz="1800" dirty="0">
                <a:latin typeface="华文楷体" panose="02010600040101010101" pitchFamily="2" charset="-122"/>
                <a:ea typeface="华文楷体" panose="02010600040101010101" pitchFamily="2" charset="-122"/>
              </a:rPr>
              <a:t>英文名 *</a:t>
            </a:r>
            <a:r>
              <a:rPr lang="en-US" altLang="zh-CN" sz="1800" dirty="0">
                <a:latin typeface="华文楷体" panose="02010600040101010101" pitchFamily="2" charset="-122"/>
                <a:ea typeface="华文楷体" panose="02010600040101010101" pitchFamily="2" charset="-122"/>
              </a:rPr>
              <a:t>/</a:t>
            </a:r>
          </a:p>
          <a:p>
            <a:pPr marL="0" indent="0" algn="just">
              <a:lnSpc>
                <a:spcPct val="125000"/>
              </a:lnSpc>
              <a:buNone/>
            </a:pPr>
            <a:r>
              <a:rPr lang="en-US" altLang="zh-CN" sz="1800" dirty="0">
                <a:latin typeface="华文楷体" panose="02010600040101010101" pitchFamily="2" charset="-122"/>
                <a:ea typeface="华文楷体" panose="02010600040101010101" pitchFamily="2" charset="-122"/>
              </a:rPr>
              <a:t>int </a:t>
            </a:r>
            <a:r>
              <a:rPr lang="en-US" altLang="zh-CN" sz="1800" dirty="0" err="1">
                <a:latin typeface="华文楷体" panose="02010600040101010101" pitchFamily="2" charset="-122"/>
                <a:ea typeface="华文楷体" panose="02010600040101010101" pitchFamily="2" charset="-122"/>
              </a:rPr>
              <a:t>LaunchTime</a:t>
            </a:r>
            <a:r>
              <a:rPr lang="en-US" altLang="zh-CN" sz="1800" dirty="0">
                <a:latin typeface="华文楷体" panose="02010600040101010101" pitchFamily="2" charset="-122"/>
                <a:ea typeface="华文楷体" panose="02010600040101010101" pitchFamily="2" charset="-122"/>
              </a:rPr>
              <a:t>;/* </a:t>
            </a:r>
            <a:r>
              <a:rPr lang="zh-CN" altLang="en-US" sz="1800" dirty="0">
                <a:latin typeface="华文楷体" panose="02010600040101010101" pitchFamily="2" charset="-122"/>
                <a:ea typeface="华文楷体" panose="02010600040101010101" pitchFamily="2" charset="-122"/>
              </a:rPr>
              <a:t>发射时间 *</a:t>
            </a:r>
            <a:r>
              <a:rPr lang="en-US" altLang="zh-CN" sz="1800" dirty="0">
                <a:latin typeface="华文楷体" panose="02010600040101010101" pitchFamily="2" charset="-122"/>
                <a:ea typeface="华文楷体" panose="02010600040101010101" pitchFamily="2" charset="-122"/>
              </a:rPr>
              <a:t>/</a:t>
            </a:r>
          </a:p>
          <a:p>
            <a:pPr marL="0" indent="0" algn="just">
              <a:lnSpc>
                <a:spcPct val="125000"/>
              </a:lnSpc>
              <a:buNone/>
            </a:pPr>
            <a:r>
              <a:rPr lang="en-US" altLang="zh-CN" sz="1800" dirty="0">
                <a:latin typeface="华文楷体" panose="02010600040101010101" pitchFamily="2" charset="-122"/>
                <a:ea typeface="华文楷体" panose="02010600040101010101" pitchFamily="2" charset="-122"/>
              </a:rPr>
              <a:t>float Weight;/* </a:t>
            </a:r>
            <a:r>
              <a:rPr lang="zh-CN" altLang="en-US" sz="1800" dirty="0">
                <a:latin typeface="华文楷体" panose="02010600040101010101" pitchFamily="2" charset="-122"/>
                <a:ea typeface="华文楷体" panose="02010600040101010101" pitchFamily="2" charset="-122"/>
              </a:rPr>
              <a:t>重量 *</a:t>
            </a:r>
            <a:r>
              <a:rPr lang="en-US" altLang="zh-CN" sz="1800" dirty="0">
                <a:latin typeface="华文楷体" panose="02010600040101010101" pitchFamily="2" charset="-122"/>
                <a:ea typeface="华文楷体" panose="02010600040101010101" pitchFamily="2" charset="-122"/>
              </a:rPr>
              <a:t>/</a:t>
            </a:r>
          </a:p>
          <a:p>
            <a:pPr marL="0" indent="0" algn="just">
              <a:lnSpc>
                <a:spcPct val="125000"/>
              </a:lnSpc>
              <a:buNone/>
            </a:pPr>
            <a:r>
              <a:rPr lang="en-US" altLang="zh-CN" sz="1800" dirty="0">
                <a:latin typeface="华文楷体" panose="02010600040101010101" pitchFamily="2" charset="-122"/>
                <a:ea typeface="华文楷体" panose="02010600040101010101" pitchFamily="2" charset="-122"/>
              </a:rPr>
              <a:t>struct Size </a:t>
            </a:r>
            <a:r>
              <a:rPr lang="en-US" altLang="zh-CN" sz="1800" dirty="0" err="1">
                <a:latin typeface="华文楷体" panose="02010600040101010101" pitchFamily="2" charset="-122"/>
                <a:ea typeface="华文楷体" panose="02010600040101010101" pitchFamily="2" charset="-122"/>
              </a:rPr>
              <a:t>MarSize</a:t>
            </a:r>
            <a:r>
              <a:rPr lang="en-US" altLang="zh-CN" sz="1800" dirty="0">
                <a:latin typeface="华文楷体" panose="02010600040101010101" pitchFamily="2" charset="-122"/>
                <a:ea typeface="华文楷体" panose="02010600040101010101" pitchFamily="2" charset="-122"/>
              </a:rPr>
              <a:t>;  /* </a:t>
            </a:r>
            <a:r>
              <a:rPr lang="zh-CN" altLang="en-US" sz="1800" dirty="0">
                <a:latin typeface="华文楷体" panose="02010600040101010101" pitchFamily="2" charset="-122"/>
                <a:ea typeface="华文楷体" panose="02010600040101010101" pitchFamily="2" charset="-122"/>
              </a:rPr>
              <a:t>大小 *</a:t>
            </a:r>
            <a:r>
              <a:rPr lang="en-US" altLang="zh-CN" sz="1800" dirty="0">
                <a:latin typeface="华文楷体" panose="02010600040101010101" pitchFamily="2" charset="-122"/>
                <a:ea typeface="华文楷体" panose="02010600040101010101" pitchFamily="2" charset="-122"/>
              </a:rPr>
              <a:t>/</a:t>
            </a:r>
          </a:p>
          <a:p>
            <a:pPr marL="0" indent="0" algn="just">
              <a:lnSpc>
                <a:spcPct val="125000"/>
              </a:lnSpc>
              <a:buNone/>
            </a:pPr>
            <a:r>
              <a:rPr lang="en-US" altLang="zh-CN" sz="1800" dirty="0">
                <a:latin typeface="华文楷体" panose="02010600040101010101" pitchFamily="2" charset="-122"/>
                <a:ea typeface="华文楷体" panose="02010600040101010101" pitchFamily="2" charset="-122"/>
              </a:rPr>
              <a:t>char Success;/* </a:t>
            </a:r>
            <a:r>
              <a:rPr lang="zh-CN" altLang="en-US" sz="1800" dirty="0">
                <a:latin typeface="华文楷体" panose="02010600040101010101" pitchFamily="2" charset="-122"/>
                <a:ea typeface="华文楷体" panose="02010600040101010101" pitchFamily="2" charset="-122"/>
              </a:rPr>
              <a:t>是否成功着陆 *</a:t>
            </a:r>
            <a:r>
              <a:rPr lang="en-US" altLang="zh-CN" sz="1800" dirty="0">
                <a:latin typeface="华文楷体" panose="02010600040101010101" pitchFamily="2" charset="-122"/>
                <a:ea typeface="华文楷体" panose="02010600040101010101" pitchFamily="2" charset="-122"/>
              </a:rPr>
              <a:t>/</a:t>
            </a:r>
          </a:p>
          <a:p>
            <a:pPr marL="0" indent="0" algn="just">
              <a:lnSpc>
                <a:spcPct val="125000"/>
              </a:lnSpc>
              <a:buNone/>
            </a:pPr>
            <a:r>
              <a:rPr lang="en-US" altLang="zh-CN" sz="1800" dirty="0">
                <a:latin typeface="华文楷体" panose="02010600040101010101" pitchFamily="2" charset="-122"/>
                <a:ea typeface="华文楷体" panose="02010600040101010101" pitchFamily="2" charset="-122"/>
              </a:rPr>
              <a:t>};</a:t>
            </a:r>
          </a:p>
          <a:p>
            <a:pPr marL="0" indent="0" algn="just">
              <a:lnSpc>
                <a:spcPct val="125000"/>
              </a:lnSpc>
              <a:buNone/>
            </a:pPr>
            <a:r>
              <a:rPr lang="en-US" altLang="zh-CN" sz="1800" dirty="0">
                <a:latin typeface="华文楷体" panose="02010600040101010101" pitchFamily="2" charset="-122"/>
                <a:ea typeface="华文楷体" panose="02010600040101010101" pitchFamily="2" charset="-122"/>
              </a:rPr>
              <a:t>struct </a:t>
            </a:r>
            <a:r>
              <a:rPr lang="en-US" altLang="zh-CN" sz="1800" dirty="0" err="1">
                <a:latin typeface="华文楷体" panose="02010600040101010101" pitchFamily="2" charset="-122"/>
                <a:ea typeface="华文楷体" panose="02010600040101010101" pitchFamily="2" charset="-122"/>
              </a:rPr>
              <a:t>MarsProbe</a:t>
            </a:r>
            <a:r>
              <a:rPr lang="en-US" altLang="zh-CN" sz="1800" dirty="0">
                <a:latin typeface="华文楷体" panose="02010600040101010101" pitchFamily="2" charset="-122"/>
                <a:ea typeface="华文楷体" panose="02010600040101010101" pitchFamily="2" charset="-122"/>
              </a:rPr>
              <a:t> mar1, mar2;</a:t>
            </a:r>
          </a:p>
          <a:p>
            <a:pPr marL="0" indent="0" algn="just">
              <a:buNone/>
            </a:pPr>
            <a:endParaRPr lang="zh-CN" altLang="en-US" sz="2000" dirty="0"/>
          </a:p>
        </p:txBody>
      </p:sp>
      <p:sp>
        <p:nvSpPr>
          <p:cNvPr id="3" name="文本占位符 2">
            <a:extLst>
              <a:ext uri="{FF2B5EF4-FFF2-40B4-BE49-F238E27FC236}">
                <a16:creationId xmlns:a16="http://schemas.microsoft.com/office/drawing/2014/main" id="{0BEB62DA-F36B-8FD1-8957-11C7345678DD}"/>
              </a:ext>
            </a:extLst>
          </p:cNvPr>
          <p:cNvSpPr>
            <a:spLocks noGrp="1"/>
          </p:cNvSpPr>
          <p:nvPr>
            <p:ph type="body" sz="quarter" idx="13"/>
          </p:nvPr>
        </p:nvSpPr>
        <p:spPr/>
        <p:txBody>
          <a:bodyPr/>
          <a:lstStyle/>
          <a:p>
            <a:r>
              <a:rPr lang="en-US" altLang="zh-CN" sz="3200" b="1" dirty="0">
                <a:solidFill>
                  <a:schemeClr val="bg1"/>
                </a:solidFill>
                <a:latin typeface="微软雅黑" pitchFamily="34" charset="-122"/>
                <a:ea typeface="微软雅黑" pitchFamily="34" charset="-122"/>
              </a:rPr>
              <a:t>7.1 </a:t>
            </a:r>
            <a:r>
              <a:rPr lang="zh-CN" altLang="en-US" sz="3200" b="1" dirty="0">
                <a:solidFill>
                  <a:schemeClr val="bg1"/>
                </a:solidFill>
                <a:latin typeface="微软雅黑" pitchFamily="34" charset="-122"/>
                <a:ea typeface="微软雅黑" pitchFamily="34" charset="-122"/>
              </a:rPr>
              <a:t>火星探测器知多少</a:t>
            </a:r>
            <a:endParaRPr lang="zh-CN" altLang="en-US" dirty="0"/>
          </a:p>
        </p:txBody>
      </p:sp>
      <p:sp>
        <p:nvSpPr>
          <p:cNvPr id="4" name="文本占位符 3">
            <a:extLst>
              <a:ext uri="{FF2B5EF4-FFF2-40B4-BE49-F238E27FC236}">
                <a16:creationId xmlns:a16="http://schemas.microsoft.com/office/drawing/2014/main" id="{B0011607-5E32-D04C-04A0-B5788B407F30}"/>
              </a:ext>
            </a:extLst>
          </p:cNvPr>
          <p:cNvSpPr>
            <a:spLocks noGrp="1"/>
          </p:cNvSpPr>
          <p:nvPr>
            <p:ph type="body" sz="quarter" idx="16"/>
          </p:nvPr>
        </p:nvSpPr>
        <p:spPr/>
        <p:txBody>
          <a:bodyPr/>
          <a:lstStyle/>
          <a:p>
            <a:r>
              <a:rPr lang="en-US" altLang="zh-CN" dirty="0"/>
              <a:t>7.1.3 </a:t>
            </a:r>
            <a:r>
              <a:rPr lang="zh-CN" altLang="en-US" dirty="0"/>
              <a:t>结构体变量的定义和初始化</a:t>
            </a:r>
            <a:endParaRPr lang="zh-CN" altLang="en-US" sz="2800" b="1" i="0" dirty="0">
              <a:latin typeface="微软雅黑" pitchFamily="34" charset="-122"/>
              <a:ea typeface="微软雅黑" pitchFamily="34" charset="-122"/>
            </a:endParaRPr>
          </a:p>
        </p:txBody>
      </p:sp>
      <p:cxnSp>
        <p:nvCxnSpPr>
          <p:cNvPr id="5" name="直接连接符 4">
            <a:extLst>
              <a:ext uri="{FF2B5EF4-FFF2-40B4-BE49-F238E27FC236}">
                <a16:creationId xmlns:a16="http://schemas.microsoft.com/office/drawing/2014/main" id="{02D9E64D-E922-068C-18B7-D0C5EF4B7AC1}"/>
              </a:ext>
            </a:extLst>
          </p:cNvPr>
          <p:cNvCxnSpPr/>
          <p:nvPr/>
        </p:nvCxnSpPr>
        <p:spPr>
          <a:xfrm>
            <a:off x="4355976" y="2025352"/>
            <a:ext cx="0" cy="4572000"/>
          </a:xfrm>
          <a:prstGeom prst="line">
            <a:avLst/>
          </a:prstGeom>
          <a:ln w="19050">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6" name="文本占位符 1">
            <a:extLst>
              <a:ext uri="{FF2B5EF4-FFF2-40B4-BE49-F238E27FC236}">
                <a16:creationId xmlns:a16="http://schemas.microsoft.com/office/drawing/2014/main" id="{24B7BD78-2DC5-7311-B63A-A0EDC453316A}"/>
              </a:ext>
            </a:extLst>
          </p:cNvPr>
          <p:cNvSpPr txBox="1">
            <a:spLocks/>
          </p:cNvSpPr>
          <p:nvPr/>
        </p:nvSpPr>
        <p:spPr bwMode="auto">
          <a:xfrm>
            <a:off x="4427984" y="1988840"/>
            <a:ext cx="4464496" cy="47525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50000"/>
              </a:lnSpc>
              <a:spcBef>
                <a:spcPct val="20000"/>
              </a:spcBef>
              <a:spcAft>
                <a:spcPct val="0"/>
              </a:spcAft>
              <a:buFont typeface="Wingdings" panose="05000000000000000000" pitchFamily="2" charset="2"/>
              <a:buChar char="u"/>
              <a:defRPr lang="zh-CN" altLang="en-US" sz="2400" b="1" kern="1200" dirty="0" smtClean="0">
                <a:solidFill>
                  <a:schemeClr val="tx1"/>
                </a:solidFill>
                <a:latin typeface="微软雅黑" pitchFamily="34" charset="-122"/>
                <a:ea typeface="微软雅黑" pitchFamily="34" charset="-122"/>
                <a:cs typeface="+mn-cs"/>
              </a:defRPr>
            </a:lvl1pPr>
            <a:lvl2pPr marL="971550" indent="-514350" algn="l" rtl="0" eaLnBrk="1" fontAlgn="base" hangingPunct="1">
              <a:lnSpc>
                <a:spcPct val="150000"/>
              </a:lnSpc>
              <a:spcBef>
                <a:spcPct val="20000"/>
              </a:spcBef>
              <a:spcAft>
                <a:spcPct val="0"/>
              </a:spcAft>
              <a:buFont typeface="Wingdings" panose="05000000000000000000" pitchFamily="2" charset="2"/>
              <a:buChar char="ü"/>
              <a:defRPr sz="22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Wingdings" panose="05000000000000000000" pitchFamily="2" charset="2"/>
              <a:buNone/>
            </a:pPr>
            <a:r>
              <a:rPr lang="en-US" altLang="zh-CN" sz="1800" dirty="0"/>
              <a:t>2.</a:t>
            </a:r>
            <a:r>
              <a:rPr lang="zh-CN" altLang="en-US" sz="1800" dirty="0"/>
              <a:t>定义结构体类型同时定义结构体变量</a:t>
            </a:r>
          </a:p>
          <a:p>
            <a:pPr marL="0" indent="0" algn="just">
              <a:lnSpc>
                <a:spcPct val="125000"/>
              </a:lnSpc>
              <a:buFont typeface="Wingdings" panose="05000000000000000000" pitchFamily="2" charset="2"/>
              <a:buNone/>
            </a:pPr>
            <a:r>
              <a:rPr lang="zh-CN" altLang="en-US" sz="1800" dirty="0">
                <a:solidFill>
                  <a:schemeClr val="accent1"/>
                </a:solidFill>
                <a:latin typeface="华文楷体" panose="02010600040101010101" pitchFamily="2" charset="-122"/>
                <a:ea typeface="华文楷体" panose="02010600040101010101" pitchFamily="2" charset="-122"/>
              </a:rPr>
              <a:t>这种形式适用于需要在声明结构体类型的同时创建多个结构体变量的场景。</a:t>
            </a:r>
          </a:p>
          <a:p>
            <a:pPr marL="0" indent="0" algn="just">
              <a:lnSpc>
                <a:spcPct val="125000"/>
              </a:lnSpc>
              <a:buFont typeface="Wingdings" panose="05000000000000000000" pitchFamily="2" charset="2"/>
              <a:buNone/>
            </a:pPr>
            <a:r>
              <a:rPr lang="en-US" altLang="zh-CN" sz="1800" dirty="0">
                <a:latin typeface="华文楷体" panose="02010600040101010101" pitchFamily="2" charset="-122"/>
                <a:ea typeface="华文楷体" panose="02010600040101010101" pitchFamily="2" charset="-122"/>
              </a:rPr>
              <a:t>struct </a:t>
            </a:r>
            <a:r>
              <a:rPr lang="en-US" altLang="zh-CN" sz="1800" dirty="0" err="1">
                <a:latin typeface="华文楷体" panose="02010600040101010101" pitchFamily="2" charset="-122"/>
                <a:ea typeface="华文楷体" panose="02010600040101010101" pitchFamily="2" charset="-122"/>
              </a:rPr>
              <a:t>MarsProbe</a:t>
            </a:r>
            <a:r>
              <a:rPr lang="en-US" altLang="zh-CN" sz="1800" dirty="0">
                <a:latin typeface="华文楷体" panose="02010600040101010101" pitchFamily="2" charset="-122"/>
                <a:ea typeface="华文楷体" panose="02010600040101010101" pitchFamily="2" charset="-122"/>
              </a:rPr>
              <a:t> {</a:t>
            </a:r>
          </a:p>
          <a:p>
            <a:pPr marL="0" indent="0" algn="just">
              <a:lnSpc>
                <a:spcPct val="125000"/>
              </a:lnSpc>
              <a:buFont typeface="Wingdings" panose="05000000000000000000" pitchFamily="2" charset="2"/>
              <a:buNone/>
            </a:pPr>
            <a:r>
              <a:rPr lang="en-US" altLang="zh-CN" sz="1800" dirty="0">
                <a:latin typeface="华文楷体" panose="02010600040101010101" pitchFamily="2" charset="-122"/>
                <a:ea typeface="华文楷体" panose="02010600040101010101" pitchFamily="2" charset="-122"/>
              </a:rPr>
              <a:t>char </a:t>
            </a:r>
            <a:r>
              <a:rPr lang="en-US" altLang="zh-CN" sz="1800" dirty="0" err="1">
                <a:latin typeface="华文楷体" panose="02010600040101010101" pitchFamily="2" charset="-122"/>
                <a:ea typeface="华文楷体" panose="02010600040101010101" pitchFamily="2" charset="-122"/>
              </a:rPr>
              <a:t>CName</a:t>
            </a:r>
            <a:r>
              <a:rPr lang="en-US" altLang="zh-CN" sz="1800" dirty="0">
                <a:latin typeface="华文楷体" panose="02010600040101010101" pitchFamily="2" charset="-122"/>
                <a:ea typeface="华文楷体" panose="02010600040101010101" pitchFamily="2" charset="-122"/>
              </a:rPr>
              <a:t>[20];/* </a:t>
            </a:r>
            <a:r>
              <a:rPr lang="zh-CN" altLang="en-US" sz="1800" dirty="0">
                <a:latin typeface="华文楷体" panose="02010600040101010101" pitchFamily="2" charset="-122"/>
                <a:ea typeface="华文楷体" panose="02010600040101010101" pitchFamily="2" charset="-122"/>
              </a:rPr>
              <a:t>中文名 *</a:t>
            </a:r>
            <a:r>
              <a:rPr lang="en-US" altLang="zh-CN" sz="1800" dirty="0">
                <a:latin typeface="华文楷体" panose="02010600040101010101" pitchFamily="2" charset="-122"/>
                <a:ea typeface="华文楷体" panose="02010600040101010101" pitchFamily="2" charset="-122"/>
              </a:rPr>
              <a:t>/</a:t>
            </a:r>
          </a:p>
          <a:p>
            <a:pPr marL="0" indent="0" algn="just">
              <a:lnSpc>
                <a:spcPct val="125000"/>
              </a:lnSpc>
              <a:buFont typeface="Wingdings" panose="05000000000000000000" pitchFamily="2" charset="2"/>
              <a:buNone/>
            </a:pPr>
            <a:r>
              <a:rPr lang="en-US" altLang="zh-CN" sz="1800" dirty="0">
                <a:latin typeface="华文楷体" panose="02010600040101010101" pitchFamily="2" charset="-122"/>
                <a:ea typeface="华文楷体" panose="02010600040101010101" pitchFamily="2" charset="-122"/>
              </a:rPr>
              <a:t>char </a:t>
            </a:r>
            <a:r>
              <a:rPr lang="en-US" altLang="zh-CN" sz="1800" dirty="0" err="1">
                <a:latin typeface="华文楷体" panose="02010600040101010101" pitchFamily="2" charset="-122"/>
                <a:ea typeface="华文楷体" panose="02010600040101010101" pitchFamily="2" charset="-122"/>
              </a:rPr>
              <a:t>FNa</a:t>
            </a:r>
            <a:r>
              <a:rPr lang="en-US" altLang="zh-CN" sz="1800" dirty="0">
                <a:latin typeface="华文楷体" panose="02010600040101010101" pitchFamily="2" charset="-122"/>
                <a:ea typeface="华文楷体" panose="02010600040101010101" pitchFamily="2" charset="-122"/>
              </a:rPr>
              <a:t>;/* </a:t>
            </a:r>
            <a:r>
              <a:rPr lang="zh-CN" altLang="en-US" sz="1800" dirty="0">
                <a:latin typeface="华文楷体" panose="02010600040101010101" pitchFamily="2" charset="-122"/>
                <a:ea typeface="华文楷体" panose="02010600040101010101" pitchFamily="2" charset="-122"/>
              </a:rPr>
              <a:t>英文名 *</a:t>
            </a:r>
            <a:r>
              <a:rPr lang="en-US" altLang="zh-CN" sz="1800" dirty="0">
                <a:latin typeface="华文楷体" panose="02010600040101010101" pitchFamily="2" charset="-122"/>
                <a:ea typeface="华文楷体" panose="02010600040101010101" pitchFamily="2" charset="-122"/>
              </a:rPr>
              <a:t>/</a:t>
            </a:r>
          </a:p>
          <a:p>
            <a:pPr marL="0" indent="0" algn="just">
              <a:lnSpc>
                <a:spcPct val="125000"/>
              </a:lnSpc>
              <a:buFont typeface="Wingdings" panose="05000000000000000000" pitchFamily="2" charset="2"/>
              <a:buNone/>
            </a:pPr>
            <a:r>
              <a:rPr lang="en-US" altLang="zh-CN" sz="1800" dirty="0">
                <a:latin typeface="华文楷体" panose="02010600040101010101" pitchFamily="2" charset="-122"/>
                <a:ea typeface="华文楷体" panose="02010600040101010101" pitchFamily="2" charset="-122"/>
              </a:rPr>
              <a:t>int </a:t>
            </a:r>
            <a:r>
              <a:rPr lang="en-US" altLang="zh-CN" sz="1800" dirty="0" err="1">
                <a:latin typeface="华文楷体" panose="02010600040101010101" pitchFamily="2" charset="-122"/>
                <a:ea typeface="华文楷体" panose="02010600040101010101" pitchFamily="2" charset="-122"/>
              </a:rPr>
              <a:t>LaunchTime</a:t>
            </a:r>
            <a:r>
              <a:rPr lang="en-US" altLang="zh-CN" sz="1800" dirty="0">
                <a:latin typeface="华文楷体" panose="02010600040101010101" pitchFamily="2" charset="-122"/>
                <a:ea typeface="华文楷体" panose="02010600040101010101" pitchFamily="2" charset="-122"/>
              </a:rPr>
              <a:t>;/* </a:t>
            </a:r>
            <a:r>
              <a:rPr lang="zh-CN" altLang="en-US" sz="1800" dirty="0">
                <a:latin typeface="华文楷体" panose="02010600040101010101" pitchFamily="2" charset="-122"/>
                <a:ea typeface="华文楷体" panose="02010600040101010101" pitchFamily="2" charset="-122"/>
              </a:rPr>
              <a:t>发射时间 *</a:t>
            </a:r>
            <a:r>
              <a:rPr lang="en-US" altLang="zh-CN" sz="1800" dirty="0">
                <a:latin typeface="华文楷体" panose="02010600040101010101" pitchFamily="2" charset="-122"/>
                <a:ea typeface="华文楷体" panose="02010600040101010101" pitchFamily="2" charset="-122"/>
              </a:rPr>
              <a:t>/</a:t>
            </a:r>
          </a:p>
          <a:p>
            <a:pPr marL="0" indent="0" algn="just">
              <a:lnSpc>
                <a:spcPct val="125000"/>
              </a:lnSpc>
              <a:buFont typeface="Wingdings" panose="05000000000000000000" pitchFamily="2" charset="2"/>
              <a:buNone/>
            </a:pPr>
            <a:r>
              <a:rPr lang="en-US" altLang="zh-CN" sz="1800" dirty="0">
                <a:latin typeface="华文楷体" panose="02010600040101010101" pitchFamily="2" charset="-122"/>
                <a:ea typeface="华文楷体" panose="02010600040101010101" pitchFamily="2" charset="-122"/>
              </a:rPr>
              <a:t>float Weight;/* </a:t>
            </a:r>
            <a:r>
              <a:rPr lang="zh-CN" altLang="en-US" sz="1800" dirty="0">
                <a:latin typeface="华文楷体" panose="02010600040101010101" pitchFamily="2" charset="-122"/>
                <a:ea typeface="华文楷体" panose="02010600040101010101" pitchFamily="2" charset="-122"/>
              </a:rPr>
              <a:t>重量 *</a:t>
            </a:r>
            <a:r>
              <a:rPr lang="en-US" altLang="zh-CN" sz="1800" dirty="0">
                <a:latin typeface="华文楷体" panose="02010600040101010101" pitchFamily="2" charset="-122"/>
                <a:ea typeface="华文楷体" panose="02010600040101010101" pitchFamily="2" charset="-122"/>
              </a:rPr>
              <a:t>/</a:t>
            </a:r>
          </a:p>
          <a:p>
            <a:pPr marL="0" indent="0" algn="just">
              <a:lnSpc>
                <a:spcPct val="125000"/>
              </a:lnSpc>
              <a:buFont typeface="Wingdings" panose="05000000000000000000" pitchFamily="2" charset="2"/>
              <a:buNone/>
            </a:pPr>
            <a:r>
              <a:rPr lang="en-US" altLang="zh-CN" sz="1800" dirty="0">
                <a:latin typeface="华文楷体" panose="02010600040101010101" pitchFamily="2" charset="-122"/>
                <a:ea typeface="华文楷体" panose="02010600040101010101" pitchFamily="2" charset="-122"/>
              </a:rPr>
              <a:t>struct Size </a:t>
            </a:r>
            <a:r>
              <a:rPr lang="en-US" altLang="zh-CN" sz="1800" dirty="0" err="1">
                <a:latin typeface="华文楷体" panose="02010600040101010101" pitchFamily="2" charset="-122"/>
                <a:ea typeface="华文楷体" panose="02010600040101010101" pitchFamily="2" charset="-122"/>
              </a:rPr>
              <a:t>MarSize</a:t>
            </a:r>
            <a:r>
              <a:rPr lang="en-US" altLang="zh-CN" sz="1800" dirty="0">
                <a:latin typeface="华文楷体" panose="02010600040101010101" pitchFamily="2" charset="-122"/>
                <a:ea typeface="华文楷体" panose="02010600040101010101" pitchFamily="2" charset="-122"/>
              </a:rPr>
              <a:t>;  /* </a:t>
            </a:r>
            <a:r>
              <a:rPr lang="zh-CN" altLang="en-US" sz="1800" dirty="0">
                <a:latin typeface="华文楷体" panose="02010600040101010101" pitchFamily="2" charset="-122"/>
                <a:ea typeface="华文楷体" panose="02010600040101010101" pitchFamily="2" charset="-122"/>
              </a:rPr>
              <a:t>大小 *</a:t>
            </a:r>
            <a:r>
              <a:rPr lang="en-US" altLang="zh-CN" sz="1800" dirty="0">
                <a:latin typeface="华文楷体" panose="02010600040101010101" pitchFamily="2" charset="-122"/>
                <a:ea typeface="华文楷体" panose="02010600040101010101" pitchFamily="2" charset="-122"/>
              </a:rPr>
              <a:t>/</a:t>
            </a:r>
          </a:p>
          <a:p>
            <a:pPr marL="0" indent="0" algn="just">
              <a:lnSpc>
                <a:spcPct val="125000"/>
              </a:lnSpc>
              <a:buFont typeface="Wingdings" panose="05000000000000000000" pitchFamily="2" charset="2"/>
              <a:buNone/>
            </a:pPr>
            <a:r>
              <a:rPr lang="en-US" altLang="zh-CN" sz="1800" dirty="0">
                <a:latin typeface="华文楷体" panose="02010600040101010101" pitchFamily="2" charset="-122"/>
                <a:ea typeface="华文楷体" panose="02010600040101010101" pitchFamily="2" charset="-122"/>
              </a:rPr>
              <a:t>char Success;/* </a:t>
            </a:r>
            <a:r>
              <a:rPr lang="zh-CN" altLang="en-US" sz="1800" dirty="0">
                <a:latin typeface="华文楷体" panose="02010600040101010101" pitchFamily="2" charset="-122"/>
                <a:ea typeface="华文楷体" panose="02010600040101010101" pitchFamily="2" charset="-122"/>
              </a:rPr>
              <a:t>是否成功着陆 *</a:t>
            </a:r>
            <a:r>
              <a:rPr lang="en-US" altLang="zh-CN" sz="1800" dirty="0">
                <a:latin typeface="华文楷体" panose="02010600040101010101" pitchFamily="2" charset="-122"/>
                <a:ea typeface="华文楷体" panose="02010600040101010101" pitchFamily="2" charset="-122"/>
              </a:rPr>
              <a:t>/</a:t>
            </a:r>
          </a:p>
          <a:p>
            <a:pPr marL="0" indent="0" algn="just">
              <a:lnSpc>
                <a:spcPct val="125000"/>
              </a:lnSpc>
              <a:buFont typeface="Wingdings" panose="05000000000000000000" pitchFamily="2" charset="2"/>
              <a:buNone/>
            </a:pPr>
            <a:r>
              <a:rPr lang="en-US" altLang="zh-CN" sz="1800" dirty="0">
                <a:latin typeface="华文楷体" panose="02010600040101010101" pitchFamily="2" charset="-122"/>
                <a:ea typeface="华文楷体" panose="02010600040101010101" pitchFamily="2" charset="-122"/>
              </a:rPr>
              <a:t>};</a:t>
            </a:r>
          </a:p>
          <a:p>
            <a:pPr marL="0" indent="0" algn="just">
              <a:lnSpc>
                <a:spcPct val="125000"/>
              </a:lnSpc>
              <a:buFont typeface="Wingdings" panose="05000000000000000000" pitchFamily="2" charset="2"/>
              <a:buNone/>
            </a:pPr>
            <a:r>
              <a:rPr lang="en-US" altLang="zh-CN" sz="1800" dirty="0">
                <a:latin typeface="华文楷体" panose="02010600040101010101" pitchFamily="2" charset="-122"/>
                <a:ea typeface="华文楷体" panose="02010600040101010101" pitchFamily="2" charset="-122"/>
              </a:rPr>
              <a:t>struct </a:t>
            </a:r>
            <a:r>
              <a:rPr lang="en-US" altLang="zh-CN" sz="1800" dirty="0" err="1">
                <a:latin typeface="华文楷体" panose="02010600040101010101" pitchFamily="2" charset="-122"/>
                <a:ea typeface="华文楷体" panose="02010600040101010101" pitchFamily="2" charset="-122"/>
              </a:rPr>
              <a:t>MarsProbe</a:t>
            </a:r>
            <a:r>
              <a:rPr lang="en-US" altLang="zh-CN" sz="1800" dirty="0">
                <a:latin typeface="华文楷体" panose="02010600040101010101" pitchFamily="2" charset="-122"/>
                <a:ea typeface="华文楷体" panose="02010600040101010101" pitchFamily="2" charset="-122"/>
              </a:rPr>
              <a:t> mar1, mar2;</a:t>
            </a:r>
          </a:p>
          <a:p>
            <a:pPr marL="0" indent="0" algn="just">
              <a:buFont typeface="Wingdings" panose="05000000000000000000" pitchFamily="2" charset="2"/>
              <a:buNone/>
            </a:pPr>
            <a:endParaRPr lang="en-US" sz="2000" dirty="0"/>
          </a:p>
        </p:txBody>
      </p:sp>
    </p:spTree>
    <p:extLst>
      <p:ext uri="{BB962C8B-B14F-4D97-AF65-F5344CB8AC3E}">
        <p14:creationId xmlns:p14="http://schemas.microsoft.com/office/powerpoint/2010/main" val="236768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0BEB62DA-F36B-8FD1-8957-11C7345678DD}"/>
              </a:ext>
            </a:extLst>
          </p:cNvPr>
          <p:cNvSpPr>
            <a:spLocks noGrp="1"/>
          </p:cNvSpPr>
          <p:nvPr>
            <p:ph type="body" sz="quarter" idx="13"/>
          </p:nvPr>
        </p:nvSpPr>
        <p:spPr/>
        <p:txBody>
          <a:bodyPr/>
          <a:lstStyle/>
          <a:p>
            <a:r>
              <a:rPr lang="en-US" altLang="zh-CN" sz="3200" b="1" dirty="0">
                <a:solidFill>
                  <a:schemeClr val="bg1"/>
                </a:solidFill>
                <a:latin typeface="微软雅黑" pitchFamily="34" charset="-122"/>
                <a:ea typeface="微软雅黑" pitchFamily="34" charset="-122"/>
              </a:rPr>
              <a:t>7.1 </a:t>
            </a:r>
            <a:r>
              <a:rPr lang="zh-CN" altLang="en-US" sz="3200" b="1" dirty="0">
                <a:solidFill>
                  <a:schemeClr val="bg1"/>
                </a:solidFill>
                <a:latin typeface="微软雅黑" pitchFamily="34" charset="-122"/>
                <a:ea typeface="微软雅黑" pitchFamily="34" charset="-122"/>
              </a:rPr>
              <a:t>火星探测器知多少</a:t>
            </a:r>
            <a:endParaRPr lang="zh-CN" altLang="en-US" dirty="0"/>
          </a:p>
        </p:txBody>
      </p:sp>
      <p:sp>
        <p:nvSpPr>
          <p:cNvPr id="4" name="文本占位符 3">
            <a:extLst>
              <a:ext uri="{FF2B5EF4-FFF2-40B4-BE49-F238E27FC236}">
                <a16:creationId xmlns:a16="http://schemas.microsoft.com/office/drawing/2014/main" id="{B0011607-5E32-D04C-04A0-B5788B407F30}"/>
              </a:ext>
            </a:extLst>
          </p:cNvPr>
          <p:cNvSpPr>
            <a:spLocks noGrp="1"/>
          </p:cNvSpPr>
          <p:nvPr>
            <p:ph type="body" sz="quarter" idx="16"/>
          </p:nvPr>
        </p:nvSpPr>
        <p:spPr/>
        <p:txBody>
          <a:bodyPr/>
          <a:lstStyle/>
          <a:p>
            <a:r>
              <a:rPr lang="en-US" altLang="zh-CN" dirty="0"/>
              <a:t>7.1.4 </a:t>
            </a:r>
            <a:r>
              <a:rPr lang="zh-CN" altLang="en-US" dirty="0"/>
              <a:t>结构体变量的引用</a:t>
            </a:r>
            <a:endParaRPr lang="zh-CN" altLang="en-US" sz="2800" b="1" i="0" dirty="0">
              <a:latin typeface="微软雅黑" pitchFamily="34" charset="-122"/>
              <a:ea typeface="微软雅黑" pitchFamily="34" charset="-122"/>
            </a:endParaRPr>
          </a:p>
        </p:txBody>
      </p:sp>
      <p:sp>
        <p:nvSpPr>
          <p:cNvPr id="8" name="文本占位符 7">
            <a:extLst>
              <a:ext uri="{FF2B5EF4-FFF2-40B4-BE49-F238E27FC236}">
                <a16:creationId xmlns:a16="http://schemas.microsoft.com/office/drawing/2014/main" id="{65A6ADB7-868C-3F26-640C-A63B1BC36F68}"/>
              </a:ext>
            </a:extLst>
          </p:cNvPr>
          <p:cNvSpPr>
            <a:spLocks noGrp="1"/>
          </p:cNvSpPr>
          <p:nvPr>
            <p:ph type="body" sz="quarter" idx="17"/>
          </p:nvPr>
        </p:nvSpPr>
        <p:spPr>
          <a:xfrm>
            <a:off x="539750" y="1988840"/>
            <a:ext cx="8280400" cy="4752528"/>
          </a:xfrm>
        </p:spPr>
        <p:txBody>
          <a:bodyPr/>
          <a:lstStyle/>
          <a:p>
            <a:r>
              <a:rPr lang="zh-CN" altLang="en-US" dirty="0"/>
              <a:t>结构体变量是通过成员运算符“</a:t>
            </a:r>
            <a:r>
              <a:rPr lang="en-US" altLang="zh-CN" dirty="0"/>
              <a:t>.”</a:t>
            </a:r>
            <a:r>
              <a:rPr lang="zh-CN" altLang="en-US" dirty="0"/>
              <a:t>来引用结构体变量中的成员，一般形式为：“结构体变量名</a:t>
            </a:r>
            <a:r>
              <a:rPr lang="en-US" altLang="zh-CN" dirty="0"/>
              <a:t>.</a:t>
            </a:r>
            <a:r>
              <a:rPr lang="zh-CN" altLang="en-US" dirty="0"/>
              <a:t>成员名”。</a:t>
            </a:r>
          </a:p>
          <a:p>
            <a:r>
              <a:rPr lang="zh-CN" altLang="en-US" dirty="0"/>
              <a:t>说明：</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不能对结构体变量直接进行赋值</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dirty="0">
                <a:latin typeface="华文楷体" panose="02010600040101010101" pitchFamily="2" charset="-122"/>
                <a:ea typeface="华文楷体" panose="02010600040101010101" pitchFamily="2" charset="-122"/>
              </a:rPr>
              <a:t>              2.</a:t>
            </a:r>
            <a:r>
              <a:rPr lang="zh-CN" altLang="en-US" dirty="0">
                <a:latin typeface="华文楷体" panose="02010600040101010101" pitchFamily="2" charset="-122"/>
                <a:ea typeface="华文楷体" panose="02010600040101010101" pitchFamily="2" charset="-122"/>
              </a:rPr>
              <a:t>结构体变量的成员与普通变量一样可进行各种运算。</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dirty="0">
                <a:latin typeface="华文楷体" panose="02010600040101010101" pitchFamily="2" charset="-122"/>
                <a:ea typeface="华文楷体" panose="02010600040101010101" pitchFamily="2" charset="-122"/>
              </a:rPr>
              <a:t>              3.</a:t>
            </a:r>
            <a:r>
              <a:rPr lang="zh-CN" altLang="en-US" dirty="0">
                <a:latin typeface="华文楷体" panose="02010600040101010101" pitchFamily="2" charset="-122"/>
                <a:ea typeface="华文楷体" panose="02010600040101010101" pitchFamily="2" charset="-122"/>
              </a:rPr>
              <a:t>以使用取地址运算符“</a:t>
            </a:r>
            <a:r>
              <a:rPr lang="en-US" altLang="zh-CN" dirty="0">
                <a:latin typeface="华文楷体" panose="02010600040101010101" pitchFamily="2" charset="-122"/>
                <a:ea typeface="华文楷体" panose="02010600040101010101" pitchFamily="2" charset="-122"/>
              </a:rPr>
              <a:t>&amp;”</a:t>
            </a:r>
            <a:r>
              <a:rPr lang="zh-CN" altLang="en-US" dirty="0">
                <a:latin typeface="华文楷体" panose="02010600040101010101" pitchFamily="2" charset="-122"/>
                <a:ea typeface="华文楷体" panose="02010600040101010101" pitchFamily="2" charset="-122"/>
              </a:rPr>
              <a:t>，引用结构体变量或成</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员的地址。</a:t>
            </a:r>
            <a:endParaRPr lang="en-US" altLang="zh-CN" dirty="0">
              <a:latin typeface="华文楷体" panose="02010600040101010101" pitchFamily="2" charset="-122"/>
              <a:ea typeface="华文楷体" panose="02010600040101010101" pitchFamily="2" charset="-122"/>
            </a:endParaRPr>
          </a:p>
          <a:p>
            <a:pPr marL="0" indent="0">
              <a:buNone/>
            </a:pPr>
            <a:r>
              <a:rPr lang="en-US" altLang="zh-CN" dirty="0">
                <a:latin typeface="华文楷体" panose="02010600040101010101" pitchFamily="2" charset="-122"/>
                <a:ea typeface="华文楷体" panose="02010600040101010101" pitchFamily="2" charset="-122"/>
              </a:rPr>
              <a:t>              4.</a:t>
            </a:r>
            <a:r>
              <a:rPr lang="zh-CN" altLang="en-US" dirty="0">
                <a:latin typeface="华文楷体" panose="02010600040101010101" pitchFamily="2" charset="-122"/>
                <a:ea typeface="华文楷体" panose="02010600040101010101" pitchFamily="2" charset="-122"/>
              </a:rPr>
              <a:t> 结构体变量可以整体被赋值。</a:t>
            </a:r>
          </a:p>
        </p:txBody>
      </p:sp>
    </p:spTree>
    <p:extLst>
      <p:ext uri="{BB962C8B-B14F-4D97-AF65-F5344CB8AC3E}">
        <p14:creationId xmlns:p14="http://schemas.microsoft.com/office/powerpoint/2010/main" val="3864262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0BEB62DA-F36B-8FD1-8957-11C7345678DD}"/>
              </a:ext>
            </a:extLst>
          </p:cNvPr>
          <p:cNvSpPr>
            <a:spLocks noGrp="1"/>
          </p:cNvSpPr>
          <p:nvPr>
            <p:ph type="body" sz="quarter" idx="13"/>
          </p:nvPr>
        </p:nvSpPr>
        <p:spPr/>
        <p:txBody>
          <a:bodyPr/>
          <a:lstStyle/>
          <a:p>
            <a:r>
              <a:rPr lang="en-US" altLang="zh-CN" sz="3200" b="1" dirty="0">
                <a:solidFill>
                  <a:schemeClr val="bg1"/>
                </a:solidFill>
                <a:latin typeface="微软雅黑" pitchFamily="34" charset="-122"/>
                <a:ea typeface="微软雅黑" pitchFamily="34" charset="-122"/>
              </a:rPr>
              <a:t>7.1 </a:t>
            </a:r>
            <a:r>
              <a:rPr lang="zh-CN" altLang="en-US" sz="3200" b="1" dirty="0">
                <a:solidFill>
                  <a:schemeClr val="bg1"/>
                </a:solidFill>
                <a:latin typeface="微软雅黑" pitchFamily="34" charset="-122"/>
                <a:ea typeface="微软雅黑" pitchFamily="34" charset="-122"/>
              </a:rPr>
              <a:t>火星探测器知多少</a:t>
            </a:r>
            <a:endParaRPr lang="zh-CN" altLang="en-US" dirty="0"/>
          </a:p>
        </p:txBody>
      </p:sp>
      <p:sp>
        <p:nvSpPr>
          <p:cNvPr id="4" name="文本占位符 3">
            <a:extLst>
              <a:ext uri="{FF2B5EF4-FFF2-40B4-BE49-F238E27FC236}">
                <a16:creationId xmlns:a16="http://schemas.microsoft.com/office/drawing/2014/main" id="{B0011607-5E32-D04C-04A0-B5788B407F30}"/>
              </a:ext>
            </a:extLst>
          </p:cNvPr>
          <p:cNvSpPr>
            <a:spLocks noGrp="1"/>
          </p:cNvSpPr>
          <p:nvPr>
            <p:ph type="body" sz="quarter" idx="16"/>
          </p:nvPr>
        </p:nvSpPr>
        <p:spPr/>
        <p:txBody>
          <a:bodyPr/>
          <a:lstStyle/>
          <a:p>
            <a:r>
              <a:rPr lang="en-US" altLang="zh-CN" dirty="0"/>
              <a:t>7.1.5 </a:t>
            </a:r>
            <a:r>
              <a:rPr lang="zh-CN" altLang="en-US" dirty="0"/>
              <a:t>结构体变量的初始化</a:t>
            </a:r>
            <a:endParaRPr lang="zh-CN" altLang="en-US" sz="2800" b="1" i="0" dirty="0">
              <a:latin typeface="微软雅黑" pitchFamily="34" charset="-122"/>
              <a:ea typeface="微软雅黑" pitchFamily="34" charset="-122"/>
            </a:endParaRPr>
          </a:p>
        </p:txBody>
      </p:sp>
      <p:sp>
        <p:nvSpPr>
          <p:cNvPr id="8" name="文本占位符 7">
            <a:extLst>
              <a:ext uri="{FF2B5EF4-FFF2-40B4-BE49-F238E27FC236}">
                <a16:creationId xmlns:a16="http://schemas.microsoft.com/office/drawing/2014/main" id="{65A6ADB7-868C-3F26-640C-A63B1BC36F68}"/>
              </a:ext>
            </a:extLst>
          </p:cNvPr>
          <p:cNvSpPr>
            <a:spLocks noGrp="1"/>
          </p:cNvSpPr>
          <p:nvPr>
            <p:ph type="body" sz="quarter" idx="17"/>
          </p:nvPr>
        </p:nvSpPr>
        <p:spPr>
          <a:xfrm>
            <a:off x="534640" y="1820232"/>
            <a:ext cx="8280400" cy="1680776"/>
          </a:xfrm>
        </p:spPr>
        <p:txBody>
          <a:bodyPr/>
          <a:lstStyle/>
          <a:p>
            <a:r>
              <a:rPr lang="en-US" altLang="zh-CN" dirty="0"/>
              <a:t>C</a:t>
            </a:r>
            <a:r>
              <a:rPr lang="zh-CN" altLang="en-US" dirty="0"/>
              <a:t>语言基本类型类似，在定义结构体变量同时可对结构体变量进行初始化。</a:t>
            </a:r>
            <a:endParaRPr lang="en-US" altLang="zh-CN" dirty="0"/>
          </a:p>
          <a:p>
            <a:pPr marL="0" indent="0">
              <a:lnSpc>
                <a:spcPct val="100000"/>
              </a:lnSpc>
              <a:buNone/>
            </a:pPr>
            <a:r>
              <a:rPr lang="zh-CN" altLang="en-US" dirty="0">
                <a:solidFill>
                  <a:srgbClr val="C00000"/>
                </a:solidFill>
                <a:latin typeface="华文楷体" panose="02010600040101010101" pitchFamily="2" charset="-122"/>
                <a:ea typeface="华文楷体" panose="02010600040101010101" pitchFamily="2" charset="-122"/>
              </a:rPr>
              <a:t>例</a:t>
            </a:r>
            <a:r>
              <a:rPr lang="en-US" altLang="zh-CN" dirty="0">
                <a:solidFill>
                  <a:srgbClr val="C00000"/>
                </a:solidFill>
                <a:latin typeface="华文楷体" panose="02010600040101010101" pitchFamily="2" charset="-122"/>
                <a:ea typeface="华文楷体" panose="02010600040101010101" pitchFamily="2" charset="-122"/>
              </a:rPr>
              <a:t>7-2 </a:t>
            </a:r>
            <a:r>
              <a:rPr lang="zh-CN" altLang="en-US" dirty="0">
                <a:solidFill>
                  <a:srgbClr val="C00000"/>
                </a:solidFill>
                <a:latin typeface="华文楷体" panose="02010600040101010101" pitchFamily="2" charset="-122"/>
                <a:ea typeface="华文楷体" panose="02010600040101010101" pitchFamily="2" charset="-122"/>
              </a:rPr>
              <a:t>初始化结构体数据，并输出各个成员的内容。</a:t>
            </a:r>
            <a:endParaRPr lang="en-US" altLang="zh-CN" dirty="0">
              <a:solidFill>
                <a:srgbClr val="C00000"/>
              </a:solidFill>
              <a:latin typeface="华文楷体" panose="02010600040101010101" pitchFamily="2" charset="-122"/>
              <a:ea typeface="华文楷体" panose="02010600040101010101" pitchFamily="2" charset="-122"/>
            </a:endParaRPr>
          </a:p>
          <a:p>
            <a:pPr marL="0" indent="0">
              <a:buNone/>
            </a:pPr>
            <a:endParaRPr lang="en-US" altLang="zh-CN" dirty="0">
              <a:latin typeface="华文楷体" panose="02010600040101010101" pitchFamily="2" charset="-122"/>
              <a:ea typeface="华文楷体" panose="02010600040101010101" pitchFamily="2" charset="-122"/>
            </a:endParaRPr>
          </a:p>
        </p:txBody>
      </p:sp>
      <p:sp>
        <p:nvSpPr>
          <p:cNvPr id="2" name="文本占位符 1">
            <a:extLst>
              <a:ext uri="{FF2B5EF4-FFF2-40B4-BE49-F238E27FC236}">
                <a16:creationId xmlns:a16="http://schemas.microsoft.com/office/drawing/2014/main" id="{39A78938-B9D6-2ED9-A214-457541547864}"/>
              </a:ext>
            </a:extLst>
          </p:cNvPr>
          <p:cNvSpPr txBox="1">
            <a:spLocks/>
          </p:cNvSpPr>
          <p:nvPr/>
        </p:nvSpPr>
        <p:spPr bwMode="auto">
          <a:xfrm>
            <a:off x="647564" y="3501008"/>
            <a:ext cx="2340260" cy="3240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50000"/>
              </a:lnSpc>
              <a:spcBef>
                <a:spcPct val="20000"/>
              </a:spcBef>
              <a:spcAft>
                <a:spcPct val="0"/>
              </a:spcAft>
              <a:buFont typeface="Wingdings" panose="05000000000000000000" pitchFamily="2" charset="2"/>
              <a:buChar char="u"/>
              <a:defRPr lang="zh-CN" altLang="en-US" sz="2400" b="1" kern="1200" dirty="0" smtClean="0">
                <a:solidFill>
                  <a:schemeClr val="tx1"/>
                </a:solidFill>
                <a:latin typeface="微软雅黑" pitchFamily="34" charset="-122"/>
                <a:ea typeface="微软雅黑" pitchFamily="34" charset="-122"/>
                <a:cs typeface="+mn-cs"/>
              </a:defRPr>
            </a:lvl1pPr>
            <a:lvl2pPr marL="971550" indent="-514350" algn="l" rtl="0" eaLnBrk="1" fontAlgn="base" hangingPunct="1">
              <a:lnSpc>
                <a:spcPct val="150000"/>
              </a:lnSpc>
              <a:spcBef>
                <a:spcPct val="20000"/>
              </a:spcBef>
              <a:spcAft>
                <a:spcPct val="0"/>
              </a:spcAft>
              <a:buFont typeface="Wingdings" panose="05000000000000000000" pitchFamily="2" charset="2"/>
              <a:buChar char="ü"/>
              <a:defRPr sz="22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5000"/>
              </a:lnSpc>
              <a:buFont typeface="Wingdings" panose="05000000000000000000" pitchFamily="2" charset="2"/>
              <a:buNone/>
            </a:pPr>
            <a:r>
              <a:rPr lang="en-US" altLang="zh-CN" sz="1600" dirty="0">
                <a:latin typeface="华文楷体" panose="02010600040101010101" pitchFamily="2" charset="-122"/>
                <a:ea typeface="华文楷体" panose="02010600040101010101" pitchFamily="2" charset="-122"/>
              </a:rPr>
              <a:t>#include &lt;</a:t>
            </a:r>
            <a:r>
              <a:rPr lang="en-US" altLang="zh-CN" sz="1600" dirty="0" err="1">
                <a:latin typeface="华文楷体" panose="02010600040101010101" pitchFamily="2" charset="-122"/>
                <a:ea typeface="华文楷体" panose="02010600040101010101" pitchFamily="2" charset="-122"/>
              </a:rPr>
              <a:t>stdio.h</a:t>
            </a:r>
            <a:r>
              <a:rPr lang="en-US" altLang="zh-CN" sz="1600" dirty="0">
                <a:latin typeface="华文楷体" panose="02010600040101010101" pitchFamily="2" charset="-122"/>
                <a:ea typeface="华文楷体" panose="02010600040101010101" pitchFamily="2" charset="-122"/>
              </a:rPr>
              <a:t>&gt;</a:t>
            </a:r>
          </a:p>
          <a:p>
            <a:pPr marL="0" indent="0" algn="just">
              <a:lnSpc>
                <a:spcPct val="125000"/>
              </a:lnSpc>
              <a:buFont typeface="Wingdings" panose="05000000000000000000" pitchFamily="2" charset="2"/>
              <a:buNone/>
            </a:pPr>
            <a:r>
              <a:rPr lang="en-US" altLang="zh-CN" sz="1600" dirty="0">
                <a:latin typeface="华文楷体" panose="02010600040101010101" pitchFamily="2" charset="-122"/>
                <a:ea typeface="华文楷体" panose="02010600040101010101" pitchFamily="2" charset="-122"/>
              </a:rPr>
              <a:t>struct </a:t>
            </a:r>
            <a:r>
              <a:rPr lang="en-US" altLang="zh-CN" sz="1600" dirty="0" err="1">
                <a:latin typeface="华文楷体" panose="02010600040101010101" pitchFamily="2" charset="-122"/>
                <a:ea typeface="华文楷体" panose="02010600040101010101" pitchFamily="2" charset="-122"/>
              </a:rPr>
              <a:t>MarsProbe</a:t>
            </a:r>
            <a:r>
              <a:rPr lang="en-US" altLang="zh-CN" sz="1600" dirty="0">
                <a:latin typeface="华文楷体" panose="02010600040101010101" pitchFamily="2" charset="-122"/>
                <a:ea typeface="华文楷体" panose="02010600040101010101" pitchFamily="2" charset="-122"/>
              </a:rPr>
              <a:t>{</a:t>
            </a:r>
          </a:p>
          <a:p>
            <a:pPr marL="0" indent="0" algn="just">
              <a:lnSpc>
                <a:spcPct val="125000"/>
              </a:lnSpc>
              <a:buFont typeface="Wingdings" panose="05000000000000000000" pitchFamily="2" charset="2"/>
              <a:buNone/>
            </a:pPr>
            <a:r>
              <a:rPr lang="en-US" altLang="zh-CN" sz="1600" dirty="0">
                <a:latin typeface="华文楷体" panose="02010600040101010101" pitchFamily="2" charset="-122"/>
                <a:ea typeface="华文楷体" panose="02010600040101010101" pitchFamily="2" charset="-122"/>
              </a:rPr>
              <a:t>  char </a:t>
            </a:r>
            <a:r>
              <a:rPr lang="en-US" altLang="zh-CN" sz="1600" dirty="0" err="1">
                <a:latin typeface="华文楷体" panose="02010600040101010101" pitchFamily="2" charset="-122"/>
                <a:ea typeface="华文楷体" panose="02010600040101010101" pitchFamily="2" charset="-122"/>
              </a:rPr>
              <a:t>CName</a:t>
            </a:r>
            <a:r>
              <a:rPr lang="en-US" altLang="zh-CN" sz="1600" dirty="0">
                <a:latin typeface="华文楷体" panose="02010600040101010101" pitchFamily="2" charset="-122"/>
                <a:ea typeface="华文楷体" panose="02010600040101010101" pitchFamily="2" charset="-122"/>
              </a:rPr>
              <a:t>[20]; </a:t>
            </a:r>
          </a:p>
          <a:p>
            <a:pPr marL="0" indent="0" algn="just">
              <a:lnSpc>
                <a:spcPct val="125000"/>
              </a:lnSpc>
              <a:buFont typeface="Wingdings" panose="05000000000000000000" pitchFamily="2" charset="2"/>
              <a:buNone/>
            </a:pPr>
            <a:r>
              <a:rPr lang="en-US" altLang="zh-CN" sz="1600" dirty="0">
                <a:latin typeface="华文楷体" panose="02010600040101010101" pitchFamily="2" charset="-122"/>
                <a:ea typeface="华文楷体" panose="02010600040101010101" pitchFamily="2" charset="-122"/>
              </a:rPr>
              <a:t>  char FName[20];      </a:t>
            </a:r>
          </a:p>
          <a:p>
            <a:pPr marL="0" indent="0" algn="just">
              <a:lnSpc>
                <a:spcPct val="125000"/>
              </a:lnSpc>
              <a:buFont typeface="Wingdings" panose="05000000000000000000" pitchFamily="2" charset="2"/>
              <a:buNone/>
            </a:pPr>
            <a:r>
              <a:rPr lang="en-US" altLang="zh-CN" sz="1600" dirty="0">
                <a:latin typeface="华文楷体" panose="02010600040101010101" pitchFamily="2" charset="-122"/>
                <a:ea typeface="华文楷体" panose="02010600040101010101" pitchFamily="2" charset="-122"/>
              </a:rPr>
              <a:t>  char Country[20];     </a:t>
            </a:r>
          </a:p>
          <a:p>
            <a:pPr marL="0" indent="0" algn="just">
              <a:lnSpc>
                <a:spcPct val="125000"/>
              </a:lnSpc>
              <a:buFont typeface="Wingdings" panose="05000000000000000000" pitchFamily="2" charset="2"/>
              <a:buNone/>
            </a:pPr>
            <a:r>
              <a:rPr lang="en-US" altLang="zh-CN" sz="1600" dirty="0">
                <a:latin typeface="华文楷体" panose="02010600040101010101" pitchFamily="2" charset="-122"/>
                <a:ea typeface="华文楷体" panose="02010600040101010101" pitchFamily="2" charset="-122"/>
              </a:rPr>
              <a:t>  int  </a:t>
            </a:r>
            <a:r>
              <a:rPr lang="en-US" altLang="zh-CN" sz="1600" dirty="0" err="1">
                <a:latin typeface="华文楷体" panose="02010600040101010101" pitchFamily="2" charset="-122"/>
                <a:ea typeface="华文楷体" panose="02010600040101010101" pitchFamily="2" charset="-122"/>
              </a:rPr>
              <a:t>LaunchTime</a:t>
            </a:r>
            <a:r>
              <a:rPr lang="en-US" altLang="zh-CN" sz="1600" dirty="0">
                <a:latin typeface="华文楷体" panose="02010600040101010101" pitchFamily="2" charset="-122"/>
                <a:ea typeface="华文楷体" panose="02010600040101010101" pitchFamily="2" charset="-122"/>
              </a:rPr>
              <a:t>;    </a:t>
            </a:r>
          </a:p>
          <a:p>
            <a:pPr marL="0" indent="0" algn="just">
              <a:lnSpc>
                <a:spcPct val="125000"/>
              </a:lnSpc>
              <a:buFont typeface="Wingdings" panose="05000000000000000000" pitchFamily="2" charset="2"/>
              <a:buNone/>
            </a:pPr>
            <a:r>
              <a:rPr lang="en-US" altLang="zh-CN" sz="1600" dirty="0">
                <a:latin typeface="华文楷体" panose="02010600040101010101" pitchFamily="2" charset="-122"/>
                <a:ea typeface="华文楷体" panose="02010600040101010101" pitchFamily="2" charset="-122"/>
              </a:rPr>
              <a:t>  float Weight;       </a:t>
            </a:r>
          </a:p>
          <a:p>
            <a:pPr marL="0" indent="0" algn="just">
              <a:lnSpc>
                <a:spcPct val="125000"/>
              </a:lnSpc>
              <a:buFont typeface="Wingdings" panose="05000000000000000000" pitchFamily="2" charset="2"/>
              <a:buNone/>
            </a:pPr>
            <a:r>
              <a:rPr lang="en-US" altLang="zh-CN" sz="1600" dirty="0">
                <a:latin typeface="华文楷体" panose="02010600040101010101" pitchFamily="2" charset="-122"/>
                <a:ea typeface="华文楷体" panose="02010600040101010101" pitchFamily="2" charset="-122"/>
              </a:rPr>
              <a:t>  char Success;      </a:t>
            </a:r>
          </a:p>
          <a:p>
            <a:pPr marL="0" indent="0" algn="just">
              <a:lnSpc>
                <a:spcPct val="125000"/>
              </a:lnSpc>
              <a:buFont typeface="Wingdings" panose="05000000000000000000" pitchFamily="2" charset="2"/>
              <a:buNone/>
            </a:pPr>
            <a:r>
              <a:rPr lang="en-US" altLang="zh-CN" sz="1600" dirty="0">
                <a:latin typeface="华文楷体" panose="02010600040101010101" pitchFamily="2" charset="-122"/>
                <a:ea typeface="华文楷体" panose="02010600040101010101" pitchFamily="2" charset="-122"/>
              </a:rPr>
              <a:t>};</a:t>
            </a:r>
          </a:p>
        </p:txBody>
      </p:sp>
      <p:sp>
        <p:nvSpPr>
          <p:cNvPr id="5" name="文本占位符 1">
            <a:extLst>
              <a:ext uri="{FF2B5EF4-FFF2-40B4-BE49-F238E27FC236}">
                <a16:creationId xmlns:a16="http://schemas.microsoft.com/office/drawing/2014/main" id="{72BAB86D-8B06-DDDE-6FF7-83436DE8FC21}"/>
              </a:ext>
            </a:extLst>
          </p:cNvPr>
          <p:cNvSpPr txBox="1">
            <a:spLocks/>
          </p:cNvSpPr>
          <p:nvPr/>
        </p:nvSpPr>
        <p:spPr bwMode="auto">
          <a:xfrm>
            <a:off x="2987824" y="3501008"/>
            <a:ext cx="5911482" cy="29523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50000"/>
              </a:lnSpc>
              <a:spcBef>
                <a:spcPct val="20000"/>
              </a:spcBef>
              <a:spcAft>
                <a:spcPct val="0"/>
              </a:spcAft>
              <a:buFont typeface="Wingdings" panose="05000000000000000000" pitchFamily="2" charset="2"/>
              <a:buChar char="u"/>
              <a:defRPr lang="zh-CN" altLang="en-US" sz="2400" b="1" kern="1200" dirty="0" smtClean="0">
                <a:solidFill>
                  <a:schemeClr val="tx1"/>
                </a:solidFill>
                <a:latin typeface="微软雅黑" pitchFamily="34" charset="-122"/>
                <a:ea typeface="微软雅黑" pitchFamily="34" charset="-122"/>
                <a:cs typeface="+mn-cs"/>
              </a:defRPr>
            </a:lvl1pPr>
            <a:lvl2pPr marL="971550" indent="-514350" algn="l" rtl="0" eaLnBrk="1" fontAlgn="base" hangingPunct="1">
              <a:lnSpc>
                <a:spcPct val="150000"/>
              </a:lnSpc>
              <a:spcBef>
                <a:spcPct val="20000"/>
              </a:spcBef>
              <a:spcAft>
                <a:spcPct val="0"/>
              </a:spcAft>
              <a:buFont typeface="Wingdings" panose="05000000000000000000" pitchFamily="2" charset="2"/>
              <a:buChar char="ü"/>
              <a:defRPr sz="22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5000"/>
              </a:lnSpc>
              <a:buFont typeface="Wingdings" panose="05000000000000000000" pitchFamily="2" charset="2"/>
              <a:buNone/>
            </a:pPr>
            <a:r>
              <a:rPr lang="en-US" altLang="zh-CN" sz="1600" dirty="0">
                <a:latin typeface="华文楷体" panose="02010600040101010101" pitchFamily="2" charset="-122"/>
                <a:ea typeface="华文楷体" panose="02010600040101010101" pitchFamily="2" charset="-122"/>
              </a:rPr>
              <a:t>int main() {</a:t>
            </a:r>
          </a:p>
          <a:p>
            <a:pPr marL="0" indent="0" algn="just">
              <a:lnSpc>
                <a:spcPct val="125000"/>
              </a:lnSpc>
              <a:buFont typeface="Wingdings" panose="05000000000000000000" pitchFamily="2" charset="2"/>
              <a:buNone/>
            </a:pPr>
            <a:r>
              <a:rPr lang="en-US" altLang="zh-CN" sz="1600" dirty="0">
                <a:latin typeface="华文楷体" panose="02010600040101010101" pitchFamily="2" charset="-122"/>
                <a:ea typeface="华文楷体" panose="02010600040101010101" pitchFamily="2" charset="-122"/>
              </a:rPr>
              <a:t>  struct </a:t>
            </a:r>
            <a:r>
              <a:rPr lang="en-US" altLang="zh-CN" sz="1600" dirty="0" err="1">
                <a:latin typeface="华文楷体" panose="02010600040101010101" pitchFamily="2" charset="-122"/>
                <a:ea typeface="华文楷体" panose="02010600040101010101" pitchFamily="2" charset="-122"/>
              </a:rPr>
              <a:t>MarsProbe</a:t>
            </a:r>
            <a:r>
              <a:rPr lang="en-US" altLang="zh-CN" sz="1600" dirty="0">
                <a:latin typeface="华文楷体" panose="02010600040101010101" pitchFamily="2" charset="-122"/>
                <a:ea typeface="华文楷体" panose="02010600040101010101" pitchFamily="2" charset="-122"/>
              </a:rPr>
              <a:t> mar1={"</a:t>
            </a:r>
            <a:r>
              <a:rPr lang="zh-CN" altLang="en-US" sz="1600" dirty="0">
                <a:latin typeface="华文楷体" panose="02010600040101010101" pitchFamily="2" charset="-122"/>
                <a:ea typeface="华文楷体" panose="02010600040101010101" pitchFamily="2" charset="-122"/>
              </a:rPr>
              <a:t>祝融号</a:t>
            </a:r>
            <a:r>
              <a:rPr lang="en-US" altLang="zh-CN" sz="1600" dirty="0">
                <a:latin typeface="华文楷体" panose="02010600040101010101" pitchFamily="2" charset="-122"/>
                <a:ea typeface="华文楷体" panose="02010600040101010101" pitchFamily="2" charset="-122"/>
              </a:rPr>
              <a:t>","Zhurong","CHN",2021,240.0,'Y'};</a:t>
            </a:r>
          </a:p>
          <a:p>
            <a:pPr marL="0" indent="0" algn="just">
              <a:lnSpc>
                <a:spcPct val="125000"/>
              </a:lnSpc>
              <a:buFont typeface="Wingdings" panose="05000000000000000000" pitchFamily="2" charset="2"/>
              <a:buNone/>
            </a:pPr>
            <a:r>
              <a:rPr lang="en-US" altLang="zh-CN" sz="1600" dirty="0">
                <a:latin typeface="华文楷体" panose="02010600040101010101" pitchFamily="2" charset="-122"/>
                <a:ea typeface="华文楷体" panose="02010600040101010101" pitchFamily="2" charset="-122"/>
              </a:rPr>
              <a:t>  printf("</a:t>
            </a:r>
            <a:r>
              <a:rPr lang="zh-CN" altLang="en-US" sz="1600" dirty="0">
                <a:latin typeface="华文楷体" panose="02010600040101010101" pitchFamily="2" charset="-122"/>
                <a:ea typeface="华文楷体" panose="02010600040101010101" pitchFamily="2" charset="-122"/>
              </a:rPr>
              <a:t>中文名</a:t>
            </a:r>
            <a:r>
              <a:rPr lang="en-US" altLang="zh-CN" sz="1600" dirty="0">
                <a:latin typeface="华文楷体" panose="02010600040101010101" pitchFamily="2" charset="-122"/>
                <a:ea typeface="华文楷体" panose="02010600040101010101" pitchFamily="2" charset="-122"/>
              </a:rPr>
              <a:t>\t</a:t>
            </a:r>
            <a:r>
              <a:rPr lang="zh-CN" altLang="en-US" sz="1600" dirty="0">
                <a:latin typeface="华文楷体" panose="02010600040101010101" pitchFamily="2" charset="-122"/>
                <a:ea typeface="华文楷体" panose="02010600040101010101" pitchFamily="2" charset="-122"/>
              </a:rPr>
              <a:t>英文名</a:t>
            </a:r>
            <a:r>
              <a:rPr lang="en-US" altLang="zh-CN" sz="1600" dirty="0">
                <a:latin typeface="华文楷体" panose="02010600040101010101" pitchFamily="2" charset="-122"/>
                <a:ea typeface="华文楷体" panose="02010600040101010101" pitchFamily="2" charset="-122"/>
              </a:rPr>
              <a:t>\t</a:t>
            </a:r>
            <a:r>
              <a:rPr lang="zh-CN" altLang="en-US" sz="1600" dirty="0">
                <a:latin typeface="华文楷体" panose="02010600040101010101" pitchFamily="2" charset="-122"/>
                <a:ea typeface="华文楷体" panose="02010600040101010101" pitchFamily="2" charset="-122"/>
              </a:rPr>
              <a:t>国家</a:t>
            </a:r>
            <a:r>
              <a:rPr lang="en-US" altLang="zh-CN" sz="1600" dirty="0">
                <a:latin typeface="华文楷体" panose="02010600040101010101" pitchFamily="2" charset="-122"/>
                <a:ea typeface="华文楷体" panose="02010600040101010101" pitchFamily="2" charset="-122"/>
              </a:rPr>
              <a:t>\t</a:t>
            </a:r>
            <a:r>
              <a:rPr lang="zh-CN" altLang="en-US" sz="1600" dirty="0">
                <a:latin typeface="华文楷体" panose="02010600040101010101" pitchFamily="2" charset="-122"/>
                <a:ea typeface="华文楷体" panose="02010600040101010101" pitchFamily="2" charset="-122"/>
              </a:rPr>
              <a:t>时间</a:t>
            </a:r>
            <a:r>
              <a:rPr lang="en-US" altLang="zh-CN" sz="1600" dirty="0">
                <a:latin typeface="华文楷体" panose="02010600040101010101" pitchFamily="2" charset="-122"/>
                <a:ea typeface="华文楷体" panose="02010600040101010101" pitchFamily="2" charset="-122"/>
              </a:rPr>
              <a:t>\t</a:t>
            </a:r>
            <a:r>
              <a:rPr lang="zh-CN" altLang="en-US" sz="1600" dirty="0">
                <a:latin typeface="华文楷体" panose="02010600040101010101" pitchFamily="2" charset="-122"/>
                <a:ea typeface="华文楷体" panose="02010600040101010101" pitchFamily="2" charset="-122"/>
              </a:rPr>
              <a:t>重量</a:t>
            </a:r>
            <a:r>
              <a:rPr lang="en-US" altLang="zh-CN" sz="1600" dirty="0">
                <a:latin typeface="华文楷体" panose="02010600040101010101" pitchFamily="2" charset="-122"/>
                <a:ea typeface="华文楷体" panose="02010600040101010101" pitchFamily="2" charset="-122"/>
              </a:rPr>
              <a:t>\t</a:t>
            </a:r>
            <a:r>
              <a:rPr lang="zh-CN" altLang="en-US" sz="1600" dirty="0">
                <a:latin typeface="华文楷体" panose="02010600040101010101" pitchFamily="2" charset="-122"/>
                <a:ea typeface="华文楷体" panose="02010600040101010101" pitchFamily="2" charset="-122"/>
              </a:rPr>
              <a:t>成功着陆？</a:t>
            </a:r>
            <a:r>
              <a:rPr lang="en-US" altLang="zh-CN" sz="1600" dirty="0">
                <a:latin typeface="华文楷体" panose="02010600040101010101" pitchFamily="2" charset="-122"/>
                <a:ea typeface="华文楷体" panose="02010600040101010101" pitchFamily="2" charset="-122"/>
              </a:rPr>
              <a:t>\n");</a:t>
            </a:r>
          </a:p>
          <a:p>
            <a:pPr marL="0" indent="0" algn="just">
              <a:lnSpc>
                <a:spcPct val="125000"/>
              </a:lnSpc>
              <a:buFont typeface="Wingdings" panose="05000000000000000000" pitchFamily="2" charset="2"/>
              <a:buNone/>
            </a:pPr>
            <a:r>
              <a:rPr lang="en-US" altLang="zh-CN" sz="1600" dirty="0">
                <a:latin typeface="华文楷体" panose="02010600040101010101" pitchFamily="2" charset="-122"/>
                <a:ea typeface="华文楷体" panose="02010600040101010101" pitchFamily="2" charset="-122"/>
              </a:rPr>
              <a:t>  printf("%s\</a:t>
            </a:r>
            <a:r>
              <a:rPr lang="en-US" altLang="zh-CN" sz="1600" dirty="0" err="1">
                <a:latin typeface="华文楷体" panose="02010600040101010101" pitchFamily="2" charset="-122"/>
                <a:ea typeface="华文楷体" panose="02010600040101010101" pitchFamily="2" charset="-122"/>
              </a:rPr>
              <a:t>t%s</a:t>
            </a:r>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t%s</a:t>
            </a:r>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t%d</a:t>
            </a:r>
            <a:r>
              <a:rPr lang="en-US" altLang="zh-CN" sz="1600" dirty="0">
                <a:latin typeface="华文楷体" panose="02010600040101010101" pitchFamily="2" charset="-122"/>
                <a:ea typeface="华文楷体" panose="02010600040101010101" pitchFamily="2" charset="-122"/>
              </a:rPr>
              <a:t>\t%.1f\</a:t>
            </a:r>
            <a:r>
              <a:rPr lang="en-US" altLang="zh-CN" sz="1600" dirty="0" err="1">
                <a:latin typeface="华文楷体" panose="02010600040101010101" pitchFamily="2" charset="-122"/>
                <a:ea typeface="华文楷体" panose="02010600040101010101" pitchFamily="2" charset="-122"/>
              </a:rPr>
              <a:t>t%c</a:t>
            </a:r>
            <a:r>
              <a:rPr lang="en-US" altLang="zh-CN" sz="1600" dirty="0">
                <a:latin typeface="华文楷体" panose="02010600040101010101" pitchFamily="2" charset="-122"/>
                <a:ea typeface="华文楷体" panose="02010600040101010101" pitchFamily="2" charset="-122"/>
              </a:rPr>
              <a:t>\n",mar1.CName,mar1.FName,</a:t>
            </a:r>
          </a:p>
          <a:p>
            <a:pPr marL="0" indent="0" algn="just">
              <a:lnSpc>
                <a:spcPct val="125000"/>
              </a:lnSpc>
              <a:buFont typeface="Wingdings" panose="05000000000000000000" pitchFamily="2" charset="2"/>
              <a:buNone/>
            </a:pPr>
            <a:r>
              <a:rPr lang="en-US" altLang="zh-CN" sz="1600" dirty="0">
                <a:latin typeface="华文楷体" panose="02010600040101010101" pitchFamily="2" charset="-122"/>
                <a:ea typeface="华文楷体" panose="02010600040101010101" pitchFamily="2" charset="-122"/>
              </a:rPr>
              <a:t>        mar1.Country,mar1.LaunchTime,mar1.Weight,mar1.Success);</a:t>
            </a:r>
          </a:p>
          <a:p>
            <a:pPr marL="0" indent="0" algn="just">
              <a:lnSpc>
                <a:spcPct val="125000"/>
              </a:lnSpc>
              <a:buFont typeface="Wingdings" panose="05000000000000000000" pitchFamily="2" charset="2"/>
              <a:buNone/>
            </a:pPr>
            <a:r>
              <a:rPr lang="en-US" altLang="zh-CN" sz="1600" dirty="0">
                <a:latin typeface="华文楷体" panose="02010600040101010101" pitchFamily="2" charset="-122"/>
                <a:ea typeface="华文楷体" panose="02010600040101010101" pitchFamily="2" charset="-122"/>
              </a:rPr>
              <a:t>  return 0;</a:t>
            </a:r>
          </a:p>
          <a:p>
            <a:pPr marL="0" indent="0" algn="just">
              <a:lnSpc>
                <a:spcPct val="125000"/>
              </a:lnSpc>
              <a:buFont typeface="Wingdings" panose="05000000000000000000" pitchFamily="2" charset="2"/>
              <a:buNone/>
            </a:pPr>
            <a:r>
              <a:rPr lang="en-US" altLang="zh-CN" sz="1600" dirty="0">
                <a:latin typeface="华文楷体" panose="02010600040101010101" pitchFamily="2" charset="-122"/>
                <a:ea typeface="华文楷体" panose="02010600040101010101" pitchFamily="2" charset="-122"/>
              </a:rPr>
              <a:t>}</a:t>
            </a:r>
          </a:p>
        </p:txBody>
      </p:sp>
      <p:cxnSp>
        <p:nvCxnSpPr>
          <p:cNvPr id="6" name="直接连接符 5">
            <a:extLst>
              <a:ext uri="{FF2B5EF4-FFF2-40B4-BE49-F238E27FC236}">
                <a16:creationId xmlns:a16="http://schemas.microsoft.com/office/drawing/2014/main" id="{2D94FA00-19E9-A65D-FE9D-C8172690CACB}"/>
              </a:ext>
            </a:extLst>
          </p:cNvPr>
          <p:cNvCxnSpPr>
            <a:cxnSpLocks/>
          </p:cNvCxnSpPr>
          <p:nvPr/>
        </p:nvCxnSpPr>
        <p:spPr>
          <a:xfrm>
            <a:off x="2699792" y="3501008"/>
            <a:ext cx="0" cy="3168352"/>
          </a:xfrm>
          <a:prstGeom prst="line">
            <a:avLst/>
          </a:prstGeom>
          <a:ln w="19050">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9" name="矩形: 剪去对角 8">
            <a:extLst>
              <a:ext uri="{FF2B5EF4-FFF2-40B4-BE49-F238E27FC236}">
                <a16:creationId xmlns:a16="http://schemas.microsoft.com/office/drawing/2014/main" id="{298A7251-0BF1-5653-FF2E-88B34FA17B82}"/>
              </a:ext>
            </a:extLst>
          </p:cNvPr>
          <p:cNvSpPr/>
          <p:nvPr/>
        </p:nvSpPr>
        <p:spPr>
          <a:xfrm>
            <a:off x="2692965" y="5035995"/>
            <a:ext cx="5911482" cy="1184921"/>
          </a:xfrm>
          <a:prstGeom prst="snip2Diag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eaLnBrk="1" fontAlgn="auto" hangingPunct="1">
              <a:spcBef>
                <a:spcPts val="0"/>
              </a:spcBef>
              <a:spcAft>
                <a:spcPts val="0"/>
              </a:spcAft>
            </a:pPr>
            <a:endParaRPr lang="zh-CN" altLang="en-US">
              <a:solidFill>
                <a:schemeClr val="tx2"/>
              </a:solidFill>
            </a:endParaRPr>
          </a:p>
        </p:txBody>
      </p:sp>
      <p:sp>
        <p:nvSpPr>
          <p:cNvPr id="10" name="文本框 9">
            <a:extLst>
              <a:ext uri="{FF2B5EF4-FFF2-40B4-BE49-F238E27FC236}">
                <a16:creationId xmlns:a16="http://schemas.microsoft.com/office/drawing/2014/main" id="{8EFE73B8-4104-EB81-52A7-0D8F69A9DBC3}"/>
              </a:ext>
            </a:extLst>
          </p:cNvPr>
          <p:cNvSpPr txBox="1"/>
          <p:nvPr/>
        </p:nvSpPr>
        <p:spPr>
          <a:xfrm>
            <a:off x="2840395" y="5154070"/>
            <a:ext cx="5911482" cy="1299266"/>
          </a:xfrm>
          <a:prstGeom prst="rect">
            <a:avLst/>
          </a:prstGeom>
          <a:noFill/>
        </p:spPr>
        <p:txBody>
          <a:bodyPr wrap="square" rtlCol="0">
            <a:spAutoFit/>
          </a:bodyPr>
          <a:lstStyle/>
          <a:p>
            <a:pPr algn="just">
              <a:lnSpc>
                <a:spcPct val="150000"/>
              </a:lnSpc>
            </a:pPr>
            <a:r>
              <a:rPr lang="zh-CN" altLang="en-US" b="1" dirty="0">
                <a:solidFill>
                  <a:schemeClr val="bg1"/>
                </a:solidFill>
                <a:latin typeface="华文楷体" panose="02010600040101010101" pitchFamily="2" charset="-122"/>
                <a:ea typeface="华文楷体" panose="02010600040101010101" pitchFamily="2" charset="-122"/>
              </a:rPr>
              <a:t>中文名	英文名	国家	时间	重量	成功着陆？</a:t>
            </a:r>
          </a:p>
          <a:p>
            <a:pPr algn="just">
              <a:lnSpc>
                <a:spcPct val="150000"/>
              </a:lnSpc>
            </a:pPr>
            <a:r>
              <a:rPr lang="zh-CN" altLang="en-US" b="1" dirty="0">
                <a:solidFill>
                  <a:schemeClr val="bg1"/>
                </a:solidFill>
                <a:latin typeface="华文楷体" panose="02010600040101010101" pitchFamily="2" charset="-122"/>
                <a:ea typeface="华文楷体" panose="02010600040101010101" pitchFamily="2" charset="-122"/>
              </a:rPr>
              <a:t>祝融号	</a:t>
            </a:r>
            <a:r>
              <a:rPr lang="en-US" altLang="zh-CN" b="1" dirty="0" err="1">
                <a:solidFill>
                  <a:schemeClr val="bg1"/>
                </a:solidFill>
                <a:latin typeface="华文楷体" panose="02010600040101010101" pitchFamily="2" charset="-122"/>
                <a:ea typeface="华文楷体" panose="02010600040101010101" pitchFamily="2" charset="-122"/>
              </a:rPr>
              <a:t>Zhurong</a:t>
            </a:r>
            <a:r>
              <a:rPr lang="en-US" altLang="zh-CN" b="1" dirty="0">
                <a:solidFill>
                  <a:schemeClr val="bg1"/>
                </a:solidFill>
                <a:latin typeface="华文楷体" panose="02010600040101010101" pitchFamily="2" charset="-122"/>
                <a:ea typeface="华文楷体" panose="02010600040101010101" pitchFamily="2" charset="-122"/>
              </a:rPr>
              <a:t>	CHN	2021	240.0	Y</a:t>
            </a:r>
          </a:p>
          <a:p>
            <a:pPr algn="just">
              <a:lnSpc>
                <a:spcPct val="150000"/>
              </a:lnSpc>
            </a:pPr>
            <a:endParaRPr lang="zh-CN" altLang="en-US" b="1" dirty="0">
              <a:solidFill>
                <a:schemeClr val="bg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94289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3506A5D-B0D9-756D-566A-483D43902491}"/>
              </a:ext>
            </a:extLst>
          </p:cNvPr>
          <p:cNvSpPr>
            <a:spLocks noGrp="1"/>
          </p:cNvSpPr>
          <p:nvPr>
            <p:ph type="body" sz="quarter" idx="17"/>
          </p:nvPr>
        </p:nvSpPr>
        <p:spPr>
          <a:xfrm>
            <a:off x="-324541" y="1844824"/>
            <a:ext cx="4680517" cy="5085184"/>
          </a:xfrm>
        </p:spPr>
        <p:txBody>
          <a:bodyPr/>
          <a:lstStyle/>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#include &lt;</a:t>
            </a:r>
            <a:r>
              <a:rPr lang="en-US" altLang="zh-CN" sz="1400" b="0" kern="100" dirty="0" err="1">
                <a:latin typeface="Times New Roman" panose="02020603050405020304" pitchFamily="18" charset="0"/>
                <a:cs typeface="Times New Roman" panose="02020603050405020304" pitchFamily="18" charset="0"/>
              </a:rPr>
              <a:t>stdio.h</a:t>
            </a:r>
            <a:r>
              <a:rPr lang="en-US" altLang="zh-CN" sz="1400" b="0" kern="100" dirty="0">
                <a:latin typeface="Times New Roman" panose="02020603050405020304" pitchFamily="18" charset="0"/>
                <a:cs typeface="Times New Roman" panose="02020603050405020304" pitchFamily="18" charset="0"/>
              </a:rPr>
              <a:t>&gt;</a:t>
            </a:r>
          </a:p>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struct </a:t>
            </a:r>
            <a:r>
              <a:rPr lang="en-US" altLang="zh-CN" sz="1400" b="0" kern="100" dirty="0" err="1">
                <a:latin typeface="Times New Roman" panose="02020603050405020304" pitchFamily="18" charset="0"/>
                <a:cs typeface="Times New Roman" panose="02020603050405020304" pitchFamily="18" charset="0"/>
              </a:rPr>
              <a:t>MarsProbe</a:t>
            </a:r>
            <a:r>
              <a:rPr lang="en-US" altLang="zh-CN" sz="1400" b="0" kern="100" dirty="0">
                <a:latin typeface="Times New Roman" panose="02020603050405020304" pitchFamily="18" charset="0"/>
                <a:cs typeface="Times New Roman" panose="02020603050405020304" pitchFamily="18" charset="0"/>
              </a:rPr>
              <a:t> {</a:t>
            </a:r>
          </a:p>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char </a:t>
            </a:r>
            <a:r>
              <a:rPr lang="en-US" altLang="zh-CN" sz="1400" b="0" kern="100" dirty="0" err="1">
                <a:latin typeface="Times New Roman" panose="02020603050405020304" pitchFamily="18" charset="0"/>
                <a:cs typeface="Times New Roman" panose="02020603050405020304" pitchFamily="18" charset="0"/>
              </a:rPr>
              <a:t>CName</a:t>
            </a:r>
            <a:r>
              <a:rPr lang="en-US" altLang="zh-CN" sz="1400" b="0" kern="100" dirty="0">
                <a:latin typeface="Times New Roman" panose="02020603050405020304" pitchFamily="18" charset="0"/>
                <a:cs typeface="Times New Roman" panose="02020603050405020304" pitchFamily="18" charset="0"/>
              </a:rPr>
              <a:t>[20];    /*</a:t>
            </a:r>
            <a:r>
              <a:rPr lang="zh-CN" altLang="en-US" sz="1400" b="0" kern="100" dirty="0">
                <a:latin typeface="Times New Roman" panose="02020603050405020304" pitchFamily="18" charset="0"/>
                <a:cs typeface="Times New Roman" panose="02020603050405020304" pitchFamily="18" charset="0"/>
              </a:rPr>
              <a:t>中文名*</a:t>
            </a:r>
            <a:r>
              <a:rPr lang="en-US" altLang="zh-CN" sz="1400" b="0" kern="100" dirty="0">
                <a:latin typeface="Times New Roman" panose="02020603050405020304" pitchFamily="18" charset="0"/>
                <a:cs typeface="Times New Roman" panose="02020603050405020304" pitchFamily="18" charset="0"/>
              </a:rPr>
              <a:t>/</a:t>
            </a:r>
          </a:p>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char FName[20];    /*</a:t>
            </a:r>
            <a:r>
              <a:rPr lang="zh-CN" altLang="en-US" sz="1400" b="0" kern="100" dirty="0">
                <a:latin typeface="Times New Roman" panose="02020603050405020304" pitchFamily="18" charset="0"/>
                <a:cs typeface="Times New Roman" panose="02020603050405020304" pitchFamily="18" charset="0"/>
              </a:rPr>
              <a:t>英文名*</a:t>
            </a:r>
            <a:r>
              <a:rPr lang="en-US" altLang="zh-CN" sz="1400" b="0" kern="100" dirty="0">
                <a:latin typeface="Times New Roman" panose="02020603050405020304" pitchFamily="18" charset="0"/>
                <a:cs typeface="Times New Roman" panose="02020603050405020304" pitchFamily="18" charset="0"/>
              </a:rPr>
              <a:t>/</a:t>
            </a:r>
          </a:p>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char Country[20];  /*</a:t>
            </a:r>
            <a:r>
              <a:rPr lang="zh-CN" altLang="en-US" sz="1400" b="0" kern="100" dirty="0">
                <a:latin typeface="Times New Roman" panose="02020603050405020304" pitchFamily="18" charset="0"/>
                <a:cs typeface="Times New Roman" panose="02020603050405020304" pitchFamily="18" charset="0"/>
              </a:rPr>
              <a:t>国家*</a:t>
            </a:r>
            <a:r>
              <a:rPr lang="en-US" altLang="zh-CN" sz="1400" b="0" kern="100" dirty="0">
                <a:latin typeface="Times New Roman" panose="02020603050405020304" pitchFamily="18" charset="0"/>
                <a:cs typeface="Times New Roman" panose="02020603050405020304" pitchFamily="18" charset="0"/>
              </a:rPr>
              <a:t>/</a:t>
            </a:r>
          </a:p>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int </a:t>
            </a:r>
            <a:r>
              <a:rPr lang="en-US" altLang="zh-CN" sz="1400" b="0" kern="100" dirty="0" err="1">
                <a:latin typeface="Times New Roman" panose="02020603050405020304" pitchFamily="18" charset="0"/>
                <a:cs typeface="Times New Roman" panose="02020603050405020304" pitchFamily="18" charset="0"/>
              </a:rPr>
              <a:t>LaunchTime</a:t>
            </a:r>
            <a:r>
              <a:rPr lang="en-US" altLang="zh-CN" sz="1400" b="0" kern="100" dirty="0">
                <a:latin typeface="Times New Roman" panose="02020603050405020304" pitchFamily="18" charset="0"/>
                <a:cs typeface="Times New Roman" panose="02020603050405020304" pitchFamily="18" charset="0"/>
              </a:rPr>
              <a:t>;   /*</a:t>
            </a:r>
            <a:r>
              <a:rPr lang="zh-CN" altLang="en-US" sz="1400" b="0" kern="100" dirty="0">
                <a:latin typeface="Times New Roman" panose="02020603050405020304" pitchFamily="18" charset="0"/>
                <a:cs typeface="Times New Roman" panose="02020603050405020304" pitchFamily="18" charset="0"/>
              </a:rPr>
              <a:t>发射时间*</a:t>
            </a:r>
            <a:r>
              <a:rPr lang="en-US" altLang="zh-CN" sz="1400" b="0" kern="100" dirty="0">
                <a:latin typeface="Times New Roman" panose="02020603050405020304" pitchFamily="18" charset="0"/>
                <a:cs typeface="Times New Roman" panose="02020603050405020304" pitchFamily="18" charset="0"/>
              </a:rPr>
              <a:t>/</a:t>
            </a:r>
          </a:p>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float Weight;      /*</a:t>
            </a:r>
            <a:r>
              <a:rPr lang="zh-CN" altLang="en-US" sz="1400" b="0" kern="100" dirty="0">
                <a:latin typeface="Times New Roman" panose="02020603050405020304" pitchFamily="18" charset="0"/>
                <a:cs typeface="Times New Roman" panose="02020603050405020304" pitchFamily="18" charset="0"/>
              </a:rPr>
              <a:t>重量*</a:t>
            </a:r>
            <a:r>
              <a:rPr lang="en-US" altLang="zh-CN" sz="1400" b="0" kern="100" dirty="0">
                <a:latin typeface="Times New Roman" panose="02020603050405020304" pitchFamily="18" charset="0"/>
                <a:cs typeface="Times New Roman" panose="02020603050405020304" pitchFamily="18" charset="0"/>
              </a:rPr>
              <a:t>/</a:t>
            </a:r>
          </a:p>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char Success;     /*</a:t>
            </a:r>
            <a:r>
              <a:rPr lang="zh-CN" altLang="en-US" sz="1400" b="0" kern="100" dirty="0">
                <a:latin typeface="Times New Roman" panose="02020603050405020304" pitchFamily="18" charset="0"/>
                <a:cs typeface="Times New Roman" panose="02020603050405020304" pitchFamily="18" charset="0"/>
              </a:rPr>
              <a:t>是否成功着陆*</a:t>
            </a:r>
            <a:r>
              <a:rPr lang="en-US" altLang="zh-CN" sz="1400" b="0" kern="100" dirty="0">
                <a:latin typeface="Times New Roman" panose="02020603050405020304" pitchFamily="18" charset="0"/>
                <a:cs typeface="Times New Roman" panose="02020603050405020304" pitchFamily="18" charset="0"/>
              </a:rPr>
              <a:t>/</a:t>
            </a:r>
          </a:p>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a:t>
            </a:r>
          </a:p>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int main() {</a:t>
            </a:r>
          </a:p>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struct </a:t>
            </a:r>
            <a:r>
              <a:rPr lang="en-US" altLang="zh-CN" sz="1400" b="0" kern="100" dirty="0" err="1">
                <a:latin typeface="Times New Roman" panose="02020603050405020304" pitchFamily="18" charset="0"/>
                <a:cs typeface="Times New Roman" panose="02020603050405020304" pitchFamily="18" charset="0"/>
              </a:rPr>
              <a:t>MarsProbe</a:t>
            </a:r>
            <a:r>
              <a:rPr lang="en-US" altLang="zh-CN" sz="1400" b="0" kern="100" dirty="0">
                <a:latin typeface="Times New Roman" panose="02020603050405020304" pitchFamily="18" charset="0"/>
                <a:cs typeface="Times New Roman" panose="02020603050405020304" pitchFamily="18" charset="0"/>
              </a:rPr>
              <a:t> MP[] = {</a:t>
            </a:r>
          </a:p>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a:t>
            </a:r>
            <a:r>
              <a:rPr lang="zh-CN" altLang="en-US" sz="1400" b="0" kern="100" dirty="0">
                <a:latin typeface="Times New Roman" panose="02020603050405020304" pitchFamily="18" charset="0"/>
                <a:cs typeface="Times New Roman" panose="02020603050405020304" pitchFamily="18" charset="0"/>
              </a:rPr>
              <a:t>火星</a:t>
            </a:r>
            <a:r>
              <a:rPr lang="en-US" altLang="zh-CN" sz="1400" b="0" kern="100" dirty="0">
                <a:latin typeface="Times New Roman" panose="02020603050405020304" pitchFamily="18" charset="0"/>
                <a:cs typeface="Times New Roman" panose="02020603050405020304" pitchFamily="18" charset="0"/>
              </a:rPr>
              <a:t>1A", "Mars 1M", "USSR", 1960, 650.0, 'N'},</a:t>
            </a:r>
          </a:p>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a:t>
            </a:r>
            <a:r>
              <a:rPr lang="zh-CN" altLang="en-US" sz="1400" b="0" kern="100" dirty="0">
                <a:latin typeface="Times New Roman" panose="02020603050405020304" pitchFamily="18" charset="0"/>
                <a:cs typeface="Times New Roman" panose="02020603050405020304" pitchFamily="18" charset="0"/>
              </a:rPr>
              <a:t>机遇号</a:t>
            </a:r>
            <a:r>
              <a:rPr lang="en-US" altLang="zh-CN" sz="1400" b="0" kern="100" dirty="0">
                <a:latin typeface="Times New Roman" panose="02020603050405020304" pitchFamily="18" charset="0"/>
                <a:cs typeface="Times New Roman" panose="02020603050405020304" pitchFamily="18" charset="0"/>
              </a:rPr>
              <a:t>", "</a:t>
            </a:r>
            <a:r>
              <a:rPr lang="en-US" altLang="zh-CN" sz="1400" b="0" kern="100" dirty="0" err="1">
                <a:latin typeface="Times New Roman" panose="02020603050405020304" pitchFamily="18" charset="0"/>
                <a:cs typeface="Times New Roman" panose="02020603050405020304" pitchFamily="18" charset="0"/>
              </a:rPr>
              <a:t>Opport</a:t>
            </a:r>
            <a:r>
              <a:rPr lang="en-US" altLang="zh-CN" sz="1400" b="0" kern="100" dirty="0">
                <a:latin typeface="Times New Roman" panose="02020603050405020304" pitchFamily="18" charset="0"/>
                <a:cs typeface="Times New Roman" panose="02020603050405020304" pitchFamily="18" charset="0"/>
              </a:rPr>
              <a:t>.", "USA", 2004, 180.0, 'Y'},</a:t>
            </a:r>
          </a:p>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a:t>
            </a:r>
            <a:r>
              <a:rPr lang="zh-CN" altLang="en-US" sz="1400" b="0" kern="100" dirty="0">
                <a:latin typeface="Times New Roman" panose="02020603050405020304" pitchFamily="18" charset="0"/>
                <a:cs typeface="Times New Roman" panose="02020603050405020304" pitchFamily="18" charset="0"/>
              </a:rPr>
              <a:t>勇气号</a:t>
            </a:r>
            <a:r>
              <a:rPr lang="en-US" altLang="zh-CN" sz="1400" b="0" kern="100" dirty="0">
                <a:latin typeface="Times New Roman" panose="02020603050405020304" pitchFamily="18" charset="0"/>
                <a:cs typeface="Times New Roman" panose="02020603050405020304" pitchFamily="18" charset="0"/>
              </a:rPr>
              <a:t>", "Spirit", "USA", 2004, 174.0, 'Y'},</a:t>
            </a:r>
          </a:p>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a:t>
            </a:r>
            <a:r>
              <a:rPr lang="zh-CN" altLang="en-US" sz="1400" b="0" kern="100" dirty="0">
                <a:latin typeface="Times New Roman" panose="02020603050405020304" pitchFamily="18" charset="0"/>
                <a:cs typeface="Times New Roman" panose="02020603050405020304" pitchFamily="18" charset="0"/>
              </a:rPr>
              <a:t>毅力号</a:t>
            </a:r>
            <a:r>
              <a:rPr lang="en-US" altLang="zh-CN" sz="1400" b="0" kern="100" dirty="0">
                <a:latin typeface="Times New Roman" panose="02020603050405020304" pitchFamily="18" charset="0"/>
                <a:cs typeface="Times New Roman" panose="02020603050405020304" pitchFamily="18" charset="0"/>
              </a:rPr>
              <a:t>", "</a:t>
            </a:r>
            <a:r>
              <a:rPr lang="en-US" altLang="zh-CN" sz="1400" b="0" kern="100" dirty="0" err="1">
                <a:latin typeface="Times New Roman" panose="02020603050405020304" pitchFamily="18" charset="0"/>
                <a:cs typeface="Times New Roman" panose="02020603050405020304" pitchFamily="18" charset="0"/>
              </a:rPr>
              <a:t>Persev</a:t>
            </a:r>
            <a:r>
              <a:rPr lang="en-US" altLang="zh-CN" sz="1400" b="0" kern="100" dirty="0">
                <a:latin typeface="Times New Roman" panose="02020603050405020304" pitchFamily="18" charset="0"/>
                <a:cs typeface="Times New Roman" panose="02020603050405020304" pitchFamily="18" charset="0"/>
              </a:rPr>
              <a:t>.", "USA", 2021, 174.0, 'Y'},</a:t>
            </a:r>
          </a:p>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a:t>
            </a:r>
            <a:r>
              <a:rPr lang="zh-CN" altLang="en-US" sz="1400" b="0" kern="100" dirty="0">
                <a:latin typeface="Times New Roman" panose="02020603050405020304" pitchFamily="18" charset="0"/>
                <a:cs typeface="Times New Roman" panose="02020603050405020304" pitchFamily="18" charset="0"/>
              </a:rPr>
              <a:t>祝融号</a:t>
            </a:r>
            <a:r>
              <a:rPr lang="en-US" altLang="zh-CN" sz="1400" b="0" kern="100" dirty="0">
                <a:latin typeface="Times New Roman" panose="02020603050405020304" pitchFamily="18" charset="0"/>
                <a:cs typeface="Times New Roman" panose="02020603050405020304" pitchFamily="18" charset="0"/>
              </a:rPr>
              <a:t>", "</a:t>
            </a:r>
            <a:r>
              <a:rPr lang="en-US" altLang="zh-CN" sz="1400" b="0" kern="100" dirty="0" err="1">
                <a:latin typeface="Times New Roman" panose="02020603050405020304" pitchFamily="18" charset="0"/>
                <a:cs typeface="Times New Roman" panose="02020603050405020304" pitchFamily="18" charset="0"/>
              </a:rPr>
              <a:t>Zhurong</a:t>
            </a:r>
            <a:r>
              <a:rPr lang="en-US" altLang="zh-CN" sz="1400" b="0" kern="100" dirty="0">
                <a:latin typeface="Times New Roman" panose="02020603050405020304" pitchFamily="18" charset="0"/>
                <a:cs typeface="Times New Roman" panose="02020603050405020304" pitchFamily="18" charset="0"/>
              </a:rPr>
              <a:t>", "CHN", 2021, 240.0, 'Y'}</a:t>
            </a:r>
          </a:p>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a:t>
            </a:r>
          </a:p>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int </a:t>
            </a:r>
            <a:r>
              <a:rPr lang="en-US" altLang="zh-CN" sz="1400" b="0" kern="100" dirty="0" err="1">
                <a:latin typeface="Times New Roman" panose="02020603050405020304" pitchFamily="18" charset="0"/>
                <a:cs typeface="Times New Roman" panose="02020603050405020304" pitchFamily="18" charset="0"/>
              </a:rPr>
              <a:t>i</a:t>
            </a:r>
            <a:r>
              <a:rPr lang="en-US" altLang="zh-CN" sz="1400" b="0" kern="100" dirty="0">
                <a:latin typeface="Times New Roman" panose="02020603050405020304" pitchFamily="18" charset="0"/>
                <a:cs typeface="Times New Roman" panose="02020603050405020304" pitchFamily="18" charset="0"/>
              </a:rPr>
              <a:t>, j, </a:t>
            </a:r>
            <a:r>
              <a:rPr lang="en-US" altLang="zh-CN" sz="1400" b="0" kern="100" dirty="0" err="1">
                <a:latin typeface="Times New Roman" panose="02020603050405020304" pitchFamily="18" charset="0"/>
                <a:cs typeface="Times New Roman" panose="02020603050405020304" pitchFamily="18" charset="0"/>
              </a:rPr>
              <a:t>maxIndex</a:t>
            </a:r>
            <a:r>
              <a:rPr lang="en-US" altLang="zh-CN" sz="1400" b="0" kern="100" dirty="0">
                <a:latin typeface="Times New Roman" panose="02020603050405020304" pitchFamily="18" charset="0"/>
                <a:cs typeface="Times New Roman" panose="02020603050405020304" pitchFamily="18" charset="0"/>
              </a:rPr>
              <a:t>;</a:t>
            </a:r>
          </a:p>
          <a:p>
            <a:pPr marL="534670" indent="0" eaLnBrk="0" hangingPunct="0">
              <a:lnSpc>
                <a:spcPct val="130000"/>
              </a:lnSpc>
              <a:spcBef>
                <a:spcPct val="0"/>
              </a:spcBef>
              <a:buNone/>
              <a:tabLst>
                <a:tab pos="228600" algn="l"/>
                <a:tab pos="266700" algn="l"/>
              </a:tabLst>
            </a:pPr>
            <a:endParaRPr lang="en-US" altLang="zh-CN" sz="1400" b="0" kern="100" dirty="0">
              <a:latin typeface="Times New Roman" panose="02020603050405020304" pitchFamily="18" charset="0"/>
              <a:cs typeface="Times New Roman" panose="02020603050405020304" pitchFamily="18" charset="0"/>
            </a:endParaRPr>
          </a:p>
          <a:p>
            <a:pPr marL="534670" indent="0" eaLnBrk="0" hangingPunct="0">
              <a:lnSpc>
                <a:spcPct val="130000"/>
              </a:lnSpc>
              <a:spcBef>
                <a:spcPct val="0"/>
              </a:spcBef>
              <a:buNone/>
              <a:tabLst>
                <a:tab pos="228600" algn="l"/>
                <a:tab pos="266700" algn="l"/>
              </a:tabLst>
            </a:pPr>
            <a:endParaRPr lang="en-US" altLang="zh-CN" sz="1400" b="0" kern="100" dirty="0">
              <a:latin typeface="Times New Roman" panose="02020603050405020304" pitchFamily="18" charset="0"/>
              <a:cs typeface="Times New Roman" panose="02020603050405020304" pitchFamily="18" charset="0"/>
            </a:endParaRPr>
          </a:p>
        </p:txBody>
      </p:sp>
      <p:sp>
        <p:nvSpPr>
          <p:cNvPr id="3" name="文本占位符 2">
            <a:extLst>
              <a:ext uri="{FF2B5EF4-FFF2-40B4-BE49-F238E27FC236}">
                <a16:creationId xmlns:a16="http://schemas.microsoft.com/office/drawing/2014/main" id="{0BEB62DA-F36B-8FD1-8957-11C7345678DD}"/>
              </a:ext>
            </a:extLst>
          </p:cNvPr>
          <p:cNvSpPr>
            <a:spLocks noGrp="1"/>
          </p:cNvSpPr>
          <p:nvPr>
            <p:ph type="body" sz="quarter" idx="13"/>
          </p:nvPr>
        </p:nvSpPr>
        <p:spPr/>
        <p:txBody>
          <a:bodyPr/>
          <a:lstStyle/>
          <a:p>
            <a:r>
              <a:rPr lang="en-US" altLang="zh-CN" sz="3200" b="1" dirty="0">
                <a:solidFill>
                  <a:schemeClr val="bg1"/>
                </a:solidFill>
                <a:latin typeface="微软雅黑" pitchFamily="34" charset="-122"/>
                <a:ea typeface="微软雅黑" pitchFamily="34" charset="-122"/>
              </a:rPr>
              <a:t>7.2 </a:t>
            </a:r>
            <a:r>
              <a:rPr lang="zh-CN" altLang="en-US" sz="3200" b="1" dirty="0">
                <a:solidFill>
                  <a:schemeClr val="bg1"/>
                </a:solidFill>
                <a:latin typeface="微软雅黑" pitchFamily="34" charset="-122"/>
                <a:ea typeface="微软雅黑" pitchFamily="34" charset="-122"/>
              </a:rPr>
              <a:t>火星探测器</a:t>
            </a:r>
            <a:r>
              <a:rPr lang="zh-CN" altLang="en-US" dirty="0"/>
              <a:t>重量排排坐</a:t>
            </a:r>
          </a:p>
        </p:txBody>
      </p:sp>
      <p:sp>
        <p:nvSpPr>
          <p:cNvPr id="4" name="文本占位符 3">
            <a:extLst>
              <a:ext uri="{FF2B5EF4-FFF2-40B4-BE49-F238E27FC236}">
                <a16:creationId xmlns:a16="http://schemas.microsoft.com/office/drawing/2014/main" id="{B0011607-5E32-D04C-04A0-B5788B407F30}"/>
              </a:ext>
            </a:extLst>
          </p:cNvPr>
          <p:cNvSpPr>
            <a:spLocks noGrp="1"/>
          </p:cNvSpPr>
          <p:nvPr>
            <p:ph type="body" sz="quarter" idx="16"/>
          </p:nvPr>
        </p:nvSpPr>
        <p:spPr/>
        <p:txBody>
          <a:bodyPr/>
          <a:lstStyle/>
          <a:p>
            <a:r>
              <a:rPr lang="en-US" altLang="zh-CN" dirty="0"/>
              <a:t>7.2.1 </a:t>
            </a:r>
            <a:r>
              <a:rPr lang="zh-CN" altLang="en-US" dirty="0"/>
              <a:t>程序解析</a:t>
            </a:r>
            <a:endParaRPr lang="zh-CN" altLang="en-US" sz="2800" b="1" i="0" dirty="0">
              <a:latin typeface="微软雅黑" pitchFamily="34" charset="-122"/>
              <a:ea typeface="微软雅黑" pitchFamily="34" charset="-122"/>
            </a:endParaRPr>
          </a:p>
        </p:txBody>
      </p:sp>
      <p:cxnSp>
        <p:nvCxnSpPr>
          <p:cNvPr id="5" name="直接连接符 4">
            <a:extLst>
              <a:ext uri="{FF2B5EF4-FFF2-40B4-BE49-F238E27FC236}">
                <a16:creationId xmlns:a16="http://schemas.microsoft.com/office/drawing/2014/main" id="{28302369-6A72-584A-C330-FDFF4A1198EC}"/>
              </a:ext>
            </a:extLst>
          </p:cNvPr>
          <p:cNvCxnSpPr/>
          <p:nvPr/>
        </p:nvCxnSpPr>
        <p:spPr>
          <a:xfrm>
            <a:off x="4355976" y="2025352"/>
            <a:ext cx="0" cy="4572000"/>
          </a:xfrm>
          <a:prstGeom prst="line">
            <a:avLst/>
          </a:prstGeom>
          <a:ln w="19050">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6" name="文本占位符 1">
            <a:extLst>
              <a:ext uri="{FF2B5EF4-FFF2-40B4-BE49-F238E27FC236}">
                <a16:creationId xmlns:a16="http://schemas.microsoft.com/office/drawing/2014/main" id="{AB68A615-7807-BE96-3FAA-DD67692230B9}"/>
              </a:ext>
            </a:extLst>
          </p:cNvPr>
          <p:cNvSpPr txBox="1">
            <a:spLocks/>
          </p:cNvSpPr>
          <p:nvPr/>
        </p:nvSpPr>
        <p:spPr bwMode="auto">
          <a:xfrm>
            <a:off x="4067944" y="1772816"/>
            <a:ext cx="5184576" cy="46805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50000"/>
              </a:lnSpc>
              <a:spcBef>
                <a:spcPct val="20000"/>
              </a:spcBef>
              <a:spcAft>
                <a:spcPct val="0"/>
              </a:spcAft>
              <a:buFont typeface="Wingdings" panose="05000000000000000000" pitchFamily="2" charset="2"/>
              <a:buChar char="u"/>
              <a:defRPr lang="zh-CN" altLang="en-US" sz="2400" b="1" kern="1200" dirty="0" smtClean="0">
                <a:solidFill>
                  <a:schemeClr val="tx1"/>
                </a:solidFill>
                <a:latin typeface="微软雅黑" pitchFamily="34" charset="-122"/>
                <a:ea typeface="微软雅黑" pitchFamily="34" charset="-122"/>
                <a:cs typeface="+mn-cs"/>
              </a:defRPr>
            </a:lvl1pPr>
            <a:lvl2pPr marL="971550" indent="-514350" algn="l" rtl="0" eaLnBrk="1" fontAlgn="base" hangingPunct="1">
              <a:lnSpc>
                <a:spcPct val="150000"/>
              </a:lnSpc>
              <a:spcBef>
                <a:spcPct val="20000"/>
              </a:spcBef>
              <a:spcAft>
                <a:spcPct val="0"/>
              </a:spcAft>
              <a:buFont typeface="Wingdings" panose="05000000000000000000" pitchFamily="2" charset="2"/>
              <a:buChar char="ü"/>
              <a:defRPr sz="22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struct </a:t>
            </a:r>
            <a:r>
              <a:rPr lang="en-US" altLang="zh-CN" sz="1400" b="0" kern="100" dirty="0" err="1">
                <a:latin typeface="Times New Roman" panose="02020603050405020304" pitchFamily="18" charset="0"/>
                <a:cs typeface="Times New Roman" panose="02020603050405020304" pitchFamily="18" charset="0"/>
              </a:rPr>
              <a:t>MarsProbe</a:t>
            </a:r>
            <a:r>
              <a:rPr lang="en-US" altLang="zh-CN" sz="1400" b="0" kern="100" dirty="0">
                <a:latin typeface="Times New Roman" panose="02020603050405020304" pitchFamily="18" charset="0"/>
                <a:cs typeface="Times New Roman" panose="02020603050405020304" pitchFamily="18" charset="0"/>
              </a:rPr>
              <a:t> temp;</a:t>
            </a:r>
          </a:p>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for(</a:t>
            </a:r>
            <a:r>
              <a:rPr lang="en-US" altLang="zh-CN" sz="1400" b="0" kern="100" dirty="0" err="1">
                <a:latin typeface="Times New Roman" panose="02020603050405020304" pitchFamily="18" charset="0"/>
                <a:cs typeface="Times New Roman" panose="02020603050405020304" pitchFamily="18" charset="0"/>
              </a:rPr>
              <a:t>i</a:t>
            </a:r>
            <a:r>
              <a:rPr lang="en-US" altLang="zh-CN" sz="1400" b="0" kern="100" dirty="0">
                <a:latin typeface="Times New Roman" panose="02020603050405020304" pitchFamily="18" charset="0"/>
                <a:cs typeface="Times New Roman" panose="02020603050405020304" pitchFamily="18" charset="0"/>
              </a:rPr>
              <a:t>=0; </a:t>
            </a:r>
            <a:r>
              <a:rPr lang="en-US" altLang="zh-CN" sz="1400" b="0" kern="100" dirty="0" err="1">
                <a:latin typeface="Times New Roman" panose="02020603050405020304" pitchFamily="18" charset="0"/>
                <a:cs typeface="Times New Roman" panose="02020603050405020304" pitchFamily="18" charset="0"/>
              </a:rPr>
              <a:t>i</a:t>
            </a:r>
            <a:r>
              <a:rPr lang="en-US" altLang="zh-CN" sz="1400" b="0" kern="100" dirty="0">
                <a:latin typeface="Times New Roman" panose="02020603050405020304" pitchFamily="18" charset="0"/>
                <a:cs typeface="Times New Roman" panose="02020603050405020304" pitchFamily="18" charset="0"/>
              </a:rPr>
              <a:t>&lt;5-1; </a:t>
            </a:r>
            <a:r>
              <a:rPr lang="en-US" altLang="zh-CN" sz="1400" b="0" kern="100" dirty="0" err="1">
                <a:latin typeface="Times New Roman" panose="02020603050405020304" pitchFamily="18" charset="0"/>
                <a:cs typeface="Times New Roman" panose="02020603050405020304" pitchFamily="18" charset="0"/>
              </a:rPr>
              <a:t>i</a:t>
            </a:r>
            <a:r>
              <a:rPr lang="en-US" altLang="zh-CN" sz="1400" b="0" kern="100" dirty="0">
                <a:latin typeface="Times New Roman" panose="02020603050405020304" pitchFamily="18" charset="0"/>
                <a:cs typeface="Times New Roman" panose="02020603050405020304" pitchFamily="18" charset="0"/>
              </a:rPr>
              <a:t>++) {</a:t>
            </a:r>
          </a:p>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a:t>
            </a:r>
            <a:r>
              <a:rPr lang="en-US" altLang="zh-CN" sz="1400" b="0" kern="100" dirty="0" err="1">
                <a:latin typeface="Times New Roman" panose="02020603050405020304" pitchFamily="18" charset="0"/>
                <a:cs typeface="Times New Roman" panose="02020603050405020304" pitchFamily="18" charset="0"/>
              </a:rPr>
              <a:t>maxIndex</a:t>
            </a:r>
            <a:r>
              <a:rPr lang="en-US" altLang="zh-CN" sz="1400" b="0" kern="100" dirty="0">
                <a:latin typeface="Times New Roman" panose="02020603050405020304" pitchFamily="18" charset="0"/>
                <a:cs typeface="Times New Roman" panose="02020603050405020304" pitchFamily="18" charset="0"/>
              </a:rPr>
              <a:t> = </a:t>
            </a:r>
            <a:r>
              <a:rPr lang="en-US" altLang="zh-CN" sz="1400" b="0" kern="100" dirty="0" err="1">
                <a:latin typeface="Times New Roman" panose="02020603050405020304" pitchFamily="18" charset="0"/>
                <a:cs typeface="Times New Roman" panose="02020603050405020304" pitchFamily="18" charset="0"/>
              </a:rPr>
              <a:t>i</a:t>
            </a:r>
            <a:r>
              <a:rPr lang="en-US" altLang="zh-CN" sz="1400" b="0" kern="100" dirty="0">
                <a:latin typeface="Times New Roman" panose="02020603050405020304" pitchFamily="18" charset="0"/>
                <a:cs typeface="Times New Roman" panose="02020603050405020304" pitchFamily="18" charset="0"/>
              </a:rPr>
              <a:t>;</a:t>
            </a:r>
          </a:p>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for(j=i+1; j&lt;5; </a:t>
            </a:r>
            <a:r>
              <a:rPr lang="en-US" altLang="zh-CN" sz="1400" b="0" kern="100" dirty="0" err="1">
                <a:latin typeface="Times New Roman" panose="02020603050405020304" pitchFamily="18" charset="0"/>
                <a:cs typeface="Times New Roman" panose="02020603050405020304" pitchFamily="18" charset="0"/>
              </a:rPr>
              <a:t>j++</a:t>
            </a:r>
            <a:r>
              <a:rPr lang="en-US" altLang="zh-CN" sz="1400" b="0" kern="100" dirty="0">
                <a:latin typeface="Times New Roman" panose="02020603050405020304" pitchFamily="18" charset="0"/>
                <a:cs typeface="Times New Roman" panose="02020603050405020304" pitchFamily="18" charset="0"/>
              </a:rPr>
              <a:t>)</a:t>
            </a:r>
          </a:p>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if(MP[</a:t>
            </a:r>
            <a:r>
              <a:rPr lang="en-US" altLang="zh-CN" sz="1400" b="0" kern="100" dirty="0" err="1">
                <a:latin typeface="Times New Roman" panose="02020603050405020304" pitchFamily="18" charset="0"/>
                <a:cs typeface="Times New Roman" panose="02020603050405020304" pitchFamily="18" charset="0"/>
              </a:rPr>
              <a:t>maxIndex</a:t>
            </a:r>
            <a:r>
              <a:rPr lang="en-US" altLang="zh-CN" sz="1400" b="0" kern="100" dirty="0">
                <a:latin typeface="Times New Roman" panose="02020603050405020304" pitchFamily="18" charset="0"/>
                <a:cs typeface="Times New Roman" panose="02020603050405020304" pitchFamily="18" charset="0"/>
              </a:rPr>
              <a:t>].Weight &gt; MP[j].Weight)</a:t>
            </a:r>
          </a:p>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a:t>
            </a:r>
            <a:r>
              <a:rPr lang="en-US" altLang="zh-CN" sz="1400" b="0" kern="100" dirty="0" err="1">
                <a:latin typeface="Times New Roman" panose="02020603050405020304" pitchFamily="18" charset="0"/>
                <a:cs typeface="Times New Roman" panose="02020603050405020304" pitchFamily="18" charset="0"/>
              </a:rPr>
              <a:t>maxIndex</a:t>
            </a:r>
            <a:r>
              <a:rPr lang="en-US" altLang="zh-CN" sz="1400" b="0" kern="100" dirty="0">
                <a:latin typeface="Times New Roman" panose="02020603050405020304" pitchFamily="18" charset="0"/>
                <a:cs typeface="Times New Roman" panose="02020603050405020304" pitchFamily="18" charset="0"/>
              </a:rPr>
              <a:t> = j;</a:t>
            </a:r>
          </a:p>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temp = MP[</a:t>
            </a:r>
            <a:r>
              <a:rPr lang="en-US" altLang="zh-CN" sz="1400" b="0" kern="100" dirty="0" err="1">
                <a:latin typeface="Times New Roman" panose="02020603050405020304" pitchFamily="18" charset="0"/>
                <a:cs typeface="Times New Roman" panose="02020603050405020304" pitchFamily="18" charset="0"/>
              </a:rPr>
              <a:t>i</a:t>
            </a:r>
            <a:r>
              <a:rPr lang="en-US" altLang="zh-CN" sz="1400" b="0" kern="100" dirty="0">
                <a:latin typeface="Times New Roman" panose="02020603050405020304" pitchFamily="18" charset="0"/>
                <a:cs typeface="Times New Roman" panose="02020603050405020304" pitchFamily="18" charset="0"/>
              </a:rPr>
              <a:t>];</a:t>
            </a:r>
          </a:p>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MP[</a:t>
            </a:r>
            <a:r>
              <a:rPr lang="en-US" altLang="zh-CN" sz="1400" b="0" kern="100" dirty="0" err="1">
                <a:latin typeface="Times New Roman" panose="02020603050405020304" pitchFamily="18" charset="0"/>
                <a:cs typeface="Times New Roman" panose="02020603050405020304" pitchFamily="18" charset="0"/>
              </a:rPr>
              <a:t>i</a:t>
            </a:r>
            <a:r>
              <a:rPr lang="en-US" altLang="zh-CN" sz="1400" b="0" kern="100" dirty="0">
                <a:latin typeface="Times New Roman" panose="02020603050405020304" pitchFamily="18" charset="0"/>
                <a:cs typeface="Times New Roman" panose="02020603050405020304" pitchFamily="18" charset="0"/>
              </a:rPr>
              <a:t>] = MP[</a:t>
            </a:r>
            <a:r>
              <a:rPr lang="en-US" altLang="zh-CN" sz="1400" b="0" kern="100" dirty="0" err="1">
                <a:latin typeface="Times New Roman" panose="02020603050405020304" pitchFamily="18" charset="0"/>
                <a:cs typeface="Times New Roman" panose="02020603050405020304" pitchFamily="18" charset="0"/>
              </a:rPr>
              <a:t>maxIndex</a:t>
            </a:r>
            <a:r>
              <a:rPr lang="en-US" altLang="zh-CN" sz="1400" b="0" kern="100" dirty="0">
                <a:latin typeface="Times New Roman" panose="02020603050405020304" pitchFamily="18" charset="0"/>
                <a:cs typeface="Times New Roman" panose="02020603050405020304" pitchFamily="18" charset="0"/>
              </a:rPr>
              <a:t>];</a:t>
            </a:r>
          </a:p>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MP[</a:t>
            </a:r>
            <a:r>
              <a:rPr lang="en-US" altLang="zh-CN" sz="1400" b="0" kern="100" dirty="0" err="1">
                <a:latin typeface="Times New Roman" panose="02020603050405020304" pitchFamily="18" charset="0"/>
                <a:cs typeface="Times New Roman" panose="02020603050405020304" pitchFamily="18" charset="0"/>
              </a:rPr>
              <a:t>maxIndex</a:t>
            </a:r>
            <a:r>
              <a:rPr lang="en-US" altLang="zh-CN" sz="1400" b="0" kern="100" dirty="0">
                <a:latin typeface="Times New Roman" panose="02020603050405020304" pitchFamily="18" charset="0"/>
                <a:cs typeface="Times New Roman" panose="02020603050405020304" pitchFamily="18" charset="0"/>
              </a:rPr>
              <a:t>] = temp;</a:t>
            </a:r>
          </a:p>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a:t>
            </a:r>
          </a:p>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printf("</a:t>
            </a:r>
            <a:r>
              <a:rPr lang="zh-CN" altLang="en-US" sz="1400" b="0" kern="100" dirty="0">
                <a:latin typeface="Times New Roman" panose="02020603050405020304" pitchFamily="18" charset="0"/>
                <a:cs typeface="Times New Roman" panose="02020603050405020304" pitchFamily="18" charset="0"/>
              </a:rPr>
              <a:t>中文名</a:t>
            </a:r>
            <a:r>
              <a:rPr lang="en-US" altLang="zh-CN" sz="1400" b="0" kern="100" dirty="0">
                <a:latin typeface="Times New Roman" panose="02020603050405020304" pitchFamily="18" charset="0"/>
                <a:cs typeface="Times New Roman" panose="02020603050405020304" pitchFamily="18" charset="0"/>
              </a:rPr>
              <a:t>\t</a:t>
            </a:r>
            <a:r>
              <a:rPr lang="zh-CN" altLang="en-US" sz="1400" b="0" kern="100" dirty="0">
                <a:latin typeface="Times New Roman" panose="02020603050405020304" pitchFamily="18" charset="0"/>
                <a:cs typeface="Times New Roman" panose="02020603050405020304" pitchFamily="18" charset="0"/>
              </a:rPr>
              <a:t>英文名</a:t>
            </a:r>
            <a:r>
              <a:rPr lang="en-US" altLang="zh-CN" sz="1400" b="0" kern="100" dirty="0">
                <a:latin typeface="Times New Roman" panose="02020603050405020304" pitchFamily="18" charset="0"/>
                <a:cs typeface="Times New Roman" panose="02020603050405020304" pitchFamily="18" charset="0"/>
              </a:rPr>
              <a:t>\t</a:t>
            </a:r>
            <a:r>
              <a:rPr lang="zh-CN" altLang="en-US" sz="1400" b="0" kern="100" dirty="0">
                <a:latin typeface="Times New Roman" panose="02020603050405020304" pitchFamily="18" charset="0"/>
                <a:cs typeface="Times New Roman" panose="02020603050405020304" pitchFamily="18" charset="0"/>
              </a:rPr>
              <a:t>国家</a:t>
            </a:r>
            <a:r>
              <a:rPr lang="en-US" altLang="zh-CN" sz="1400" b="0" kern="100" dirty="0">
                <a:latin typeface="Times New Roman" panose="02020603050405020304" pitchFamily="18" charset="0"/>
                <a:cs typeface="Times New Roman" panose="02020603050405020304" pitchFamily="18" charset="0"/>
              </a:rPr>
              <a:t>\t</a:t>
            </a:r>
            <a:r>
              <a:rPr lang="zh-CN" altLang="en-US" sz="1400" b="0" kern="100" dirty="0">
                <a:latin typeface="Times New Roman" panose="02020603050405020304" pitchFamily="18" charset="0"/>
                <a:cs typeface="Times New Roman" panose="02020603050405020304" pitchFamily="18" charset="0"/>
              </a:rPr>
              <a:t>时间</a:t>
            </a:r>
            <a:r>
              <a:rPr lang="en-US" altLang="zh-CN" sz="1400" b="0" kern="100" dirty="0">
                <a:latin typeface="Times New Roman" panose="02020603050405020304" pitchFamily="18" charset="0"/>
                <a:cs typeface="Times New Roman" panose="02020603050405020304" pitchFamily="18" charset="0"/>
              </a:rPr>
              <a:t>\t</a:t>
            </a:r>
            <a:r>
              <a:rPr lang="zh-CN" altLang="en-US" sz="1400" b="0" kern="100" dirty="0">
                <a:latin typeface="Times New Roman" panose="02020603050405020304" pitchFamily="18" charset="0"/>
                <a:cs typeface="Times New Roman" panose="02020603050405020304" pitchFamily="18" charset="0"/>
              </a:rPr>
              <a:t>重量</a:t>
            </a:r>
            <a:r>
              <a:rPr lang="en-US" altLang="zh-CN" sz="1400" b="0" kern="100" dirty="0">
                <a:latin typeface="Times New Roman" panose="02020603050405020304" pitchFamily="18" charset="0"/>
                <a:cs typeface="Times New Roman" panose="02020603050405020304" pitchFamily="18" charset="0"/>
              </a:rPr>
              <a:t>\t</a:t>
            </a:r>
            <a:r>
              <a:rPr lang="zh-CN" altLang="en-US" sz="1400" b="0" kern="100" dirty="0">
                <a:latin typeface="Times New Roman" panose="02020603050405020304" pitchFamily="18" charset="0"/>
                <a:cs typeface="Times New Roman" panose="02020603050405020304" pitchFamily="18" charset="0"/>
              </a:rPr>
              <a:t>成功着陆？</a:t>
            </a:r>
            <a:r>
              <a:rPr lang="en-US" altLang="zh-CN" sz="1400" b="0" kern="100" dirty="0">
                <a:latin typeface="Times New Roman" panose="02020603050405020304" pitchFamily="18" charset="0"/>
                <a:cs typeface="Times New Roman" panose="02020603050405020304" pitchFamily="18" charset="0"/>
              </a:rPr>
              <a:t>\n");</a:t>
            </a:r>
          </a:p>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for(</a:t>
            </a:r>
            <a:r>
              <a:rPr lang="en-US" altLang="zh-CN" sz="1400" b="0" kern="100" dirty="0" err="1">
                <a:latin typeface="Times New Roman" panose="02020603050405020304" pitchFamily="18" charset="0"/>
                <a:cs typeface="Times New Roman" panose="02020603050405020304" pitchFamily="18" charset="0"/>
              </a:rPr>
              <a:t>i</a:t>
            </a:r>
            <a:r>
              <a:rPr lang="en-US" altLang="zh-CN" sz="1400" b="0" kern="100" dirty="0">
                <a:latin typeface="Times New Roman" panose="02020603050405020304" pitchFamily="18" charset="0"/>
                <a:cs typeface="Times New Roman" panose="02020603050405020304" pitchFamily="18" charset="0"/>
              </a:rPr>
              <a:t>=0; </a:t>
            </a:r>
            <a:r>
              <a:rPr lang="en-US" altLang="zh-CN" sz="1400" b="0" kern="100" dirty="0" err="1">
                <a:latin typeface="Times New Roman" panose="02020603050405020304" pitchFamily="18" charset="0"/>
                <a:cs typeface="Times New Roman" panose="02020603050405020304" pitchFamily="18" charset="0"/>
              </a:rPr>
              <a:t>i</a:t>
            </a:r>
            <a:r>
              <a:rPr lang="en-US" altLang="zh-CN" sz="1400" b="0" kern="100" dirty="0">
                <a:latin typeface="Times New Roman" panose="02020603050405020304" pitchFamily="18" charset="0"/>
                <a:cs typeface="Times New Roman" panose="02020603050405020304" pitchFamily="18" charset="0"/>
              </a:rPr>
              <a:t>&lt;5; </a:t>
            </a:r>
            <a:r>
              <a:rPr lang="en-US" altLang="zh-CN" sz="1400" b="0" kern="100" dirty="0" err="1">
                <a:latin typeface="Times New Roman" panose="02020603050405020304" pitchFamily="18" charset="0"/>
                <a:cs typeface="Times New Roman" panose="02020603050405020304" pitchFamily="18" charset="0"/>
              </a:rPr>
              <a:t>i</a:t>
            </a:r>
            <a:r>
              <a:rPr lang="en-US" altLang="zh-CN" sz="1400" b="0" kern="100" dirty="0">
                <a:latin typeface="Times New Roman" panose="02020603050405020304" pitchFamily="18" charset="0"/>
                <a:cs typeface="Times New Roman" panose="02020603050405020304" pitchFamily="18" charset="0"/>
              </a:rPr>
              <a:t>++)</a:t>
            </a:r>
          </a:p>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printf("%s\</a:t>
            </a:r>
            <a:r>
              <a:rPr lang="en-US" altLang="zh-CN" sz="1400" b="0" kern="100" dirty="0" err="1">
                <a:latin typeface="Times New Roman" panose="02020603050405020304" pitchFamily="18" charset="0"/>
                <a:cs typeface="Times New Roman" panose="02020603050405020304" pitchFamily="18" charset="0"/>
              </a:rPr>
              <a:t>t%s</a:t>
            </a:r>
            <a:r>
              <a:rPr lang="en-US" altLang="zh-CN" sz="1400" b="0" kern="100" dirty="0">
                <a:latin typeface="Times New Roman" panose="02020603050405020304" pitchFamily="18" charset="0"/>
                <a:cs typeface="Times New Roman" panose="02020603050405020304" pitchFamily="18" charset="0"/>
              </a:rPr>
              <a:t>\</a:t>
            </a:r>
            <a:r>
              <a:rPr lang="en-US" altLang="zh-CN" sz="1400" b="0" kern="100" dirty="0" err="1">
                <a:latin typeface="Times New Roman" panose="02020603050405020304" pitchFamily="18" charset="0"/>
                <a:cs typeface="Times New Roman" panose="02020603050405020304" pitchFamily="18" charset="0"/>
              </a:rPr>
              <a:t>t%s</a:t>
            </a:r>
            <a:r>
              <a:rPr lang="en-US" altLang="zh-CN" sz="1400" b="0" kern="100" dirty="0">
                <a:latin typeface="Times New Roman" panose="02020603050405020304" pitchFamily="18" charset="0"/>
                <a:cs typeface="Times New Roman" panose="02020603050405020304" pitchFamily="18" charset="0"/>
              </a:rPr>
              <a:t>\</a:t>
            </a:r>
            <a:r>
              <a:rPr lang="en-US" altLang="zh-CN" sz="1400" b="0" kern="100" dirty="0" err="1">
                <a:latin typeface="Times New Roman" panose="02020603050405020304" pitchFamily="18" charset="0"/>
                <a:cs typeface="Times New Roman" panose="02020603050405020304" pitchFamily="18" charset="0"/>
              </a:rPr>
              <a:t>t%d</a:t>
            </a:r>
            <a:r>
              <a:rPr lang="en-US" altLang="zh-CN" sz="1400" b="0" kern="100" dirty="0">
                <a:latin typeface="Times New Roman" panose="02020603050405020304" pitchFamily="18" charset="0"/>
                <a:cs typeface="Times New Roman" panose="02020603050405020304" pitchFamily="18" charset="0"/>
              </a:rPr>
              <a:t>\t%.1f\</a:t>
            </a:r>
            <a:r>
              <a:rPr lang="en-US" altLang="zh-CN" sz="1400" b="0" kern="100" dirty="0" err="1">
                <a:latin typeface="Times New Roman" panose="02020603050405020304" pitchFamily="18" charset="0"/>
                <a:cs typeface="Times New Roman" panose="02020603050405020304" pitchFamily="18" charset="0"/>
              </a:rPr>
              <a:t>t%c</a:t>
            </a:r>
            <a:r>
              <a:rPr lang="en-US" altLang="zh-CN" sz="1400" b="0" kern="100" dirty="0">
                <a:latin typeface="Times New Roman" panose="02020603050405020304" pitchFamily="18" charset="0"/>
                <a:cs typeface="Times New Roman" panose="02020603050405020304" pitchFamily="18" charset="0"/>
              </a:rPr>
              <a:t>\n", MP[</a:t>
            </a:r>
            <a:r>
              <a:rPr lang="en-US" altLang="zh-CN" sz="1400" b="0" kern="100" dirty="0" err="1">
                <a:latin typeface="Times New Roman" panose="02020603050405020304" pitchFamily="18" charset="0"/>
                <a:cs typeface="Times New Roman" panose="02020603050405020304" pitchFamily="18" charset="0"/>
              </a:rPr>
              <a:t>i</a:t>
            </a:r>
            <a:r>
              <a:rPr lang="en-US" altLang="zh-CN" sz="1400" b="0" kern="100" dirty="0">
                <a:latin typeface="Times New Roman" panose="02020603050405020304" pitchFamily="18" charset="0"/>
                <a:cs typeface="Times New Roman" panose="02020603050405020304" pitchFamily="18" charset="0"/>
              </a:rPr>
              <a:t>].</a:t>
            </a:r>
            <a:r>
              <a:rPr lang="en-US" altLang="zh-CN" sz="1400" b="0" kern="100" dirty="0" err="1">
                <a:latin typeface="Times New Roman" panose="02020603050405020304" pitchFamily="18" charset="0"/>
                <a:cs typeface="Times New Roman" panose="02020603050405020304" pitchFamily="18" charset="0"/>
              </a:rPr>
              <a:t>CName</a:t>
            </a:r>
            <a:r>
              <a:rPr lang="en-US" altLang="zh-CN" sz="1400" b="0" kern="100" dirty="0">
                <a:latin typeface="Times New Roman" panose="02020603050405020304" pitchFamily="18" charset="0"/>
                <a:cs typeface="Times New Roman" panose="02020603050405020304" pitchFamily="18" charset="0"/>
              </a:rPr>
              <a:t>, MP[</a:t>
            </a:r>
            <a:r>
              <a:rPr lang="en-US" altLang="zh-CN" sz="1400" b="0" kern="100" dirty="0" err="1">
                <a:latin typeface="Times New Roman" panose="02020603050405020304" pitchFamily="18" charset="0"/>
                <a:cs typeface="Times New Roman" panose="02020603050405020304" pitchFamily="18" charset="0"/>
              </a:rPr>
              <a:t>i</a:t>
            </a:r>
            <a:r>
              <a:rPr lang="en-US" altLang="zh-CN" sz="1400" b="0" kern="100" dirty="0">
                <a:latin typeface="Times New Roman" panose="02020603050405020304" pitchFamily="18" charset="0"/>
                <a:cs typeface="Times New Roman" panose="02020603050405020304" pitchFamily="18" charset="0"/>
              </a:rPr>
              <a:t>].FName,</a:t>
            </a:r>
          </a:p>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MP[</a:t>
            </a:r>
            <a:r>
              <a:rPr lang="en-US" altLang="zh-CN" sz="1400" b="0" kern="100" dirty="0" err="1">
                <a:latin typeface="Times New Roman" panose="02020603050405020304" pitchFamily="18" charset="0"/>
                <a:cs typeface="Times New Roman" panose="02020603050405020304" pitchFamily="18" charset="0"/>
              </a:rPr>
              <a:t>i</a:t>
            </a:r>
            <a:r>
              <a:rPr lang="en-US" altLang="zh-CN" sz="1400" b="0" kern="100" dirty="0">
                <a:latin typeface="Times New Roman" panose="02020603050405020304" pitchFamily="18" charset="0"/>
                <a:cs typeface="Times New Roman" panose="02020603050405020304" pitchFamily="18" charset="0"/>
              </a:rPr>
              <a:t>].Country, MP[</a:t>
            </a:r>
            <a:r>
              <a:rPr lang="en-US" altLang="zh-CN" sz="1400" b="0" kern="100" dirty="0" err="1">
                <a:latin typeface="Times New Roman" panose="02020603050405020304" pitchFamily="18" charset="0"/>
                <a:cs typeface="Times New Roman" panose="02020603050405020304" pitchFamily="18" charset="0"/>
              </a:rPr>
              <a:t>i</a:t>
            </a:r>
            <a:r>
              <a:rPr lang="en-US" altLang="zh-CN" sz="1400" b="0" kern="100" dirty="0">
                <a:latin typeface="Times New Roman" panose="02020603050405020304" pitchFamily="18" charset="0"/>
                <a:cs typeface="Times New Roman" panose="02020603050405020304" pitchFamily="18" charset="0"/>
              </a:rPr>
              <a:t>].</a:t>
            </a:r>
            <a:r>
              <a:rPr lang="en-US" altLang="zh-CN" sz="1400" b="0" kern="100" dirty="0" err="1">
                <a:latin typeface="Times New Roman" panose="02020603050405020304" pitchFamily="18" charset="0"/>
                <a:cs typeface="Times New Roman" panose="02020603050405020304" pitchFamily="18" charset="0"/>
              </a:rPr>
              <a:t>LaunchTime</a:t>
            </a:r>
            <a:r>
              <a:rPr lang="en-US" altLang="zh-CN" sz="1400" b="0" kern="100" dirty="0">
                <a:latin typeface="Times New Roman" panose="02020603050405020304" pitchFamily="18" charset="0"/>
                <a:cs typeface="Times New Roman" panose="02020603050405020304" pitchFamily="18" charset="0"/>
              </a:rPr>
              <a:t>, MP[</a:t>
            </a:r>
            <a:r>
              <a:rPr lang="en-US" altLang="zh-CN" sz="1400" b="0" kern="100" dirty="0" err="1">
                <a:latin typeface="Times New Roman" panose="02020603050405020304" pitchFamily="18" charset="0"/>
                <a:cs typeface="Times New Roman" panose="02020603050405020304" pitchFamily="18" charset="0"/>
              </a:rPr>
              <a:t>i</a:t>
            </a:r>
            <a:r>
              <a:rPr lang="en-US" altLang="zh-CN" sz="1400" b="0" kern="100" dirty="0">
                <a:latin typeface="Times New Roman" panose="02020603050405020304" pitchFamily="18" charset="0"/>
                <a:cs typeface="Times New Roman" panose="02020603050405020304" pitchFamily="18" charset="0"/>
              </a:rPr>
              <a:t>].Weight, MP[</a:t>
            </a:r>
            <a:r>
              <a:rPr lang="en-US" altLang="zh-CN" sz="1400" b="0" kern="100" dirty="0" err="1">
                <a:latin typeface="Times New Roman" panose="02020603050405020304" pitchFamily="18" charset="0"/>
                <a:cs typeface="Times New Roman" panose="02020603050405020304" pitchFamily="18" charset="0"/>
              </a:rPr>
              <a:t>i</a:t>
            </a:r>
            <a:r>
              <a:rPr lang="en-US" altLang="zh-CN" sz="1400" b="0" kern="100" dirty="0">
                <a:latin typeface="Times New Roman" panose="02020603050405020304" pitchFamily="18" charset="0"/>
                <a:cs typeface="Times New Roman" panose="02020603050405020304" pitchFamily="18" charset="0"/>
              </a:rPr>
              <a:t>].Success);</a:t>
            </a:r>
          </a:p>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  return 0;</a:t>
            </a:r>
          </a:p>
          <a:p>
            <a:pPr marL="534670" indent="0" eaLnBrk="0" hangingPunct="0">
              <a:lnSpc>
                <a:spcPct val="130000"/>
              </a:lnSpc>
              <a:spcBef>
                <a:spcPct val="0"/>
              </a:spcBef>
              <a:buNone/>
              <a:tabLst>
                <a:tab pos="228600" algn="l"/>
                <a:tab pos="266700" algn="l"/>
              </a:tabLst>
            </a:pPr>
            <a:r>
              <a:rPr lang="en-US" altLang="zh-CN" sz="1400" b="0" kern="100" dirty="0">
                <a:latin typeface="Times New Roman" panose="02020603050405020304" pitchFamily="18" charset="0"/>
                <a:cs typeface="Times New Roman" panose="02020603050405020304" pitchFamily="18" charset="0"/>
              </a:rPr>
              <a:t>}</a:t>
            </a:r>
            <a:endParaRPr lang="en-US" sz="1400" b="0"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7" name="矩形: 圆顶角 6">
            <a:extLst>
              <a:ext uri="{FF2B5EF4-FFF2-40B4-BE49-F238E27FC236}">
                <a16:creationId xmlns:a16="http://schemas.microsoft.com/office/drawing/2014/main" id="{B827E388-8D85-64A4-BD66-674BF39C93EB}"/>
              </a:ext>
            </a:extLst>
          </p:cNvPr>
          <p:cNvSpPr/>
          <p:nvPr/>
        </p:nvSpPr>
        <p:spPr>
          <a:xfrm>
            <a:off x="4339042" y="4093033"/>
            <a:ext cx="4320479" cy="2016223"/>
          </a:xfrm>
          <a:prstGeom prst="round2Same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eaLnBrk="1" fontAlgn="auto" hangingPunct="1">
              <a:spcBef>
                <a:spcPts val="0"/>
              </a:spcBef>
              <a:spcAft>
                <a:spcPts val="0"/>
              </a:spcAft>
            </a:pPr>
            <a:endParaRPr lang="zh-CN" altLang="en-US"/>
          </a:p>
        </p:txBody>
      </p:sp>
      <p:sp>
        <p:nvSpPr>
          <p:cNvPr id="8" name="文本框 7">
            <a:extLst>
              <a:ext uri="{FF2B5EF4-FFF2-40B4-BE49-F238E27FC236}">
                <a16:creationId xmlns:a16="http://schemas.microsoft.com/office/drawing/2014/main" id="{6FA2F16E-1BBB-32A3-BC81-759C2BDBFBAA}"/>
              </a:ext>
            </a:extLst>
          </p:cNvPr>
          <p:cNvSpPr txBox="1"/>
          <p:nvPr/>
        </p:nvSpPr>
        <p:spPr>
          <a:xfrm>
            <a:off x="4653385" y="4077072"/>
            <a:ext cx="3698527" cy="1989455"/>
          </a:xfrm>
          <a:prstGeom prst="rect">
            <a:avLst/>
          </a:prstGeom>
          <a:noFill/>
        </p:spPr>
        <p:txBody>
          <a:bodyPr wrap="square" rtlCol="0">
            <a:spAutoFit/>
          </a:bodyPr>
          <a:lstStyle/>
          <a:p>
            <a:pPr>
              <a:lnSpc>
                <a:spcPct val="150000"/>
              </a:lnSpc>
            </a:pPr>
            <a:r>
              <a:rPr lang="zh-CN" altLang="en-US" sz="1400" dirty="0">
                <a:solidFill>
                  <a:schemeClr val="bg1"/>
                </a:solidFill>
              </a:rPr>
              <a:t>中文名  英文名  国家  时间  重量  成功着陆？</a:t>
            </a:r>
          </a:p>
          <a:p>
            <a:pPr>
              <a:lnSpc>
                <a:spcPct val="150000"/>
              </a:lnSpc>
            </a:pPr>
            <a:r>
              <a:rPr lang="zh-CN" altLang="en-US" sz="1400" dirty="0">
                <a:solidFill>
                  <a:schemeClr val="bg1"/>
                </a:solidFill>
              </a:rPr>
              <a:t>勇气号  </a:t>
            </a:r>
            <a:r>
              <a:rPr lang="en-US" altLang="zh-CN" sz="1400" dirty="0">
                <a:solidFill>
                  <a:schemeClr val="bg1"/>
                </a:solidFill>
              </a:rPr>
              <a:t>Spirit  USA  2004  174.0  Y</a:t>
            </a:r>
          </a:p>
          <a:p>
            <a:pPr>
              <a:lnSpc>
                <a:spcPct val="150000"/>
              </a:lnSpc>
            </a:pPr>
            <a:r>
              <a:rPr lang="zh-CN" altLang="en-US" sz="1400" dirty="0">
                <a:solidFill>
                  <a:schemeClr val="bg1"/>
                </a:solidFill>
              </a:rPr>
              <a:t>毅力号  </a:t>
            </a:r>
            <a:r>
              <a:rPr lang="en-US" altLang="zh-CN" sz="1400" dirty="0" err="1">
                <a:solidFill>
                  <a:schemeClr val="bg1"/>
                </a:solidFill>
              </a:rPr>
              <a:t>Persev</a:t>
            </a:r>
            <a:r>
              <a:rPr lang="en-US" altLang="zh-CN" sz="1400" dirty="0">
                <a:solidFill>
                  <a:schemeClr val="bg1"/>
                </a:solidFill>
              </a:rPr>
              <a:t>.  USA  2021  174.0  Y</a:t>
            </a:r>
          </a:p>
          <a:p>
            <a:pPr>
              <a:lnSpc>
                <a:spcPct val="150000"/>
              </a:lnSpc>
            </a:pPr>
            <a:r>
              <a:rPr lang="zh-CN" altLang="en-US" sz="1400" dirty="0">
                <a:solidFill>
                  <a:schemeClr val="bg1"/>
                </a:solidFill>
              </a:rPr>
              <a:t>机遇号  </a:t>
            </a:r>
            <a:r>
              <a:rPr lang="en-US" altLang="zh-CN" sz="1400" dirty="0" err="1">
                <a:solidFill>
                  <a:schemeClr val="bg1"/>
                </a:solidFill>
              </a:rPr>
              <a:t>Opport</a:t>
            </a:r>
            <a:r>
              <a:rPr lang="en-US" altLang="zh-CN" sz="1400" dirty="0">
                <a:solidFill>
                  <a:schemeClr val="bg1"/>
                </a:solidFill>
              </a:rPr>
              <a:t>.  USA  2004  180.0  Y</a:t>
            </a:r>
          </a:p>
          <a:p>
            <a:pPr>
              <a:lnSpc>
                <a:spcPct val="150000"/>
              </a:lnSpc>
            </a:pPr>
            <a:r>
              <a:rPr lang="zh-CN" altLang="en-US" sz="1400" dirty="0">
                <a:solidFill>
                  <a:schemeClr val="bg1"/>
                </a:solidFill>
              </a:rPr>
              <a:t>祝融号  </a:t>
            </a:r>
            <a:r>
              <a:rPr lang="en-US" altLang="zh-CN" sz="1400" dirty="0" err="1">
                <a:solidFill>
                  <a:schemeClr val="bg1"/>
                </a:solidFill>
              </a:rPr>
              <a:t>Zhurong</a:t>
            </a:r>
            <a:r>
              <a:rPr lang="en-US" altLang="zh-CN" sz="1400" dirty="0">
                <a:solidFill>
                  <a:schemeClr val="bg1"/>
                </a:solidFill>
              </a:rPr>
              <a:t>  CHN  2021  240.0  Y</a:t>
            </a:r>
          </a:p>
          <a:p>
            <a:pPr>
              <a:lnSpc>
                <a:spcPct val="150000"/>
              </a:lnSpc>
            </a:pPr>
            <a:r>
              <a:rPr lang="zh-CN" altLang="en-US" sz="1400" dirty="0">
                <a:solidFill>
                  <a:schemeClr val="bg1"/>
                </a:solidFill>
              </a:rPr>
              <a:t>火星</a:t>
            </a:r>
            <a:r>
              <a:rPr lang="en-US" altLang="zh-CN" sz="1400" dirty="0">
                <a:solidFill>
                  <a:schemeClr val="bg1"/>
                </a:solidFill>
              </a:rPr>
              <a:t>1A  Mars 1M  USSR  1960  650.0  N</a:t>
            </a:r>
          </a:p>
        </p:txBody>
      </p:sp>
    </p:spTree>
    <p:extLst>
      <p:ext uri="{BB962C8B-B14F-4D97-AF65-F5344CB8AC3E}">
        <p14:creationId xmlns:p14="http://schemas.microsoft.com/office/powerpoint/2010/main" val="88644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0BEB62DA-F36B-8FD1-8957-11C7345678DD}"/>
              </a:ext>
            </a:extLst>
          </p:cNvPr>
          <p:cNvSpPr>
            <a:spLocks noGrp="1"/>
          </p:cNvSpPr>
          <p:nvPr>
            <p:ph type="body" sz="quarter" idx="13"/>
          </p:nvPr>
        </p:nvSpPr>
        <p:spPr/>
        <p:txBody>
          <a:bodyPr/>
          <a:lstStyle/>
          <a:p>
            <a:r>
              <a:rPr lang="en-US" altLang="zh-CN" sz="3200" b="1" dirty="0">
                <a:solidFill>
                  <a:schemeClr val="bg1"/>
                </a:solidFill>
                <a:latin typeface="微软雅黑" pitchFamily="34" charset="-122"/>
                <a:ea typeface="微软雅黑" pitchFamily="34" charset="-122"/>
              </a:rPr>
              <a:t>7.3 </a:t>
            </a:r>
            <a:r>
              <a:rPr lang="zh-CN" altLang="en-US" sz="3200" b="1" dirty="0">
                <a:solidFill>
                  <a:schemeClr val="bg1"/>
                </a:solidFill>
                <a:latin typeface="微软雅黑" pitchFamily="34" charset="-122"/>
                <a:ea typeface="微软雅黑" pitchFamily="34" charset="-122"/>
              </a:rPr>
              <a:t>火星探测</a:t>
            </a:r>
            <a:r>
              <a:rPr lang="zh-CN" altLang="en-US" dirty="0"/>
              <a:t>当参数</a:t>
            </a:r>
          </a:p>
        </p:txBody>
      </p:sp>
      <p:sp>
        <p:nvSpPr>
          <p:cNvPr id="4" name="文本占位符 3">
            <a:extLst>
              <a:ext uri="{FF2B5EF4-FFF2-40B4-BE49-F238E27FC236}">
                <a16:creationId xmlns:a16="http://schemas.microsoft.com/office/drawing/2014/main" id="{B0011607-5E32-D04C-04A0-B5788B407F30}"/>
              </a:ext>
            </a:extLst>
          </p:cNvPr>
          <p:cNvSpPr>
            <a:spLocks noGrp="1"/>
          </p:cNvSpPr>
          <p:nvPr>
            <p:ph type="body" sz="quarter" idx="16"/>
          </p:nvPr>
        </p:nvSpPr>
        <p:spPr/>
        <p:txBody>
          <a:bodyPr/>
          <a:lstStyle/>
          <a:p>
            <a:r>
              <a:rPr lang="en-US" altLang="zh-CN" dirty="0"/>
              <a:t>7.3.1 </a:t>
            </a:r>
            <a:r>
              <a:rPr lang="zh-CN" altLang="en-US" dirty="0"/>
              <a:t>结构体变量作函数参数</a:t>
            </a:r>
            <a:endParaRPr lang="zh-CN" altLang="en-US" sz="2800" b="1" i="0" dirty="0">
              <a:latin typeface="微软雅黑" pitchFamily="34" charset="-122"/>
              <a:ea typeface="微软雅黑" pitchFamily="34" charset="-122"/>
            </a:endParaRPr>
          </a:p>
        </p:txBody>
      </p:sp>
      <p:sp>
        <p:nvSpPr>
          <p:cNvPr id="6" name="文本框 5">
            <a:extLst>
              <a:ext uri="{FF2B5EF4-FFF2-40B4-BE49-F238E27FC236}">
                <a16:creationId xmlns:a16="http://schemas.microsoft.com/office/drawing/2014/main" id="{8092012D-2E35-0B60-4176-249C2CB69423}"/>
              </a:ext>
            </a:extLst>
          </p:cNvPr>
          <p:cNvSpPr txBox="1"/>
          <p:nvPr/>
        </p:nvSpPr>
        <p:spPr>
          <a:xfrm>
            <a:off x="432048" y="1844824"/>
            <a:ext cx="3995936" cy="5547481"/>
          </a:xfrm>
          <a:prstGeom prst="rect">
            <a:avLst/>
          </a:prstGeom>
          <a:noFill/>
        </p:spPr>
        <p:txBody>
          <a:bodyPr wrap="square" rtlCol="0">
            <a:spAutoFit/>
          </a:bodyPr>
          <a:lstStyle/>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#include &lt;</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stdio.h</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&gt;</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struct </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MarsProbe</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char </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CName</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[20];    /*</a:t>
            </a:r>
            <a:r>
              <a:rPr lang="zh-CN" altLang="en-US" sz="1400" kern="100" dirty="0">
                <a:effectLst/>
                <a:latin typeface="Times New Roman" panose="02020603050405020304" pitchFamily="18" charset="0"/>
                <a:ea typeface="微软雅黑" panose="020B0503020204020204" pitchFamily="34" charset="-122"/>
                <a:cs typeface="Times New Roman" panose="02020603050405020304" pitchFamily="18" charset="0"/>
              </a:rPr>
              <a:t>中文名*</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char FName[20];    /*</a:t>
            </a:r>
            <a:r>
              <a:rPr lang="zh-CN" altLang="en-US" sz="1400" kern="100" dirty="0">
                <a:effectLst/>
                <a:latin typeface="Times New Roman" panose="02020603050405020304" pitchFamily="18" charset="0"/>
                <a:ea typeface="微软雅黑" panose="020B0503020204020204" pitchFamily="34" charset="-122"/>
                <a:cs typeface="Times New Roman" panose="02020603050405020304" pitchFamily="18" charset="0"/>
              </a:rPr>
              <a:t>英文名*</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char Country[20];  /*</a:t>
            </a:r>
            <a:r>
              <a:rPr lang="zh-CN" altLang="en-US" sz="1400" kern="100" dirty="0">
                <a:effectLst/>
                <a:latin typeface="Times New Roman" panose="02020603050405020304" pitchFamily="18" charset="0"/>
                <a:ea typeface="微软雅黑" panose="020B0503020204020204" pitchFamily="34" charset="-122"/>
                <a:cs typeface="Times New Roman" panose="02020603050405020304" pitchFamily="18" charset="0"/>
              </a:rPr>
              <a:t>国家*</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int </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LaunchTime</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400" kern="100" dirty="0">
                <a:effectLst/>
                <a:latin typeface="Times New Roman" panose="02020603050405020304" pitchFamily="18" charset="0"/>
                <a:ea typeface="微软雅黑" panose="020B0503020204020204" pitchFamily="34" charset="-122"/>
                <a:cs typeface="Times New Roman" panose="02020603050405020304" pitchFamily="18" charset="0"/>
              </a:rPr>
              <a:t>发射时间*</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float Weight;      /*</a:t>
            </a:r>
            <a:r>
              <a:rPr lang="zh-CN" altLang="en-US" sz="1400" kern="100" dirty="0">
                <a:effectLst/>
                <a:latin typeface="Times New Roman" panose="02020603050405020304" pitchFamily="18" charset="0"/>
                <a:ea typeface="微软雅黑" panose="020B0503020204020204" pitchFamily="34" charset="-122"/>
                <a:cs typeface="Times New Roman" panose="02020603050405020304" pitchFamily="18" charset="0"/>
              </a:rPr>
              <a:t>重量*</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char Success;     /*</a:t>
            </a:r>
            <a:r>
              <a:rPr lang="zh-CN" altLang="en-US" sz="1400" kern="100" dirty="0">
                <a:effectLst/>
                <a:latin typeface="Times New Roman" panose="02020603050405020304" pitchFamily="18" charset="0"/>
                <a:ea typeface="微软雅黑" panose="020B0503020204020204" pitchFamily="34" charset="-122"/>
                <a:cs typeface="Times New Roman" panose="02020603050405020304" pitchFamily="18" charset="0"/>
              </a:rPr>
              <a:t>是否成功着陆*</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void Print(struct </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MarsProbe</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temp) {</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400" kern="100" dirty="0">
                <a:effectLst/>
                <a:latin typeface="Times New Roman" panose="02020603050405020304" pitchFamily="18" charset="0"/>
                <a:ea typeface="微软雅黑" panose="020B0503020204020204" pitchFamily="34" charset="-122"/>
                <a:cs typeface="Times New Roman" panose="02020603050405020304" pitchFamily="18" charset="0"/>
              </a:rPr>
              <a:t>采用结构体变量</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temp</a:t>
            </a:r>
            <a:r>
              <a:rPr lang="zh-CN" altLang="en-US" sz="1400" kern="100" dirty="0">
                <a:effectLst/>
                <a:latin typeface="Times New Roman" panose="02020603050405020304" pitchFamily="18" charset="0"/>
                <a:ea typeface="微软雅黑" panose="020B0503020204020204" pitchFamily="34" charset="-122"/>
                <a:cs typeface="Times New Roman" panose="02020603050405020304" pitchFamily="18" charset="0"/>
              </a:rPr>
              <a:t>作为函数形参*</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printf("%s\</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t%s</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t%s</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t%d</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\t%.1f\</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t%c</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temp.CName</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temp.FName</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temp.Country</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temp.LaunchTime</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temp.Weight</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temp.Success</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endPar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46DCBBE8-CD03-CF0F-D29D-B4D545D9C3DC}"/>
              </a:ext>
            </a:extLst>
          </p:cNvPr>
          <p:cNvSpPr txBox="1"/>
          <p:nvPr/>
        </p:nvSpPr>
        <p:spPr>
          <a:xfrm>
            <a:off x="4572000" y="1844824"/>
            <a:ext cx="4248472" cy="4901150"/>
          </a:xfrm>
          <a:prstGeom prst="rect">
            <a:avLst/>
          </a:prstGeom>
          <a:noFill/>
        </p:spPr>
        <p:txBody>
          <a:bodyPr wrap="square" rtlCol="0">
            <a:spAutoFit/>
          </a:bodyPr>
          <a:lstStyle/>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int main() {</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struct </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MarsProbe</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MP[] = {</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400" kern="100" dirty="0">
                <a:effectLst/>
                <a:latin typeface="Times New Roman" panose="02020603050405020304" pitchFamily="18" charset="0"/>
                <a:ea typeface="微软雅黑" panose="020B0503020204020204" pitchFamily="34" charset="-122"/>
                <a:cs typeface="Times New Roman" panose="02020603050405020304" pitchFamily="18" charset="0"/>
              </a:rPr>
              <a:t>火星</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1A", "Mars 1M", "USSR", 1960, 650.0, 'N'},</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400" kern="100" dirty="0">
                <a:effectLst/>
                <a:latin typeface="Times New Roman" panose="02020603050405020304" pitchFamily="18" charset="0"/>
                <a:ea typeface="微软雅黑" panose="020B0503020204020204" pitchFamily="34" charset="-122"/>
                <a:cs typeface="Times New Roman" panose="02020603050405020304" pitchFamily="18" charset="0"/>
              </a:rPr>
              <a:t>机遇号</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Opport</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"USA", 2004, 180.0, 'Y'},</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400" kern="100" dirty="0">
                <a:effectLst/>
                <a:latin typeface="Times New Roman" panose="02020603050405020304" pitchFamily="18" charset="0"/>
                <a:ea typeface="微软雅黑" panose="020B0503020204020204" pitchFamily="34" charset="-122"/>
                <a:cs typeface="Times New Roman" panose="02020603050405020304" pitchFamily="18" charset="0"/>
              </a:rPr>
              <a:t>勇气号</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"Spirit", "USA", 2004, 174.0, 'Y'},</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400" kern="100" dirty="0">
                <a:effectLst/>
                <a:latin typeface="Times New Roman" panose="02020603050405020304" pitchFamily="18" charset="0"/>
                <a:ea typeface="微软雅黑" panose="020B0503020204020204" pitchFamily="34" charset="-122"/>
                <a:cs typeface="Times New Roman" panose="02020603050405020304" pitchFamily="18" charset="0"/>
              </a:rPr>
              <a:t>毅力号</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Persev</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"USA", 2021, 174.0, 'Y'},</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400" kern="100" dirty="0">
                <a:effectLst/>
                <a:latin typeface="Times New Roman" panose="02020603050405020304" pitchFamily="18" charset="0"/>
                <a:ea typeface="微软雅黑" panose="020B0503020204020204" pitchFamily="34" charset="-122"/>
                <a:cs typeface="Times New Roman" panose="02020603050405020304" pitchFamily="18" charset="0"/>
              </a:rPr>
              <a:t>祝融号</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Zhurong</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"CHN", 2021, 240.0, 'Y'}</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int </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printf("</a:t>
            </a:r>
            <a:r>
              <a:rPr lang="zh-CN" altLang="en-US" sz="1400" kern="100" dirty="0">
                <a:effectLst/>
                <a:latin typeface="Times New Roman" panose="02020603050405020304" pitchFamily="18" charset="0"/>
                <a:ea typeface="微软雅黑" panose="020B0503020204020204" pitchFamily="34" charset="-122"/>
                <a:cs typeface="Times New Roman" panose="02020603050405020304" pitchFamily="18" charset="0"/>
              </a:rPr>
              <a:t>中文名</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1400" kern="100" dirty="0">
                <a:effectLst/>
                <a:latin typeface="Times New Roman" panose="02020603050405020304" pitchFamily="18" charset="0"/>
                <a:ea typeface="微软雅黑" panose="020B0503020204020204" pitchFamily="34" charset="-122"/>
                <a:cs typeface="Times New Roman" panose="02020603050405020304" pitchFamily="18" charset="0"/>
              </a:rPr>
              <a:t>英文名</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1400" kern="100" dirty="0">
                <a:effectLst/>
                <a:latin typeface="Times New Roman" panose="02020603050405020304" pitchFamily="18" charset="0"/>
                <a:ea typeface="微软雅黑" panose="020B0503020204020204" pitchFamily="34" charset="-122"/>
                <a:cs typeface="Times New Roman" panose="02020603050405020304" pitchFamily="18" charset="0"/>
              </a:rPr>
              <a:t>国家</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1400" kern="100" dirty="0">
                <a:effectLst/>
                <a:latin typeface="Times New Roman" panose="02020603050405020304" pitchFamily="18" charset="0"/>
                <a:ea typeface="微软雅黑" panose="020B0503020204020204" pitchFamily="34" charset="-122"/>
                <a:cs typeface="Times New Roman" panose="02020603050405020304" pitchFamily="18" charset="0"/>
              </a:rPr>
              <a:t>时间</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1400" kern="100" dirty="0">
                <a:effectLst/>
                <a:latin typeface="Times New Roman" panose="02020603050405020304" pitchFamily="18" charset="0"/>
                <a:ea typeface="微软雅黑" panose="020B0503020204020204" pitchFamily="34" charset="-122"/>
                <a:cs typeface="Times New Roman" panose="02020603050405020304" pitchFamily="18" charset="0"/>
              </a:rPr>
              <a:t>重量</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1400" kern="100" dirty="0">
                <a:effectLst/>
                <a:latin typeface="Times New Roman" panose="02020603050405020304" pitchFamily="18" charset="0"/>
                <a:ea typeface="微软雅黑" panose="020B0503020204020204" pitchFamily="34" charset="-122"/>
                <a:cs typeface="Times New Roman" panose="02020603050405020304" pitchFamily="18" charset="0"/>
              </a:rPr>
              <a:t>成功着陆？</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\n");</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for(</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=0; </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&lt;5; </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Print(MP[</a:t>
            </a:r>
            <a:r>
              <a:rPr lang="en-US" altLang="zh-CN" sz="1400" kern="100" dirty="0" err="1">
                <a:effectLst/>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  return 0;</a:t>
            </a:r>
          </a:p>
          <a:p>
            <a:pPr>
              <a:lnSpc>
                <a:spcPct val="150000"/>
              </a:lnSpc>
            </a:pPr>
            <a:r>
              <a:rPr lang="en-US" altLang="zh-CN" sz="1400" kern="100"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4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8" name="直接连接符 7">
            <a:extLst>
              <a:ext uri="{FF2B5EF4-FFF2-40B4-BE49-F238E27FC236}">
                <a16:creationId xmlns:a16="http://schemas.microsoft.com/office/drawing/2014/main" id="{6E56A443-F250-B782-0502-2CF8A2ACD388}"/>
              </a:ext>
            </a:extLst>
          </p:cNvPr>
          <p:cNvCxnSpPr/>
          <p:nvPr/>
        </p:nvCxnSpPr>
        <p:spPr>
          <a:xfrm>
            <a:off x="4427984" y="2060848"/>
            <a:ext cx="0" cy="4572000"/>
          </a:xfrm>
          <a:prstGeom prst="line">
            <a:avLst/>
          </a:prstGeom>
          <a:ln w="19050">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9" name="矩形: 圆顶角 8">
            <a:extLst>
              <a:ext uri="{FF2B5EF4-FFF2-40B4-BE49-F238E27FC236}">
                <a16:creationId xmlns:a16="http://schemas.microsoft.com/office/drawing/2014/main" id="{55CB8BED-CD20-1CFB-BC39-87CF3F33F7BC}"/>
              </a:ext>
            </a:extLst>
          </p:cNvPr>
          <p:cNvSpPr/>
          <p:nvPr/>
        </p:nvSpPr>
        <p:spPr>
          <a:xfrm>
            <a:off x="4339042" y="4093033"/>
            <a:ext cx="4320479" cy="2016223"/>
          </a:xfrm>
          <a:prstGeom prst="round2Same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eaLnBrk="1" fontAlgn="auto" hangingPunct="1">
              <a:spcBef>
                <a:spcPts val="0"/>
              </a:spcBef>
              <a:spcAft>
                <a:spcPts val="0"/>
              </a:spcAft>
            </a:pPr>
            <a:endParaRPr lang="zh-CN" altLang="en-US"/>
          </a:p>
        </p:txBody>
      </p:sp>
      <p:sp>
        <p:nvSpPr>
          <p:cNvPr id="11" name="文本框 10">
            <a:extLst>
              <a:ext uri="{FF2B5EF4-FFF2-40B4-BE49-F238E27FC236}">
                <a16:creationId xmlns:a16="http://schemas.microsoft.com/office/drawing/2014/main" id="{D7F7F081-F5BA-F27C-B8CD-79456C41E21A}"/>
              </a:ext>
            </a:extLst>
          </p:cNvPr>
          <p:cNvSpPr txBox="1"/>
          <p:nvPr/>
        </p:nvSpPr>
        <p:spPr>
          <a:xfrm>
            <a:off x="4653385" y="4077072"/>
            <a:ext cx="3698527" cy="1989455"/>
          </a:xfrm>
          <a:prstGeom prst="rect">
            <a:avLst/>
          </a:prstGeom>
          <a:noFill/>
        </p:spPr>
        <p:txBody>
          <a:bodyPr wrap="square" rtlCol="0">
            <a:spAutoFit/>
          </a:bodyPr>
          <a:lstStyle/>
          <a:p>
            <a:pPr>
              <a:lnSpc>
                <a:spcPct val="150000"/>
              </a:lnSpc>
            </a:pPr>
            <a:r>
              <a:rPr lang="zh-CN" altLang="en-US" sz="1400" dirty="0">
                <a:solidFill>
                  <a:schemeClr val="bg1"/>
                </a:solidFill>
              </a:rPr>
              <a:t>中文名  英文名  国家  时间  重量  成功着陆？</a:t>
            </a:r>
          </a:p>
          <a:p>
            <a:pPr>
              <a:lnSpc>
                <a:spcPct val="150000"/>
              </a:lnSpc>
            </a:pPr>
            <a:r>
              <a:rPr lang="zh-CN" altLang="en-US" sz="1400" dirty="0">
                <a:solidFill>
                  <a:schemeClr val="bg1"/>
                </a:solidFill>
              </a:rPr>
              <a:t>火星</a:t>
            </a:r>
            <a:r>
              <a:rPr lang="en-US" altLang="zh-CN" sz="1400" dirty="0">
                <a:solidFill>
                  <a:schemeClr val="bg1"/>
                </a:solidFill>
              </a:rPr>
              <a:t>1A  Mars 1M  USSR  1960  650.0  N</a:t>
            </a:r>
          </a:p>
          <a:p>
            <a:pPr>
              <a:lnSpc>
                <a:spcPct val="150000"/>
              </a:lnSpc>
            </a:pPr>
            <a:r>
              <a:rPr lang="zh-CN" altLang="en-US" sz="1400" dirty="0">
                <a:solidFill>
                  <a:schemeClr val="bg1"/>
                </a:solidFill>
              </a:rPr>
              <a:t>机遇号  </a:t>
            </a:r>
            <a:r>
              <a:rPr lang="en-US" altLang="zh-CN" sz="1400" dirty="0" err="1">
                <a:solidFill>
                  <a:schemeClr val="bg1"/>
                </a:solidFill>
              </a:rPr>
              <a:t>Opport</a:t>
            </a:r>
            <a:r>
              <a:rPr lang="en-US" altLang="zh-CN" sz="1400" dirty="0">
                <a:solidFill>
                  <a:schemeClr val="bg1"/>
                </a:solidFill>
              </a:rPr>
              <a:t>.  USA  2004  180.0  Y</a:t>
            </a:r>
          </a:p>
          <a:p>
            <a:pPr>
              <a:lnSpc>
                <a:spcPct val="150000"/>
              </a:lnSpc>
            </a:pPr>
            <a:r>
              <a:rPr lang="zh-CN" altLang="en-US" sz="1400" dirty="0">
                <a:solidFill>
                  <a:schemeClr val="bg1"/>
                </a:solidFill>
              </a:rPr>
              <a:t>勇气号  </a:t>
            </a:r>
            <a:r>
              <a:rPr lang="en-US" altLang="zh-CN" sz="1400" dirty="0">
                <a:solidFill>
                  <a:schemeClr val="bg1"/>
                </a:solidFill>
              </a:rPr>
              <a:t>Spirit  USA  2004  174.0  Y</a:t>
            </a:r>
          </a:p>
          <a:p>
            <a:pPr>
              <a:lnSpc>
                <a:spcPct val="150000"/>
              </a:lnSpc>
            </a:pPr>
            <a:r>
              <a:rPr lang="zh-CN" altLang="en-US" sz="1400" dirty="0">
                <a:solidFill>
                  <a:schemeClr val="bg1"/>
                </a:solidFill>
              </a:rPr>
              <a:t>毅力号  </a:t>
            </a:r>
            <a:r>
              <a:rPr lang="en-US" altLang="zh-CN" sz="1400" dirty="0" err="1">
                <a:solidFill>
                  <a:schemeClr val="bg1"/>
                </a:solidFill>
              </a:rPr>
              <a:t>Persev</a:t>
            </a:r>
            <a:r>
              <a:rPr lang="en-US" altLang="zh-CN" sz="1400" dirty="0">
                <a:solidFill>
                  <a:schemeClr val="bg1"/>
                </a:solidFill>
              </a:rPr>
              <a:t>.  USA  2021  174.0  Y</a:t>
            </a:r>
          </a:p>
          <a:p>
            <a:pPr>
              <a:lnSpc>
                <a:spcPct val="150000"/>
              </a:lnSpc>
            </a:pPr>
            <a:r>
              <a:rPr lang="zh-CN" altLang="en-US" sz="1400" dirty="0">
                <a:solidFill>
                  <a:schemeClr val="bg1"/>
                </a:solidFill>
              </a:rPr>
              <a:t>祝融号  </a:t>
            </a:r>
            <a:r>
              <a:rPr lang="en-US" altLang="zh-CN" sz="1400" dirty="0" err="1">
                <a:solidFill>
                  <a:schemeClr val="bg1"/>
                </a:solidFill>
              </a:rPr>
              <a:t>Zhurong</a:t>
            </a:r>
            <a:r>
              <a:rPr lang="en-US" altLang="zh-CN" sz="1400" dirty="0">
                <a:solidFill>
                  <a:schemeClr val="bg1"/>
                </a:solidFill>
              </a:rPr>
              <a:t>  CHN  2021  240.0  Y</a:t>
            </a:r>
          </a:p>
        </p:txBody>
      </p:sp>
    </p:spTree>
    <p:extLst>
      <p:ext uri="{BB962C8B-B14F-4D97-AF65-F5344CB8AC3E}">
        <p14:creationId xmlns:p14="http://schemas.microsoft.com/office/powerpoint/2010/main" val="335917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theme/theme1.xml><?xml version="1.0" encoding="utf-8"?>
<a:theme xmlns:a="http://schemas.openxmlformats.org/drawingml/2006/main" name="C语言程序设计-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solidFill>
            <a:schemeClr val="accent1">
              <a:lumMod val="75000"/>
            </a:schemeClr>
          </a:solidFill>
        </a:ln>
      </a:spPr>
      <a:bodyPr anchor="ctr"/>
      <a:lstStyle>
        <a:defPPr algn="ctr" eaLnBrk="1" fontAlgn="auto" hangingPunct="1">
          <a:spcBef>
            <a:spcPts val="0"/>
          </a:spcBef>
          <a:spcAft>
            <a:spcPts val="0"/>
          </a:spcAf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C语言程序设计-模板</Template>
  <TotalTime>1816</TotalTime>
  <Words>2694</Words>
  <Application>Microsoft Office PowerPoint</Application>
  <PresentationFormat>全屏显示(4:3)</PresentationFormat>
  <Paragraphs>293</Paragraphs>
  <Slides>13</Slides>
  <Notes>6</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13</vt:i4>
      </vt:variant>
    </vt:vector>
  </HeadingPairs>
  <TitlesOfParts>
    <vt:vector size="21" baseType="lpstr">
      <vt:lpstr>华文楷体</vt:lpstr>
      <vt:lpstr>微软雅黑</vt:lpstr>
      <vt:lpstr>Arial</vt:lpstr>
      <vt:lpstr>Calibri</vt:lpstr>
      <vt:lpstr>Times New Roman</vt:lpstr>
      <vt:lpstr>Wingdings</vt:lpstr>
      <vt:lpstr>C语言程序设计-模板</vt:lpstr>
      <vt:lpstr>自定义设计方案</vt:lpstr>
      <vt:lpstr>第7章  结构体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2223167014@qq.com</dc:creator>
  <cp:lastModifiedBy>2223167014@qq.com</cp:lastModifiedBy>
  <cp:revision>11</cp:revision>
  <dcterms:created xsi:type="dcterms:W3CDTF">2024-08-04T02:33:46Z</dcterms:created>
  <dcterms:modified xsi:type="dcterms:W3CDTF">2024-08-05T10:21:51Z</dcterms:modified>
</cp:coreProperties>
</file>