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7857788" cy="2339975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0" y="-916"/>
      </p:cViewPr>
      <p:guideLst>
        <p:guide orient="horz" pos="737"/>
        <p:guide pos="56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9334" y="726909"/>
            <a:ext cx="15179120" cy="50157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8668" y="1325986"/>
            <a:ext cx="12500452" cy="597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5286133" y="31959"/>
            <a:ext cx="7846887" cy="68140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742375" y="31959"/>
            <a:ext cx="23246128" cy="68140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10642" y="1503651"/>
            <a:ext cx="15179120" cy="4647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10642" y="991782"/>
            <a:ext cx="15179120" cy="5118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742376" y="186331"/>
            <a:ext cx="15544956" cy="527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584962" y="186331"/>
            <a:ext cx="15548058" cy="527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2890" y="93707"/>
            <a:ext cx="16072009" cy="38999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2889" y="523786"/>
            <a:ext cx="7890291" cy="218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92889" y="742075"/>
            <a:ext cx="7890291" cy="1348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071509" y="523786"/>
            <a:ext cx="7893390" cy="2182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071509" y="742075"/>
            <a:ext cx="7893390" cy="1348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2890" y="93166"/>
            <a:ext cx="5875089" cy="3964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81899" y="93166"/>
            <a:ext cx="9983000" cy="19971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92890" y="489662"/>
            <a:ext cx="5875089" cy="16006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0251" y="1637983"/>
            <a:ext cx="10714673" cy="1933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00251" y="209081"/>
            <a:ext cx="10714673" cy="1403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00251" y="1831356"/>
            <a:ext cx="10714673" cy="2746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2890" y="93707"/>
            <a:ext cx="16072009" cy="389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92890" y="545995"/>
            <a:ext cx="16072009" cy="154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92889" y="2168810"/>
            <a:ext cx="4166817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7522-DBFF-49C6-9426-B1F301C766FE}" type="datetimeFigureOut">
              <a:rPr lang="zh-TW" altLang="en-US" smtClean="0"/>
              <a:t>2017/6/2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101411" y="2168810"/>
            <a:ext cx="565496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2798082" y="2168810"/>
            <a:ext cx="4166817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6676-B8EF-4ADC-88C2-EA631D709E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7857788" cy="2339975"/>
          </a:xfrm>
          <a:prstGeom prst="roundRect">
            <a:avLst>
              <a:gd name="adj" fmla="val 7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駿茂生技　會員專區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7857788" cy="2339975"/>
          </a:xfrm>
          <a:prstGeom prst="roundRect">
            <a:avLst>
              <a:gd name="adj" fmla="val 7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駿茂生技　會員管理系統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0" y="0"/>
            <a:ext cx="17857788" cy="2339975"/>
          </a:xfrm>
          <a:prstGeom prst="roundRect">
            <a:avLst>
              <a:gd name="adj" fmla="val 7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駿茂生技　會員資料維護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自訂</PresentationFormat>
  <Paragraphs>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yang roy</dc:creator>
  <cp:lastModifiedBy>yang roy</cp:lastModifiedBy>
  <cp:revision>1</cp:revision>
  <dcterms:created xsi:type="dcterms:W3CDTF">2017-06-01T18:31:30Z</dcterms:created>
  <dcterms:modified xsi:type="dcterms:W3CDTF">2017-06-01T18:38:29Z</dcterms:modified>
</cp:coreProperties>
</file>