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2T19:12:0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2T19:12:1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24575,'5'5'0,"0"0"0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2T19:12:1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7DEC-15F2-B842-AD0A-91F763CA8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ABC4-5900-1543-94F3-091B54B46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00BC-86E3-B94F-B21C-338D4DE7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2AA-1482-7949-95EF-99AFC2A6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52E2-4E15-824C-80DE-F27C107D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211D-1AE2-0E46-9A4D-A7813ADA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B301-AFB9-784D-8246-C7F2811A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840D-F333-F74C-9565-4901B02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47B2-6A57-D84C-9584-5D9312A6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1B06-D8A5-C245-B3F8-32529A9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B46F1-2CC0-F148-97A0-361509F9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C98F-7124-B84C-A46B-00836BCFB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FB43-B28A-2343-B125-65604ED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BF79-8ADA-4341-BEE7-BEFFFBCF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6866-9FDB-9343-A846-2E8FFB97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93A-1180-AE4B-BC6E-71254189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9F07-7FDF-0D4D-98A3-7C085AFE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F462-9D89-EF44-A689-3DC1A384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418F-1635-1F4E-AC3D-AD6F93BA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A429-4F7B-6B43-83B7-DC45387F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CF42-8730-E144-A662-45949B02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664C-CB34-EA49-8616-C87E31E6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0AB5-9F19-C24E-A72A-1C7C7AFD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B134-0E3B-644B-94CB-ED739CCD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0BAE-E45C-6541-8F84-7C961167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71A0-6D37-C944-BCD0-7CA4FD1F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B32B-6BC0-5341-A4F5-6FF673743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53F8-A0DD-7C41-B7A0-07A0F9B3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4BA80-853A-DF4B-9730-F2C5EC36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CD55-7BF8-F143-88A2-2DB3DA81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D67C-32BC-604E-93BC-7920DAF5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0F87-17FC-6944-BBE4-D3D4704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CD367-0DC1-4348-8449-A58FCB2C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297A0-B178-EB48-BCD4-54825FE2C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379F7-8E96-534F-9431-8762DF8CF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085A-D813-0A4F-B28F-03E60AE8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BDBD3-731D-8541-B630-97D96226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31585-7E37-524D-81D5-CE73421A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36662-5BB6-1848-90A3-B9666E76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9B72-BB60-AD42-9A3E-D93F8C79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A0904-4654-A441-A68F-E348258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612B2-91D3-D44E-AC6E-6C482B12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73ABA-CB10-F34C-ACD0-709552B7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0CC0D-132D-4B4E-9AC3-CA7E7BB6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DCD68-F807-CE44-8EAF-F2C7A98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A41E8-694C-884A-AE99-E58D56D9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6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1C7B-1402-4645-9740-CDDA714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E1D7-845B-5B4A-AE71-154C5F02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159F6-1914-C045-97AB-CC980EA79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B7936-C688-AC49-A1A3-E4E6D151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ACCD-7200-FB41-832A-EA0EC861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84B7-E709-D24C-812E-9EC10BA7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F60B-17B7-E143-B237-BEBA8888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2C714-9DAB-8E49-B9D1-886984C6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B2990-B84F-FF49-B17A-7AD388BD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CD12-4EB6-F549-89C5-DCD8A21B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17A07-B159-BC48-9A4E-61E002DE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F5F77-9A4F-8943-ACB2-8FB8ED37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3532C-032D-C24B-B696-3D525052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CC7F-59F0-884F-86C3-816CC72B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E1B6-F0D9-9947-ADE6-9902DA043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103A-2DBF-D74B-85A0-21E65D61E7A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468A-D672-0F4F-90CD-6540AC98D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5BEC-3ABD-8A42-9AB0-8B8435AEB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1566-B16D-D443-8F78-80ABFF51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70C-224F-234D-86BE-46E9354F1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043" y="1041400"/>
            <a:ext cx="10201917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600" dirty="0"/>
              <a:t>Regular</a:t>
            </a:r>
            <a:r>
              <a:rPr lang="zh-CN" altLang="en-US" sz="5600" dirty="0"/>
              <a:t> </a:t>
            </a:r>
            <a:r>
              <a:rPr lang="en-US" altLang="zh-CN" sz="5600" dirty="0"/>
              <a:t>Expression</a:t>
            </a:r>
            <a:r>
              <a:rPr lang="zh-CN" altLang="en-US" sz="5600" dirty="0"/>
              <a:t> </a:t>
            </a:r>
            <a:r>
              <a:rPr lang="en-US" altLang="zh-CN" sz="5600" dirty="0"/>
              <a:t>to</a:t>
            </a:r>
            <a:r>
              <a:rPr lang="zh-CN" altLang="en-US" sz="5600" dirty="0"/>
              <a:t> </a:t>
            </a:r>
            <a:r>
              <a:rPr lang="en-US" altLang="zh-CN" sz="5600" dirty="0"/>
              <a:t>NFA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B0B8-8D7B-FB43-8E6E-34CF34F9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688" y="3429000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	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Yuqing</a:t>
            </a:r>
            <a:r>
              <a:rPr lang="zh-CN" altLang="en-US" dirty="0"/>
              <a:t> </a:t>
            </a:r>
            <a:r>
              <a:rPr lang="en-US" altLang="zh-CN" dirty="0"/>
              <a:t>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8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6305-F510-5143-8A9C-7157A52E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 err="1"/>
              <a:t>bbb</a:t>
            </a:r>
            <a:endParaRPr lang="en-US" dirty="0"/>
          </a:p>
        </p:txBody>
      </p:sp>
      <p:pic>
        <p:nvPicPr>
          <p:cNvPr id="5" name="Content Placeholder 4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6B99A80-83F7-D540-B68A-4140EE651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2826544"/>
            <a:ext cx="7810500" cy="2349500"/>
          </a:xfrm>
        </p:spPr>
      </p:pic>
    </p:spTree>
    <p:extLst>
      <p:ext uri="{BB962C8B-B14F-4D97-AF65-F5344CB8AC3E}">
        <p14:creationId xmlns:p14="http://schemas.microsoft.com/office/powerpoint/2010/main" val="15984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DF56-666A-AF45-90D2-08822C44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abUbaa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 err="1"/>
              <a:t>Ubbb</a:t>
            </a:r>
            <a:endParaRPr lang="en-US" dirty="0"/>
          </a:p>
        </p:txBody>
      </p:sp>
      <p:pic>
        <p:nvPicPr>
          <p:cNvPr id="17" name="Content Placeholder 16" descr="A close up of a mans face&#10;&#10;Description automatically generated">
            <a:extLst>
              <a:ext uri="{FF2B5EF4-FFF2-40B4-BE49-F238E27FC236}">
                <a16:creationId xmlns:a16="http://schemas.microsoft.com/office/drawing/2014/main" id="{1224949F-9EE0-BD4C-B291-D6C3248B6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006" y="1825625"/>
            <a:ext cx="7651987" cy="4351338"/>
          </a:xfrm>
        </p:spPr>
      </p:pic>
    </p:spTree>
    <p:extLst>
      <p:ext uri="{BB962C8B-B14F-4D97-AF65-F5344CB8AC3E}">
        <p14:creationId xmlns:p14="http://schemas.microsoft.com/office/powerpoint/2010/main" val="120023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C5C2-B0A4-4842-ABC3-29E40E02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abUbaa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 err="1"/>
              <a:t>Ubbb</a:t>
            </a:r>
            <a:endParaRPr lang="en-US" dirty="0"/>
          </a:p>
        </p:txBody>
      </p:sp>
      <p:pic>
        <p:nvPicPr>
          <p:cNvPr id="9" name="Content Placeholder 8" descr="Two men looking at the camera&#10;&#10;Description automatically generated">
            <a:extLst>
              <a:ext uri="{FF2B5EF4-FFF2-40B4-BE49-F238E27FC236}">
                <a16:creationId xmlns:a16="http://schemas.microsoft.com/office/drawing/2014/main" id="{F2FBB6AA-B018-4C4C-BCA2-E929280DC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627" y="1468825"/>
            <a:ext cx="7292746" cy="5472061"/>
          </a:xfrm>
        </p:spPr>
      </p:pic>
    </p:spTree>
    <p:extLst>
      <p:ext uri="{BB962C8B-B14F-4D97-AF65-F5344CB8AC3E}">
        <p14:creationId xmlns:p14="http://schemas.microsoft.com/office/powerpoint/2010/main" val="256330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EDC4-596B-584E-9AC0-50AEB47D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 err="1"/>
              <a:t>aab</a:t>
            </a:r>
            <a:endParaRPr lang="en-US" dirty="0"/>
          </a:p>
        </p:txBody>
      </p:sp>
      <p:pic>
        <p:nvPicPr>
          <p:cNvPr id="5" name="Content Placeholder 4" descr="A picture containing game, mirror, basketball, table&#10;&#10;Description automatically generated">
            <a:extLst>
              <a:ext uri="{FF2B5EF4-FFF2-40B4-BE49-F238E27FC236}">
                <a16:creationId xmlns:a16="http://schemas.microsoft.com/office/drawing/2014/main" id="{A5C2F200-AC7A-914C-9429-148995296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961" y="2157412"/>
            <a:ext cx="7053217" cy="2200275"/>
          </a:xfrm>
        </p:spPr>
      </p:pic>
    </p:spTree>
    <p:extLst>
      <p:ext uri="{BB962C8B-B14F-4D97-AF65-F5344CB8AC3E}">
        <p14:creationId xmlns:p14="http://schemas.microsoft.com/office/powerpoint/2010/main" val="83617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291F-063D-9B49-BA3F-19246E6F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bb((</a:t>
            </a:r>
            <a:r>
              <a:rPr lang="en-US" altLang="zh-CN" dirty="0" err="1"/>
              <a:t>abUbaa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 err="1"/>
              <a:t>Ubbb</a:t>
            </a:r>
            <a:r>
              <a:rPr lang="en-US" altLang="zh-CN" dirty="0"/>
              <a:t>)</a:t>
            </a:r>
            <a:r>
              <a:rPr lang="en-US" altLang="zh-CN" dirty="0" err="1"/>
              <a:t>aab</a:t>
            </a:r>
            <a:endParaRPr lang="en-US" dirty="0"/>
          </a:p>
        </p:txBody>
      </p:sp>
      <p:pic>
        <p:nvPicPr>
          <p:cNvPr id="5" name="Content Placeholder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E55413A-9216-D447-A104-CF6D559B7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386" y="1510387"/>
            <a:ext cx="7629524" cy="5347613"/>
          </a:xfrm>
        </p:spPr>
      </p:pic>
    </p:spTree>
    <p:extLst>
      <p:ext uri="{BB962C8B-B14F-4D97-AF65-F5344CB8AC3E}">
        <p14:creationId xmlns:p14="http://schemas.microsoft.com/office/powerpoint/2010/main" val="180695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1BCC-DB7B-914C-B999-83BEF52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8001"/>
            <a:ext cx="10896600" cy="10922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(a(aba)*aa)* U bb((ab U baa)* U </a:t>
            </a:r>
            <a:r>
              <a:rPr lang="en-US" dirty="0" err="1"/>
              <a:t>bbb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dirty="0" err="1"/>
              <a:t>aab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858E28-642C-A44D-B140-639F5894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7BAC79CF-1340-7B4E-B6E0-F65793ED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36" y="898329"/>
            <a:ext cx="8153727" cy="59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56B0-B6F0-E541-9A87-CE00869C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79FA-2477-9A45-9773-A49E339F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62D7199-4192-2D47-BBF6-6F8D4A83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80" y="0"/>
            <a:ext cx="7675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A695-B643-C647-9487-450EEB22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E144-BE05-F548-A077-2563DD4E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finite automata that recognizes the strings described by the regular expression</a:t>
            </a:r>
            <a:r>
              <a:rPr lang="en-US" altLang="zh-CN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zh-CN" altLang="en-US" dirty="0"/>
              <a:t>   </a:t>
            </a:r>
            <a:r>
              <a:rPr lang="en-US" dirty="0"/>
              <a:t>(a(aba)*aa)* U bb((ab U baa)* U </a:t>
            </a:r>
            <a:r>
              <a:rPr lang="en-US" dirty="0" err="1"/>
              <a:t>bbb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dirty="0" err="1"/>
              <a:t>aab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b="0" dirty="0">
                <a:effectLst/>
              </a:rPr>
              <a:t>Idea</a:t>
            </a:r>
            <a:r>
              <a:rPr lang="zh-CN" altLang="en-US" b="0" dirty="0">
                <a:effectLst/>
              </a:rPr>
              <a:t> </a:t>
            </a:r>
            <a:r>
              <a:rPr lang="en-US" altLang="zh-CN" b="0" dirty="0">
                <a:effectLst/>
              </a:rPr>
              <a:t>to</a:t>
            </a:r>
            <a:r>
              <a:rPr lang="zh-CN" altLang="en-US" b="0" dirty="0">
                <a:effectLst/>
              </a:rPr>
              <a:t> </a:t>
            </a:r>
            <a:r>
              <a:rPr lang="en-US" altLang="zh-CN" b="0" dirty="0">
                <a:effectLst/>
              </a:rPr>
              <a:t>solve</a:t>
            </a:r>
            <a:r>
              <a:rPr lang="zh-CN" altLang="en-US" b="0" dirty="0">
                <a:effectLst/>
              </a:rPr>
              <a:t> </a:t>
            </a:r>
            <a:r>
              <a:rPr lang="en-US" altLang="zh-CN" b="0" dirty="0">
                <a:effectLst/>
              </a:rPr>
              <a:t>the</a:t>
            </a:r>
            <a:r>
              <a:rPr lang="zh-CN" altLang="en-US" b="0" dirty="0">
                <a:effectLst/>
              </a:rPr>
              <a:t> </a:t>
            </a:r>
            <a:r>
              <a:rPr lang="en-US" altLang="zh-CN" b="0" dirty="0">
                <a:effectLst/>
              </a:rPr>
              <a:t>problem:</a:t>
            </a:r>
            <a:r>
              <a:rPr lang="zh-CN" altLang="en-US" b="0" dirty="0">
                <a:effectLst/>
              </a:rPr>
              <a:t> </a:t>
            </a:r>
            <a:r>
              <a:rPr lang="en-US" altLang="zh-CN" b="1" dirty="0">
                <a:effectLst/>
              </a:rPr>
              <a:t>Inside</a:t>
            </a:r>
            <a:r>
              <a:rPr lang="zh-CN" altLang="en-US" b="1" dirty="0">
                <a:effectLst/>
              </a:rPr>
              <a:t> </a:t>
            </a:r>
            <a:r>
              <a:rPr lang="en-US" altLang="zh-CN" b="1" dirty="0">
                <a:effectLst/>
              </a:rPr>
              <a:t>out</a:t>
            </a:r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EA78-4B50-D640-9F42-79F519A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a</a:t>
            </a:r>
            <a:r>
              <a:rPr lang="en-US" dirty="0"/>
              <a:t>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898B-F733-C840-9EEB-46E0FD91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picture containing game, sport, table&#10;&#10;Description automatically generated">
            <a:extLst>
              <a:ext uri="{FF2B5EF4-FFF2-40B4-BE49-F238E27FC236}">
                <a16:creationId xmlns:a16="http://schemas.microsoft.com/office/drawing/2014/main" id="{AC67B22D-5643-2640-A620-83BF6319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584450"/>
            <a:ext cx="6400800" cy="168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BBA2C7-D2D3-FE43-98AB-AB4290AA5E4C}"/>
                  </a:ext>
                </a:extLst>
              </p14:cNvPr>
              <p14:cNvContentPartPr/>
              <p14:nvPr/>
            </p14:nvContentPartPr>
            <p14:xfrm>
              <a:off x="10265782" y="177495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BBA2C7-D2D3-FE43-98AB-AB4290AA5E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7142" y="176595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7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D701-7575-DD44-BCE2-E1CA2CB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(aba)</a:t>
            </a:r>
            <a:r>
              <a:rPr lang="zh-CN" altLang="en-US" dirty="0"/>
              <a:t>*</a:t>
            </a:r>
            <a:endParaRPr lang="en-US" dirty="0"/>
          </a:p>
        </p:txBody>
      </p:sp>
      <p:pic>
        <p:nvPicPr>
          <p:cNvPr id="15" name="Content Placeholder 14" descr="A drawing of a person&#10;&#10;Description automatically generated">
            <a:extLst>
              <a:ext uri="{FF2B5EF4-FFF2-40B4-BE49-F238E27FC236}">
                <a16:creationId xmlns:a16="http://schemas.microsoft.com/office/drawing/2014/main" id="{EB1B788B-9CF9-B541-ACFA-49AFCE9B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267" y="1985963"/>
            <a:ext cx="8794433" cy="314086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C9A89-ACBD-294C-959B-BEEFA6081344}"/>
                  </a:ext>
                </a:extLst>
              </p14:cNvPr>
              <p14:cNvContentPartPr/>
              <p14:nvPr/>
            </p14:nvContentPartPr>
            <p14:xfrm>
              <a:off x="1518502" y="2425837"/>
              <a:ext cx="3960" cy="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C9A89-ACBD-294C-959B-BEEFA60813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862" y="2417197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14076A-8B17-4E40-92B3-44B7A0B3FF9E}"/>
                  </a:ext>
                </a:extLst>
              </p14:cNvPr>
              <p14:cNvContentPartPr/>
              <p14:nvPr/>
            </p14:nvContentPartPr>
            <p14:xfrm>
              <a:off x="1891822" y="112983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14076A-8B17-4E40-92B3-44B7A0B3FF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2822" y="11211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8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D20-1A66-9C4F-B0D9-4EB3B1BA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(aba)</a:t>
            </a:r>
            <a:r>
              <a:rPr lang="zh-CN" altLang="en-US" dirty="0"/>
              <a:t>*</a:t>
            </a:r>
            <a:r>
              <a:rPr lang="en-US" altLang="zh-CN" dirty="0"/>
              <a:t>aa</a:t>
            </a:r>
            <a:endParaRPr lang="en-US" dirty="0"/>
          </a:p>
        </p:txBody>
      </p:sp>
      <p:pic>
        <p:nvPicPr>
          <p:cNvPr id="5" name="Content Placeholder 4" descr="A picture containing game, drawing&#10;&#10;Description automatically generated">
            <a:extLst>
              <a:ext uri="{FF2B5EF4-FFF2-40B4-BE49-F238E27FC236}">
                <a16:creationId xmlns:a16="http://schemas.microsoft.com/office/drawing/2014/main" id="{AD863FFE-0B48-7140-ABCF-34779E190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801144"/>
            <a:ext cx="10020300" cy="2400300"/>
          </a:xfrm>
        </p:spPr>
      </p:pic>
    </p:spTree>
    <p:extLst>
      <p:ext uri="{BB962C8B-B14F-4D97-AF65-F5344CB8AC3E}">
        <p14:creationId xmlns:p14="http://schemas.microsoft.com/office/powerpoint/2010/main" val="365009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0EC3-3BFF-DF4E-9EBF-C624FEE4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a(aba)</a:t>
            </a:r>
            <a:r>
              <a:rPr lang="zh-CN" altLang="en-US" dirty="0"/>
              <a:t>*</a:t>
            </a:r>
            <a:r>
              <a:rPr lang="en-US" altLang="zh-CN" dirty="0"/>
              <a:t>aa</a:t>
            </a:r>
            <a:endParaRPr lang="en-US" dirty="0"/>
          </a:p>
        </p:txBody>
      </p:sp>
      <p:pic>
        <p:nvPicPr>
          <p:cNvPr id="5" name="Content Placeholder 4" descr="A picture containing necklace, drawing&#10;&#10;Description automatically generated">
            <a:extLst>
              <a:ext uri="{FF2B5EF4-FFF2-40B4-BE49-F238E27FC236}">
                <a16:creationId xmlns:a16="http://schemas.microsoft.com/office/drawing/2014/main" id="{A2A95024-E0C6-E747-82A8-1F470A8D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966244"/>
            <a:ext cx="8839200" cy="2070100"/>
          </a:xfrm>
        </p:spPr>
      </p:pic>
    </p:spTree>
    <p:extLst>
      <p:ext uri="{BB962C8B-B14F-4D97-AF65-F5344CB8AC3E}">
        <p14:creationId xmlns:p14="http://schemas.microsoft.com/office/powerpoint/2010/main" val="213608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0EB1-94EF-7545-953A-B356C9CD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(a(aba)</a:t>
            </a:r>
            <a:r>
              <a:rPr lang="zh-CN" altLang="en-US" dirty="0"/>
              <a:t>*</a:t>
            </a:r>
            <a:r>
              <a:rPr lang="en-US" altLang="zh-CN" dirty="0"/>
              <a:t>aa)</a:t>
            </a:r>
            <a:r>
              <a:rPr lang="zh-CN" altLang="en-US" dirty="0"/>
              <a:t>*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B8BCB-7C8A-DD4F-B30C-08A749AE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picture containing game&#10;&#10;Description automatically generated">
            <a:extLst>
              <a:ext uri="{FF2B5EF4-FFF2-40B4-BE49-F238E27FC236}">
                <a16:creationId xmlns:a16="http://schemas.microsoft.com/office/drawing/2014/main" id="{829EDAD3-2785-D440-84F1-0A96FA0D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276"/>
            <a:ext cx="10880828" cy="21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CCA6-6920-1842-B052-977A0060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955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ab</a:t>
            </a:r>
            <a:endParaRPr lang="en-US" dirty="0"/>
          </a:p>
        </p:txBody>
      </p:sp>
      <p:pic>
        <p:nvPicPr>
          <p:cNvPr id="5" name="Content Placeholder 4" descr="A picture containing game, table, mirror&#10;&#10;Description automatically generated">
            <a:extLst>
              <a:ext uri="{FF2B5EF4-FFF2-40B4-BE49-F238E27FC236}">
                <a16:creationId xmlns:a16="http://schemas.microsoft.com/office/drawing/2014/main" id="{E4E3440E-6E8B-1D45-BDF5-F445286C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900" y="3226594"/>
            <a:ext cx="5664200" cy="1549400"/>
          </a:xfrm>
        </p:spPr>
      </p:pic>
      <p:pic>
        <p:nvPicPr>
          <p:cNvPr id="7" name="Picture 6" descr="A picture containing game, mirror, table&#10;&#10;Description automatically generated">
            <a:extLst>
              <a:ext uri="{FF2B5EF4-FFF2-40B4-BE49-F238E27FC236}">
                <a16:creationId xmlns:a16="http://schemas.microsoft.com/office/drawing/2014/main" id="{F43B8925-8E4B-094E-9C97-87457F8C5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87" y="1066800"/>
            <a:ext cx="3987800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B73FE-30EC-0B4C-AC3C-F08FABE91A3F}"/>
              </a:ext>
            </a:extLst>
          </p:cNvPr>
          <p:cNvSpPr txBox="1"/>
          <p:nvPr/>
        </p:nvSpPr>
        <p:spPr>
          <a:xfrm>
            <a:off x="638174" y="2825234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+mj-lt"/>
              </a:rPr>
              <a:t>bba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780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4A4C-9F3E-A745-BF0C-9E32E530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(a(aba)*aa)* U bb((ab U baa)* U </a:t>
            </a:r>
            <a:r>
              <a:rPr lang="en-US" sz="3600" dirty="0" err="1"/>
              <a:t>bbb</a:t>
            </a:r>
            <a:r>
              <a:rPr lang="en-US" sz="3600" dirty="0"/>
              <a:t>)</a:t>
            </a:r>
            <a:r>
              <a:rPr lang="zh-CN" altLang="en-US" sz="3600" dirty="0"/>
              <a:t> </a:t>
            </a:r>
            <a:r>
              <a:rPr lang="en-US" sz="3600" dirty="0" err="1"/>
              <a:t>aab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abUbaa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endParaRPr lang="en-US" dirty="0"/>
          </a:p>
        </p:txBody>
      </p:sp>
      <p:pic>
        <p:nvPicPr>
          <p:cNvPr id="9" name="Content Placeholder 8" descr="A picture containing photo, sitting, white, game&#10;&#10;Description automatically generated">
            <a:extLst>
              <a:ext uri="{FF2B5EF4-FFF2-40B4-BE49-F238E27FC236}">
                <a16:creationId xmlns:a16="http://schemas.microsoft.com/office/drawing/2014/main" id="{49FD9A66-D98C-4545-92C2-18481C7E1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50" y="2324894"/>
            <a:ext cx="8623300" cy="3352800"/>
          </a:xfrm>
        </p:spPr>
      </p:pic>
    </p:spTree>
    <p:extLst>
      <p:ext uri="{BB962C8B-B14F-4D97-AF65-F5344CB8AC3E}">
        <p14:creationId xmlns:p14="http://schemas.microsoft.com/office/powerpoint/2010/main" val="421883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{49CBC894-A741-3C48-9752-41145E18E2E4}tf10001120</Template>
  <TotalTime>2690</TotalTime>
  <Words>361</Words>
  <Application>Microsoft Macintosh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Regular Expression to NFA</vt:lpstr>
      <vt:lpstr>The Problem:</vt:lpstr>
      <vt:lpstr>(a(aba)*aa)* U bb((ab U baa)* U bbb) aab aba</vt:lpstr>
      <vt:lpstr>(a(aba)*aa)* U bb((ab U baa)* U bbb) aab (aba)*</vt:lpstr>
      <vt:lpstr>(a(aba)*aa)* U bb((ab U baa)* U bbb) aab (aba)*aa</vt:lpstr>
      <vt:lpstr>(a(aba)*aa)* U bb((ab U baa)* U bbb) aab a(aba)*aa</vt:lpstr>
      <vt:lpstr>(a(aba)*aa)* U bb((ab U baa)* U bbb) aab (a(aba)*aa)*</vt:lpstr>
      <vt:lpstr>(a(aba)*aa)* U bb((ab U baa)* U bbb) aab ab</vt:lpstr>
      <vt:lpstr>(a(aba)*aa)* U bb((ab U baa)* U bbb) aab (abUbaa)*</vt:lpstr>
      <vt:lpstr>(a(aba)*aa)* U bb((ab U baa)* U bbb) aab bbb</vt:lpstr>
      <vt:lpstr>(a(aba)*aa)* U bb((ab U baa)* U bbb) aab (abUbaa)*Ubbb</vt:lpstr>
      <vt:lpstr>(a(aba)*aa)* U bb((ab U baa)* U bbb) aab (abUbaa)*Ubbb</vt:lpstr>
      <vt:lpstr>(a(aba)*aa)* U bb((ab U baa)* U bbb) aab aab</vt:lpstr>
      <vt:lpstr>(a(aba)*aa)* U bb((ab U baa)* U bbb) aab bb((abUbaa)*Ubbb)aab</vt:lpstr>
      <vt:lpstr>(a(aba)*aa)* U bb((ab U baa)* U bbb) aab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to NFA</dc:title>
  <dc:creator>Yuqing Lin</dc:creator>
  <cp:lastModifiedBy>Yuqing Lin</cp:lastModifiedBy>
  <cp:revision>6</cp:revision>
  <dcterms:created xsi:type="dcterms:W3CDTF">2020-02-22T20:02:29Z</dcterms:created>
  <dcterms:modified xsi:type="dcterms:W3CDTF">2020-02-26T21:43:34Z</dcterms:modified>
</cp:coreProperties>
</file>