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5" autoAdjust="0"/>
    <p:restoredTop sz="94660"/>
  </p:normalViewPr>
  <p:slideViewPr>
    <p:cSldViewPr snapToGrid="0">
      <p:cViewPr>
        <p:scale>
          <a:sx n="150" d="100"/>
          <a:sy n="150" d="100"/>
        </p:scale>
        <p:origin x="756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7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5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1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1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9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B877-6712-41AD-93FC-8932C0B5D3F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2197-8344-4C59-B66B-90AD21BA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8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D437E1F-6C8F-4590-A424-E5F49799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4" y="633404"/>
            <a:ext cx="2033602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261A90-1003-49E9-8588-6880ACF2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6" y="602447"/>
            <a:ext cx="2100278" cy="2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57E98-AB63-436A-92A2-67B80F9B8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1" y="623879"/>
            <a:ext cx="2081228" cy="23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FA3DEA-ABB8-4F9D-8C78-B10DFAB6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6" y="666741"/>
            <a:ext cx="1985977" cy="22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4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858DBF-23BF-4226-A990-47046041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5" y="611972"/>
            <a:ext cx="2105040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1A633C-5401-415F-9732-DE679770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5" y="619116"/>
            <a:ext cx="2105040" cy="23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7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CD49DC-3C63-4337-842F-DFAAFA98F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8" y="590541"/>
            <a:ext cx="2090753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DEDDC8-8A17-4377-BE54-7841299D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0" y="590541"/>
            <a:ext cx="2085990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E8DA8-212A-4441-8A5F-A2F928B6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5" y="597685"/>
            <a:ext cx="2028840" cy="24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460669-40B2-4841-B257-E71D5BF94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0" y="602447"/>
            <a:ext cx="2085990" cy="2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0F814A-85F3-4843-B4F4-39D68CF7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7" y="604829"/>
            <a:ext cx="2095515" cy="23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E54E89-6DF7-42C3-AE07-3BF25D74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2" y="595303"/>
            <a:ext cx="2076465" cy="24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6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7A1019-9F3A-4EDF-BA9D-78E27F0C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8" y="633404"/>
            <a:ext cx="1981214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4D1CDA-D8B8-4D26-B402-A84E5CB50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9" y="626260"/>
            <a:ext cx="1976452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9C83D6-DD48-4691-BF70-C03E8146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3" y="600066"/>
            <a:ext cx="2071703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1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58AE84-853C-47B7-9213-49961F4E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5" y="614354"/>
            <a:ext cx="2105040" cy="23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Office PowerPoint</Application>
  <PresentationFormat>自定义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Power</dc:creator>
  <cp:lastModifiedBy>Lin Power</cp:lastModifiedBy>
  <cp:revision>3</cp:revision>
  <dcterms:created xsi:type="dcterms:W3CDTF">2019-07-26T07:51:48Z</dcterms:created>
  <dcterms:modified xsi:type="dcterms:W3CDTF">2019-07-26T09:04:05Z</dcterms:modified>
</cp:coreProperties>
</file>