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64995" y="148590"/>
            <a:ext cx="6560185" cy="656018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108575" y="2051685"/>
            <a:ext cx="5067935" cy="4032885"/>
          </a:xfrm>
          <a:prstGeom prst="roundRect">
            <a:avLst/>
          </a:prstGeom>
          <a:noFill/>
          <a:ln w="1270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5808345" y="2842895"/>
            <a:ext cx="1259840" cy="1259840"/>
          </a:xfrm>
          <a:prstGeom prst="ellipse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8264525" y="2842895"/>
            <a:ext cx="1259840" cy="1259840"/>
          </a:xfrm>
          <a:prstGeom prst="ellipse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24320" y="4892675"/>
            <a:ext cx="2035810" cy="470535"/>
          </a:xfrm>
          <a:prstGeom prst="round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 Lin</dc:creator>
  <cp:lastModifiedBy>YX Lin</cp:lastModifiedBy>
  <cp:revision>1</cp:revision>
  <dcterms:created xsi:type="dcterms:W3CDTF">2018-10-14T02:36:04Z</dcterms:created>
  <dcterms:modified xsi:type="dcterms:W3CDTF">2018-10-14T03:39:22Z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