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2832">
              <a:srgbClr val="AA7942"/>
            </a:gs>
            <a:gs pos="34591">
              <a:srgbClr val="CBB296"/>
            </a:gs>
            <a:gs pos="98197">
              <a:srgbClr val="EBEBE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未命名.001的副本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7630" y="3021018"/>
            <a:ext cx="4948753" cy="3711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未命名.002的副本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3676" y="3021018"/>
            <a:ext cx="4948754" cy="3711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未命名.003的副本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28024" y="3021018"/>
            <a:ext cx="4948752" cy="3711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