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7068528"/>
            <a:satOff val="-63217"/>
            <a:lumOff val="213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2" cy="8187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hi5 2.1 color.png" descr="hi5 2.1 col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8918" y="3302958"/>
            <a:ext cx="1886965" cy="2486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7068528"/>
            <a:satOff val="-63217"/>
            <a:lumOff val="213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2" cy="818759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yx"/>
          <p:cNvSpPr/>
          <p:nvPr/>
        </p:nvSpPr>
        <p:spPr>
          <a:xfrm>
            <a:off x="5663270" y="3074872"/>
            <a:ext cx="167826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24" name="cat 1.1.png" descr="cat 1.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5737" y="4367238"/>
            <a:ext cx="1973326" cy="155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数学公式.png" descr="数学公式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3768" y="6317019"/>
            <a:ext cx="3997264" cy="1115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7068528"/>
            <a:satOff val="-63217"/>
            <a:lumOff val="213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2" cy="818759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yx"/>
          <p:cNvSpPr/>
          <p:nvPr/>
        </p:nvSpPr>
        <p:spPr>
          <a:xfrm>
            <a:off x="5663270" y="3074872"/>
            <a:ext cx="167826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29" name="数学公式.png" descr="数学公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0768" y="6317019"/>
            <a:ext cx="3997264" cy="111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realcat 1.0-01.png" descr="realcat 1.0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7604" y="3888065"/>
            <a:ext cx="2983592" cy="2237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7068528"/>
            <a:satOff val="-63217"/>
            <a:lumOff val="213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2" cy="818759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Linyx"/>
          <p:cNvSpPr/>
          <p:nvPr/>
        </p:nvSpPr>
        <p:spPr>
          <a:xfrm>
            <a:off x="5663270" y="3074872"/>
            <a:ext cx="167826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34" name="数学公式.png" descr="数学公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3768" y="6317019"/>
            <a:ext cx="3997264" cy="111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cat 1.1.png" descr="cat 1.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75506" y="4367238"/>
            <a:ext cx="2653788" cy="1825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7068528"/>
            <a:satOff val="-63217"/>
            <a:lumOff val="213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2" cy="818759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Linyx"/>
          <p:cNvSpPr/>
          <p:nvPr/>
        </p:nvSpPr>
        <p:spPr>
          <a:xfrm>
            <a:off x="5663270" y="3030422"/>
            <a:ext cx="167826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sp>
        <p:nvSpPr>
          <p:cNvPr id="139" name="5"/>
          <p:cNvSpPr/>
          <p:nvPr/>
        </p:nvSpPr>
        <p:spPr>
          <a:xfrm>
            <a:off x="5416549" y="3370685"/>
            <a:ext cx="2171701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7068528"/>
            <a:satOff val="-63217"/>
            <a:lumOff val="213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屏幕快照 2017-03-26 上午11.26.55.png" descr="屏幕快照 2017-03-26 上午11.2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909" y="1052998"/>
            <a:ext cx="9788982" cy="818759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yx"/>
          <p:cNvSpPr/>
          <p:nvPr/>
        </p:nvSpPr>
        <p:spPr>
          <a:xfrm>
            <a:off x="5663270" y="3074872"/>
            <a:ext cx="167826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Linyx</a:t>
            </a:r>
          </a:p>
        </p:txBody>
      </p:sp>
      <p:pic>
        <p:nvPicPr>
          <p:cNvPr id="143" name="cat 1.0.png" descr="cat 1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5736" y="4367238"/>
            <a:ext cx="1973327" cy="1559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