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n-lt"/>
                <a:ea typeface="+mn-ea"/>
                <a:cs typeface="+mn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03698"/>
            <a:ext cx="10464800" cy="812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solidFill>
          <a:schemeClr val="accent6">
            <a:satOff val="-12988"/>
            <a:lumOff val="27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3" cy="8187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hi5 2.1 color.png" descr="hi5 2.1 col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8918" y="3302958"/>
            <a:ext cx="1886966" cy="2486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39116"/>
            <a:lumOff val="1553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3" cy="818759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Linyx"/>
          <p:cNvSpPr/>
          <p:nvPr/>
        </p:nvSpPr>
        <p:spPr>
          <a:xfrm>
            <a:off x="5663269" y="3074872"/>
            <a:ext cx="167826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pic>
        <p:nvPicPr>
          <p:cNvPr id="124" name="数学公式.png" descr="数学公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0768" y="6317019"/>
            <a:ext cx="3997265" cy="1115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realcat 1.0-01.png" descr="realcat 1.0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7603" y="3888065"/>
            <a:ext cx="2983593" cy="2237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39116"/>
            <a:lumOff val="1553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3" cy="818759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yx"/>
          <p:cNvSpPr/>
          <p:nvPr/>
        </p:nvSpPr>
        <p:spPr>
          <a:xfrm>
            <a:off x="5663269" y="3074872"/>
            <a:ext cx="167826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pic>
        <p:nvPicPr>
          <p:cNvPr id="129" name="cat 1.1.png" descr="cat 1.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5736" y="4367238"/>
            <a:ext cx="1973328" cy="1559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数学公式.png" descr="数学公式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3768" y="6317019"/>
            <a:ext cx="3997265" cy="1115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39116"/>
            <a:lumOff val="1553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3" cy="8187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Linyx"/>
          <p:cNvSpPr/>
          <p:nvPr/>
        </p:nvSpPr>
        <p:spPr>
          <a:xfrm>
            <a:off x="5663269" y="3074872"/>
            <a:ext cx="167826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pic>
        <p:nvPicPr>
          <p:cNvPr id="134" name="数学公式.png" descr="数学公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3768" y="6317019"/>
            <a:ext cx="3997265" cy="1115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cat 1.1.png" descr="cat 1.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75506" y="4367238"/>
            <a:ext cx="2653789" cy="1825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3" cy="8187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Linyx"/>
          <p:cNvSpPr/>
          <p:nvPr/>
        </p:nvSpPr>
        <p:spPr>
          <a:xfrm>
            <a:off x="5663269" y="3030422"/>
            <a:ext cx="167826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sp>
        <p:nvSpPr>
          <p:cNvPr id="139" name="5"/>
          <p:cNvSpPr/>
          <p:nvPr/>
        </p:nvSpPr>
        <p:spPr>
          <a:xfrm>
            <a:off x="5416548" y="3370684"/>
            <a:ext cx="2171701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6A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3" cy="818759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inyx"/>
          <p:cNvSpPr/>
          <p:nvPr/>
        </p:nvSpPr>
        <p:spPr>
          <a:xfrm>
            <a:off x="5663269" y="3074872"/>
            <a:ext cx="167826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pic>
        <p:nvPicPr>
          <p:cNvPr id="143" name="cat 1.0.png" descr="cat 1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5735" y="4367238"/>
            <a:ext cx="1973328" cy="1559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