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zhank@outlook.com" initials="l" lastIdx="1" clrIdx="0">
    <p:extLst>
      <p:ext uri="{19B8F6BF-5375-455C-9EA6-DF929625EA0E}">
        <p15:presenceInfo xmlns:p15="http://schemas.microsoft.com/office/powerpoint/2012/main" userId="f043c8f480b6c2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502" y="425885"/>
            <a:ext cx="9440034" cy="1155765"/>
          </a:xfrm>
        </p:spPr>
        <p:txBody>
          <a:bodyPr/>
          <a:lstStyle/>
          <a:p>
            <a:pPr algn="l"/>
            <a:r>
              <a:rPr lang="zh-CN" altLang="en-US" dirty="0" smtClean="0"/>
              <a:t>移动机</a:t>
            </a:r>
            <a:r>
              <a:rPr lang="zh-CN" altLang="en-US" dirty="0" smtClean="0"/>
              <a:t>器</a:t>
            </a:r>
            <a:r>
              <a:rPr lang="zh-CN" altLang="en-US" dirty="0" smtClean="0"/>
              <a:t>人</a:t>
            </a:r>
            <a:r>
              <a:rPr lang="zh-CN" altLang="en-US" dirty="0"/>
              <a:t>平台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02" y="1581651"/>
            <a:ext cx="9440034" cy="435040"/>
          </a:xfrm>
        </p:spPr>
        <p:txBody>
          <a:bodyPr/>
          <a:lstStyle/>
          <a:p>
            <a:pPr algn="l"/>
            <a:r>
              <a:rPr lang="en-US" dirty="0" smtClean="0"/>
              <a:t>2018/03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5" y="2456153"/>
            <a:ext cx="18288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19" y="2456153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33" y="2456153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47" y="2456153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38781" y="44625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张锐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6067" y="44625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张琦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223" y="44687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何云瀚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353" y="44625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DengXian Light" panose="02010600030101010101" pitchFamily="2" charset="-122"/>
                <a:ea typeface="DengXian Light" panose="02010600030101010101" pitchFamily="2" charset="-122"/>
              </a:rPr>
              <a:t>张霖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02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/>
          <a:lstStyle/>
          <a:p>
            <a:pPr algn="l"/>
            <a:r>
              <a:rPr lang="zh-CN" altLang="en-US" dirty="0" smtClean="0"/>
              <a:t>项目目标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开发一个用于验证舱内球机器人的地面验证平台。</a:t>
            </a:r>
            <a:endParaRPr lang="en-US" altLang="zh-CN" dirty="0" smtClean="0"/>
          </a:p>
          <a:p>
            <a:pPr lvl="1"/>
            <a:r>
              <a:rPr lang="zh-CN" altLang="en-US" dirty="0"/>
              <a:t>验</a:t>
            </a:r>
            <a:r>
              <a:rPr lang="zh-CN" altLang="en-US" dirty="0" smtClean="0"/>
              <a:t>证基于深度学习的人体跟踪、动作识别、舱内（室内）导航等技术。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计并搭建地面验证平台的仿真及硬件实验环境。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将深度学习地面验证平台作为一个开源项目进行维护。</a:t>
            </a:r>
            <a:endParaRPr lang="en-US" altLang="zh-CN" dirty="0" smtClean="0"/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月最后一个周二早上</a:t>
            </a:r>
            <a:r>
              <a:rPr lang="en-US" altLang="zh-CN" dirty="0" smtClean="0"/>
              <a:t>9</a:t>
            </a:r>
            <a:r>
              <a:rPr lang="zh-CN" altLang="en-US" dirty="0" smtClean="0"/>
              <a:t>点进行例行项目总结与讨论。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0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基于</a:t>
            </a:r>
            <a:r>
              <a:rPr lang="en-US" altLang="zh-CN" dirty="0" err="1" smtClean="0"/>
              <a:t>ROS+Gazebo</a:t>
            </a:r>
            <a:r>
              <a:rPr lang="zh-CN" altLang="en-US" dirty="0" smtClean="0"/>
              <a:t>的深度强化学习仿真环境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hyh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学习中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473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基于深度学习的人体动作意图识别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zl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使用</a:t>
            </a:r>
            <a:r>
              <a:rPr lang="en-US" altLang="zh-CN" sz="2000" dirty="0" err="1" smtClean="0"/>
              <a:t>Tensorflow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Estimator</a:t>
            </a:r>
            <a:r>
              <a:rPr lang="zh-CN" altLang="en-US" sz="2000" dirty="0"/>
              <a:t>接</a:t>
            </a:r>
            <a:r>
              <a:rPr lang="zh-CN" altLang="en-US" sz="2000" dirty="0" smtClean="0"/>
              <a:t>口搭建卷积神经网络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0000" lvl="1" indent="0">
              <a:buNone/>
            </a:pPr>
            <a:endParaRPr lang="en-US" altLang="zh-CN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7084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基于深度学习的人体动作意图识别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zq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49388"/>
          </a:xfrm>
        </p:spPr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Gazebo</a:t>
            </a:r>
            <a:r>
              <a:rPr lang="zh-CN" altLang="en-US" sz="2000" dirty="0" smtClean="0"/>
              <a:t>环境的无人机仿真。</a:t>
            </a:r>
            <a:endParaRPr lang="en-US" altLang="zh-CN" sz="2000" dirty="0" smtClean="0"/>
          </a:p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 smtClean="0"/>
              <a:t>使用键盘控制仿真无人机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53059" y="2550016"/>
            <a:ext cx="160156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9" y="196241"/>
            <a:ext cx="10353762" cy="970450"/>
          </a:xfrm>
        </p:spPr>
        <p:txBody>
          <a:bodyPr/>
          <a:lstStyle/>
          <a:p>
            <a:pPr algn="l"/>
            <a:r>
              <a:rPr lang="zh-CN" altLang="en-US" dirty="0" smtClean="0"/>
              <a:t>基于深度学习的人体识别与跟踪 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06000">
              <a:buFont typeface="Wingdings 2" charset="2"/>
              <a:buChar char=""/>
            </a:pPr>
            <a:r>
              <a:rPr lang="zh-CN" altLang="en-US" sz="2000" dirty="0"/>
              <a:t>人体检测算法优化</a:t>
            </a:r>
            <a:r>
              <a:rPr lang="zh-CN" altLang="en-US" sz="2000" dirty="0" smtClean="0"/>
              <a:t>：应用</a:t>
            </a:r>
            <a:r>
              <a:rPr lang="en-US" altLang="zh-CN" sz="2000" dirty="0" err="1" smtClean="0"/>
              <a:t>TensorRT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SSD</a:t>
            </a:r>
            <a:r>
              <a:rPr lang="zh-CN" altLang="en-US" sz="2000" dirty="0" smtClean="0"/>
              <a:t>网络进行优化。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803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1106</TotalTime>
  <Words>273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Calisto MT</vt:lpstr>
      <vt:lpstr>DengXian Light</vt:lpstr>
      <vt:lpstr>方正舒体</vt:lpstr>
      <vt:lpstr>Trebuchet MS</vt:lpstr>
      <vt:lpstr>Wingdings 2</vt:lpstr>
      <vt:lpstr>Slate</vt:lpstr>
      <vt:lpstr>移动机器人平台</vt:lpstr>
      <vt:lpstr>项目目标</vt:lpstr>
      <vt:lpstr>基于ROS+Gazebo的深度强化学习仿真环境 -- hyh</vt:lpstr>
      <vt:lpstr>基于深度学习的人体动作意图识别 -- zl</vt:lpstr>
      <vt:lpstr>基于深度学习的人体动作意图识别 -- zq</vt:lpstr>
      <vt:lpstr>基于深度学习的人体识别与跟踪 -- zr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4WD on Moon</dc:title>
  <dc:creator>linzhank@outlook.com</dc:creator>
  <cp:lastModifiedBy>linzhank@outlook.com</cp:lastModifiedBy>
  <cp:revision>32</cp:revision>
  <dcterms:created xsi:type="dcterms:W3CDTF">2018-04-21T02:09:51Z</dcterms:created>
  <dcterms:modified xsi:type="dcterms:W3CDTF">2018-05-23T03:38:10Z</dcterms:modified>
</cp:coreProperties>
</file>