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zhank@outlook.com" initials="l" lastIdx="1" clrIdx="0">
    <p:extLst>
      <p:ext uri="{19B8F6BF-5375-455C-9EA6-DF929625EA0E}">
        <p15:presenceInfo xmlns:p15="http://schemas.microsoft.com/office/powerpoint/2012/main" userId="f043c8f480b6c2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2T23:45:47.353" idx="1">
    <p:pos x="2233" y="1113"/>
    <p:text>现在的算法是C3D？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azebosim.org/tutorials?cat=connect_ros" TargetMode="External"/><Relationship Id="rId2" Type="http://schemas.openxmlformats.org/officeDocument/2006/relationships/hyperlink" Target="https://github.com/erlerobot/gym-gazeb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zbot/4WD_on_Mo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fa.com/robot/CompassQ2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02" y="425885"/>
            <a:ext cx="9440034" cy="1155765"/>
          </a:xfrm>
        </p:spPr>
        <p:txBody>
          <a:bodyPr/>
          <a:lstStyle/>
          <a:p>
            <a:pPr algn="l"/>
            <a:r>
              <a:rPr lang="zh-CN" altLang="en-US" dirty="0" smtClean="0"/>
              <a:t>开着机器人上太空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02" y="1581651"/>
            <a:ext cx="9440034" cy="435040"/>
          </a:xfrm>
        </p:spPr>
        <p:txBody>
          <a:bodyPr/>
          <a:lstStyle/>
          <a:p>
            <a:pPr algn="l"/>
            <a:r>
              <a:rPr lang="en-US" dirty="0" smtClean="0"/>
              <a:t>2018/03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5" y="245615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19" y="2456153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33" y="2456153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47" y="2456153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38781" y="44625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张锐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6067" y="44625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张琦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223" y="44687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何云瀚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353" y="44625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张霖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02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/>
          <a:lstStyle/>
          <a:p>
            <a:pPr algn="l"/>
            <a:r>
              <a:rPr lang="zh-CN" altLang="en-US" dirty="0" smtClean="0"/>
              <a:t>项目目标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开发一个用于验证舱内球机器人的地面验证平台。</a:t>
            </a:r>
            <a:endParaRPr lang="en-US" altLang="zh-CN" dirty="0" smtClean="0"/>
          </a:p>
          <a:p>
            <a:pPr lvl="1"/>
            <a:r>
              <a:rPr lang="zh-CN" altLang="en-US" dirty="0"/>
              <a:t>验</a:t>
            </a:r>
            <a:r>
              <a:rPr lang="zh-CN" altLang="en-US" dirty="0" smtClean="0"/>
              <a:t>证基于深度学习的人体跟踪、动作识别、舱内（室内）导航等技术。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计并搭建地面验证平台的仿真及硬件实验环境。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将深度学习地面验证平台作为一个开源项目进行维护。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月最后一个周二早上</a:t>
            </a:r>
            <a:r>
              <a:rPr lang="en-US" altLang="zh-CN" dirty="0" smtClean="0"/>
              <a:t>9</a:t>
            </a:r>
            <a:r>
              <a:rPr lang="zh-CN" altLang="en-US" dirty="0" smtClean="0"/>
              <a:t>点进行例行项目总结与讨论。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0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基于</a:t>
            </a:r>
            <a:r>
              <a:rPr lang="en-US" altLang="zh-CN" dirty="0" err="1" smtClean="0"/>
              <a:t>ROS+Gazebo</a:t>
            </a:r>
            <a:r>
              <a:rPr lang="zh-CN" altLang="en-US" dirty="0" smtClean="0"/>
              <a:t>的深度强化学习仿真环境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hyh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开始学习</a:t>
            </a:r>
            <a:r>
              <a:rPr lang="en-US" altLang="zh-CN" sz="2000" dirty="0"/>
              <a:t>gazebo</a:t>
            </a:r>
            <a:r>
              <a:rPr lang="zh-CN" altLang="en-US" sz="2000" dirty="0"/>
              <a:t>的相关内容</a:t>
            </a:r>
            <a:endParaRPr lang="en-US" altLang="zh-CN" sz="2000" dirty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相关资源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648900" lvl="2" indent="-306000"/>
            <a:r>
              <a:rPr lang="en-US" altLang="zh-CN" dirty="0" smtClean="0">
                <a:hlinkClick r:id="rId2"/>
              </a:rPr>
              <a:t>gazebo</a:t>
            </a:r>
            <a:r>
              <a:rPr lang="zh-CN" altLang="en-US" dirty="0" smtClean="0">
                <a:hlinkClick r:id="rId2"/>
              </a:rPr>
              <a:t>强化学习仿真环境</a:t>
            </a:r>
            <a:endParaRPr lang="en-US" altLang="zh-CN" dirty="0"/>
          </a:p>
          <a:p>
            <a:pPr marL="648900" lvl="2" indent="-306000"/>
            <a:r>
              <a:rPr lang="en-US" altLang="zh-CN" dirty="0" smtClean="0">
                <a:hlinkClick r:id="rId3"/>
              </a:rPr>
              <a:t>Gazebo</a:t>
            </a:r>
            <a:r>
              <a:rPr lang="zh-CN" altLang="en-US" dirty="0">
                <a:hlinkClick r:id="rId3"/>
              </a:rPr>
              <a:t>官</a:t>
            </a:r>
            <a:r>
              <a:rPr lang="zh-CN" altLang="en-US" dirty="0" smtClean="0">
                <a:hlinkClick r:id="rId3"/>
              </a:rPr>
              <a:t>方</a:t>
            </a:r>
            <a:r>
              <a:rPr lang="en-US" altLang="zh-CN" dirty="0" err="1" smtClean="0">
                <a:hlinkClick r:id="rId3"/>
              </a:rPr>
              <a:t>ROS+Gazebo</a:t>
            </a:r>
            <a:r>
              <a:rPr lang="zh-CN" altLang="en-US" dirty="0">
                <a:hlinkClick r:id="rId3"/>
              </a:rPr>
              <a:t>仿</a:t>
            </a:r>
            <a:r>
              <a:rPr lang="zh-CN" altLang="en-US" dirty="0" smtClean="0">
                <a:hlinkClick r:id="rId3"/>
              </a:rPr>
              <a:t>真教程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473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基于深度学习的人体动作意图识别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zl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 smtClean="0"/>
              <a:t>撰写</a:t>
            </a:r>
            <a:r>
              <a:rPr lang="en-US" altLang="zh-CN" sz="2000" dirty="0" err="1" smtClean="0"/>
              <a:t>Kobuki</a:t>
            </a:r>
            <a:r>
              <a:rPr lang="zh-CN" altLang="en-US" sz="2000" dirty="0" smtClean="0"/>
              <a:t>深度学习移动机器人平台的配置方法。</a:t>
            </a:r>
            <a:endParaRPr lang="en-US" altLang="zh-CN" sz="20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上创建了</a:t>
            </a:r>
            <a:r>
              <a:rPr lang="zh-CN" altLang="en-US" sz="2000" dirty="0" smtClean="0">
                <a:hlinkClick r:id="rId2"/>
              </a:rPr>
              <a:t>深度学习机器人地面验证平台的项目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 smtClean="0"/>
              <a:t>学</a:t>
            </a:r>
            <a:r>
              <a:rPr lang="zh-CN" altLang="en-US" sz="2000" dirty="0"/>
              <a:t>习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进行人体动作识别的方法。</a:t>
            </a:r>
            <a:endParaRPr lang="en-US" altLang="zh-CN" sz="2000" dirty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调研可行并适合本项目的深度学习架构。</a:t>
            </a:r>
            <a:endParaRPr lang="en-US" altLang="zh-CN" sz="2000" dirty="0"/>
          </a:p>
          <a:p>
            <a:pPr marL="450000" lvl="1" indent="0">
              <a:buNone/>
            </a:pPr>
            <a:endParaRPr lang="en-US" altLang="zh-CN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基于深度学习的人体动作意图识别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zl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49388"/>
          </a:xfrm>
        </p:spPr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调研了以</a:t>
            </a:r>
            <a:r>
              <a:rPr lang="en-US" altLang="zh-CN" sz="2000" dirty="0">
                <a:hlinkClick r:id="rId3"/>
              </a:rPr>
              <a:t>Compass Q2</a:t>
            </a:r>
            <a:r>
              <a:rPr lang="zh-CN" altLang="en-US" sz="2000" dirty="0"/>
              <a:t>为代表的候选底座。</a:t>
            </a:r>
            <a:endParaRPr lang="en-US" altLang="zh-CN" sz="2000" dirty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对深度学习机器人地面验证平台进行了初步的设计</a:t>
            </a:r>
            <a:endParaRPr lang="en-US" altLang="zh-CN" dirty="0" smtClean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53059" y="2550016"/>
            <a:ext cx="160156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91900"/>
              </p:ext>
            </p:extLst>
          </p:nvPr>
        </p:nvGraphicFramePr>
        <p:xfrm>
          <a:off x="4353059" y="2550017"/>
          <a:ext cx="3515933" cy="414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5543658" imgH="6543714" progId="Visio.Drawing.11">
                  <p:embed/>
                </p:oleObj>
              </mc:Choice>
              <mc:Fallback>
                <p:oleObj name="Visio" r:id="rId4" imgW="5543658" imgH="65437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059" y="2550017"/>
                        <a:ext cx="3515933" cy="4141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9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/>
          <a:lstStyle/>
          <a:p>
            <a:pPr algn="l"/>
            <a:r>
              <a:rPr lang="zh-CN" altLang="en-US" dirty="0" smtClean="0"/>
              <a:t>基于深度学习的人体识别与跟踪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人体检测算法优化：根据问题设计预测层结构及参数，增加了与前面层的特征融合。</a:t>
            </a:r>
            <a:endParaRPr lang="en-US" altLang="zh-CN" sz="2000" dirty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优化</a:t>
            </a:r>
            <a:r>
              <a:rPr lang="zh-CN" altLang="en-US" sz="2000" dirty="0"/>
              <a:t>后算法与</a:t>
            </a:r>
            <a:r>
              <a:rPr lang="en-US" altLang="zh-CN" sz="2000" dirty="0"/>
              <a:t>SSD</a:t>
            </a:r>
            <a:r>
              <a:rPr lang="zh-CN" altLang="en-US" sz="2000" dirty="0"/>
              <a:t>算法对比：具有较小的丢帧率，对于存在图像重叠的人体检测效果更好。运行速度在</a:t>
            </a:r>
            <a:r>
              <a:rPr lang="en-US" altLang="zh-CN" sz="2000" dirty="0"/>
              <a:t>Jetson TX2</a:t>
            </a:r>
            <a:r>
              <a:rPr lang="zh-CN" altLang="en-US" sz="2000" dirty="0"/>
              <a:t>上均为</a:t>
            </a:r>
            <a:r>
              <a:rPr lang="en-US" altLang="zh-CN" sz="2000" dirty="0" smtClean="0"/>
              <a:t>13fps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后</a:t>
            </a:r>
            <a:r>
              <a:rPr lang="zh-CN" altLang="en-US" sz="2000" dirty="0" smtClean="0"/>
              <a:t>续：</a:t>
            </a:r>
            <a:endParaRPr lang="en-US" altLang="zh-CN" sz="2000" dirty="0" smtClean="0"/>
          </a:p>
          <a:p>
            <a:pPr marL="648900" lvl="2" indent="-306000"/>
            <a:r>
              <a:rPr lang="zh-CN" altLang="en-US" sz="1800" dirty="0" smtClean="0"/>
              <a:t>采用</a:t>
            </a:r>
            <a:r>
              <a:rPr lang="en-US" altLang="zh-CN" sz="1800" dirty="0" err="1" smtClean="0"/>
              <a:t>TensorRT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TX2</a:t>
            </a:r>
            <a:r>
              <a:rPr lang="zh-CN" altLang="en-US" sz="1800" dirty="0" smtClean="0"/>
              <a:t>端对网络进行优化；</a:t>
            </a:r>
            <a:endParaRPr lang="en-US" altLang="zh-CN" sz="1800" dirty="0" smtClean="0"/>
          </a:p>
          <a:p>
            <a:pPr marL="648900" lvl="2" indent="-306000"/>
            <a:r>
              <a:rPr lang="zh-CN" altLang="en-US" sz="1800" dirty="0"/>
              <a:t>考虑给予机器人实验平台的地面试验程序架</a:t>
            </a:r>
            <a:r>
              <a:rPr lang="zh-CN" altLang="en-US" sz="1800" dirty="0" smtClean="0"/>
              <a:t>构；</a:t>
            </a:r>
            <a:endParaRPr lang="en-US" altLang="zh-CN" sz="1800" dirty="0" smtClean="0"/>
          </a:p>
          <a:p>
            <a:pPr marL="648900" lvl="2" indent="-306000"/>
            <a:r>
              <a:rPr lang="zh-CN" altLang="en-US" sz="1800" dirty="0"/>
              <a:t>学</a:t>
            </a:r>
            <a:r>
              <a:rPr lang="zh-CN" altLang="en-US" sz="1800" dirty="0" smtClean="0"/>
              <a:t>习</a:t>
            </a:r>
            <a:r>
              <a:rPr lang="en-US" altLang="zh-CN" sz="1800" dirty="0" smtClean="0"/>
              <a:t>ROS</a:t>
            </a:r>
            <a:r>
              <a:rPr lang="zh-CN" altLang="en-US" sz="1800" dirty="0" smtClean="0"/>
              <a:t>程序设计。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2803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1090</TotalTime>
  <Words>490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Calisto MT</vt:lpstr>
      <vt:lpstr>DengXian Light</vt:lpstr>
      <vt:lpstr>方正舒体</vt:lpstr>
      <vt:lpstr>Trebuchet MS</vt:lpstr>
      <vt:lpstr>Wingdings 2</vt:lpstr>
      <vt:lpstr>Slate</vt:lpstr>
      <vt:lpstr>Microsoft Visio 2003-2010 Drawing</vt:lpstr>
      <vt:lpstr>开着机器人上太空</vt:lpstr>
      <vt:lpstr>项目目标</vt:lpstr>
      <vt:lpstr>基于ROS+Gazebo的深度强化学习仿真环境 -- hyh</vt:lpstr>
      <vt:lpstr>基于深度学习的人体动作意图识别 -- zl</vt:lpstr>
      <vt:lpstr>基于深度学习的人体动作意图识别 -- zl</vt:lpstr>
      <vt:lpstr>基于深度学习的人体识别与跟踪 -- zr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4WD on Moon</dc:title>
  <dc:creator>linzhank@outlook.com</dc:creator>
  <cp:lastModifiedBy>linzhank@outlook.com</cp:lastModifiedBy>
  <cp:revision>27</cp:revision>
  <dcterms:created xsi:type="dcterms:W3CDTF">2018-04-21T02:09:51Z</dcterms:created>
  <dcterms:modified xsi:type="dcterms:W3CDTF">2018-04-23T04:13:51Z</dcterms:modified>
</cp:coreProperties>
</file>