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5" r:id="rId3"/>
    <p:sldId id="283" r:id="rId4"/>
    <p:sldId id="256" r:id="rId5"/>
    <p:sldId id="284" r:id="rId6"/>
    <p:sldId id="260" r:id="rId7"/>
    <p:sldId id="303" r:id="rId8"/>
    <p:sldId id="304" r:id="rId9"/>
    <p:sldId id="274" r:id="rId10"/>
    <p:sldId id="302" r:id="rId11"/>
    <p:sldId id="282" r:id="rId12"/>
    <p:sldId id="306" r:id="rId13"/>
    <p:sldId id="305" r:id="rId14"/>
    <p:sldId id="291" r:id="rId15"/>
    <p:sldId id="276" r:id="rId16"/>
    <p:sldId id="286" r:id="rId17"/>
    <p:sldId id="300" r:id="rId18"/>
    <p:sldId id="299" r:id="rId19"/>
    <p:sldId id="288" r:id="rId20"/>
    <p:sldId id="298" r:id="rId21"/>
    <p:sldId id="292" r:id="rId22"/>
    <p:sldId id="301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4853"/>
    <a:srgbClr val="192E3A"/>
    <a:srgbClr val="FFFFFF"/>
    <a:srgbClr val="007373"/>
    <a:srgbClr val="075460"/>
    <a:srgbClr val="AEFBFB"/>
    <a:srgbClr val="0435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8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58F4C4-ECAD-4DD1-BB81-6DD1638D6657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A10D1B0-8A4D-4FBD-95CC-6E4B9E1CC381}">
      <dgm:prSet phldrT="[文本]"/>
      <dgm:spPr>
        <a:solidFill>
          <a:srgbClr val="007373"/>
        </a:solidFill>
      </dgm:spPr>
      <dgm:t>
        <a:bodyPr/>
        <a:lstStyle/>
        <a:p>
          <a:r>
            <a:rPr lang="zh-CN" altLang="en-US" dirty="0" smtClean="0"/>
            <a:t>管理员</a:t>
          </a:r>
          <a:endParaRPr lang="zh-CN" altLang="en-US" dirty="0"/>
        </a:p>
      </dgm:t>
    </dgm:pt>
    <dgm:pt modelId="{DB67F6C6-0806-41FB-94A3-D763C57D4390}" type="parTrans" cxnId="{94055D3D-2CDA-48C6-93C4-A442BAE70064}">
      <dgm:prSet/>
      <dgm:spPr/>
      <dgm:t>
        <a:bodyPr/>
        <a:lstStyle/>
        <a:p>
          <a:endParaRPr lang="zh-CN" altLang="en-US"/>
        </a:p>
      </dgm:t>
    </dgm:pt>
    <dgm:pt modelId="{43D7A79B-3F0D-43A1-870D-71BCE071F459}" type="sibTrans" cxnId="{94055D3D-2CDA-48C6-93C4-A442BAE70064}">
      <dgm:prSet/>
      <dgm:spPr/>
      <dgm:t>
        <a:bodyPr/>
        <a:lstStyle/>
        <a:p>
          <a:endParaRPr lang="zh-CN" altLang="en-US"/>
        </a:p>
      </dgm:t>
    </dgm:pt>
    <dgm:pt modelId="{C273F1E2-AA98-4282-B71C-9A5BAC5118B0}">
      <dgm:prSet phldrT="[文本]"/>
      <dgm:spPr>
        <a:solidFill>
          <a:srgbClr val="007373"/>
        </a:solidFill>
      </dgm:spPr>
      <dgm:t>
        <a:bodyPr/>
        <a:lstStyle/>
        <a:p>
          <a:r>
            <a:rPr lang="zh-CN" altLang="en-US" dirty="0" smtClean="0"/>
            <a:t>财务</a:t>
          </a:r>
          <a:endParaRPr lang="zh-CN" altLang="en-US" dirty="0"/>
        </a:p>
      </dgm:t>
    </dgm:pt>
    <dgm:pt modelId="{8ADDC1B5-C9BB-4252-95D4-6830133319D9}" type="parTrans" cxnId="{54E98064-4B13-4BCF-A2B2-89BBD64E6344}">
      <dgm:prSet/>
      <dgm:spPr/>
      <dgm:t>
        <a:bodyPr/>
        <a:lstStyle/>
        <a:p>
          <a:endParaRPr lang="zh-CN" altLang="en-US"/>
        </a:p>
      </dgm:t>
    </dgm:pt>
    <dgm:pt modelId="{4CDCBE4B-393E-4224-9C65-8D34290B33A0}" type="sibTrans" cxnId="{54E98064-4B13-4BCF-A2B2-89BBD64E6344}">
      <dgm:prSet/>
      <dgm:spPr/>
      <dgm:t>
        <a:bodyPr/>
        <a:lstStyle/>
        <a:p>
          <a:endParaRPr lang="zh-CN" altLang="en-US"/>
        </a:p>
      </dgm:t>
    </dgm:pt>
    <dgm:pt modelId="{04FD71D4-CA40-432A-9C31-5D8ABF9F325A}">
      <dgm:prSet phldrT="[文本]"/>
      <dgm:spPr>
        <a:solidFill>
          <a:srgbClr val="007373"/>
        </a:solidFill>
      </dgm:spPr>
      <dgm:t>
        <a:bodyPr/>
        <a:lstStyle/>
        <a:p>
          <a:r>
            <a:rPr lang="zh-CN" altLang="en-US" dirty="0" smtClean="0"/>
            <a:t>其他</a:t>
          </a:r>
          <a:endParaRPr lang="zh-CN" altLang="en-US" dirty="0"/>
        </a:p>
      </dgm:t>
    </dgm:pt>
    <dgm:pt modelId="{3DAA4F41-8C32-4009-8E6C-EF4B422B4023}" type="parTrans" cxnId="{1AB4C23E-03F5-4F8B-BC87-1A78D4896C70}">
      <dgm:prSet/>
      <dgm:spPr/>
      <dgm:t>
        <a:bodyPr/>
        <a:lstStyle/>
        <a:p>
          <a:endParaRPr lang="zh-CN" altLang="en-US"/>
        </a:p>
      </dgm:t>
    </dgm:pt>
    <dgm:pt modelId="{DDBA613D-CFA8-4951-8FDC-237133EF1B37}" type="sibTrans" cxnId="{1AB4C23E-03F5-4F8B-BC87-1A78D4896C70}">
      <dgm:prSet/>
      <dgm:spPr/>
      <dgm:t>
        <a:bodyPr/>
        <a:lstStyle/>
        <a:p>
          <a:endParaRPr lang="zh-CN" altLang="en-US"/>
        </a:p>
      </dgm:t>
    </dgm:pt>
    <dgm:pt modelId="{6E80EB31-608A-4A92-BD6C-AC1FE6F578FD}" type="pres">
      <dgm:prSet presAssocID="{F858F4C4-ECAD-4DD1-BB81-6DD1638D665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838A713-0D1A-414E-B1FF-BD3028F245FD}" type="pres">
      <dgm:prSet presAssocID="{1A10D1B0-8A4D-4FBD-95CC-6E4B9E1CC381}" presName="root1" presStyleCnt="0"/>
      <dgm:spPr/>
    </dgm:pt>
    <dgm:pt modelId="{444E0A5A-97AB-42DB-8EB1-A336AC28F37C}" type="pres">
      <dgm:prSet presAssocID="{1A10D1B0-8A4D-4FBD-95CC-6E4B9E1CC38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2873117-D979-44B2-AB12-5F0BC1DFBD57}" type="pres">
      <dgm:prSet presAssocID="{1A10D1B0-8A4D-4FBD-95CC-6E4B9E1CC381}" presName="level2hierChild" presStyleCnt="0"/>
      <dgm:spPr/>
    </dgm:pt>
    <dgm:pt modelId="{2EA11129-C77C-484B-BBB0-15D7CE142662}" type="pres">
      <dgm:prSet presAssocID="{8ADDC1B5-C9BB-4252-95D4-6830133319D9}" presName="conn2-1" presStyleLbl="parChTrans1D2" presStyleIdx="0" presStyleCnt="2"/>
      <dgm:spPr/>
    </dgm:pt>
    <dgm:pt modelId="{133BFBA5-4177-40BC-ABF2-D0CF81435215}" type="pres">
      <dgm:prSet presAssocID="{8ADDC1B5-C9BB-4252-95D4-6830133319D9}" presName="connTx" presStyleLbl="parChTrans1D2" presStyleIdx="0" presStyleCnt="2"/>
      <dgm:spPr/>
    </dgm:pt>
    <dgm:pt modelId="{436ED2F5-57FD-476F-955B-87302DA812C0}" type="pres">
      <dgm:prSet presAssocID="{C273F1E2-AA98-4282-B71C-9A5BAC5118B0}" presName="root2" presStyleCnt="0"/>
      <dgm:spPr/>
    </dgm:pt>
    <dgm:pt modelId="{AE7823AF-1542-4179-83CF-C1F44B5C3EB6}" type="pres">
      <dgm:prSet presAssocID="{C273F1E2-AA98-4282-B71C-9A5BAC5118B0}" presName="LevelTwoTextNode" presStyleLbl="node2" presStyleIdx="0" presStyleCnt="2">
        <dgm:presLayoutVars>
          <dgm:chPref val="3"/>
        </dgm:presLayoutVars>
      </dgm:prSet>
      <dgm:spPr/>
    </dgm:pt>
    <dgm:pt modelId="{7729E868-8470-4950-B855-58AA5BF4FE9D}" type="pres">
      <dgm:prSet presAssocID="{C273F1E2-AA98-4282-B71C-9A5BAC5118B0}" presName="level3hierChild" presStyleCnt="0"/>
      <dgm:spPr/>
    </dgm:pt>
    <dgm:pt modelId="{0517D265-3FCE-466B-B881-2D70E6FF6D52}" type="pres">
      <dgm:prSet presAssocID="{3DAA4F41-8C32-4009-8E6C-EF4B422B4023}" presName="conn2-1" presStyleLbl="parChTrans1D2" presStyleIdx="1" presStyleCnt="2"/>
      <dgm:spPr/>
    </dgm:pt>
    <dgm:pt modelId="{D629DB56-10E1-493F-AFE3-804E3B5ABA2B}" type="pres">
      <dgm:prSet presAssocID="{3DAA4F41-8C32-4009-8E6C-EF4B422B4023}" presName="connTx" presStyleLbl="parChTrans1D2" presStyleIdx="1" presStyleCnt="2"/>
      <dgm:spPr/>
    </dgm:pt>
    <dgm:pt modelId="{11989CD5-707B-4C7B-85FA-1B70DAC70AA2}" type="pres">
      <dgm:prSet presAssocID="{04FD71D4-CA40-432A-9C31-5D8ABF9F325A}" presName="root2" presStyleCnt="0"/>
      <dgm:spPr/>
    </dgm:pt>
    <dgm:pt modelId="{5DE0AF98-D493-45C8-8884-3BCE99317BFF}" type="pres">
      <dgm:prSet presAssocID="{04FD71D4-CA40-432A-9C31-5D8ABF9F325A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7113A1B-B315-4435-AFAE-839CB3F649FF}" type="pres">
      <dgm:prSet presAssocID="{04FD71D4-CA40-432A-9C31-5D8ABF9F325A}" presName="level3hierChild" presStyleCnt="0"/>
      <dgm:spPr/>
    </dgm:pt>
  </dgm:ptLst>
  <dgm:cxnLst>
    <dgm:cxn modelId="{DB6E5EA7-E140-439D-BEBA-C049FA8337F9}" type="presOf" srcId="{F858F4C4-ECAD-4DD1-BB81-6DD1638D6657}" destId="{6E80EB31-608A-4A92-BD6C-AC1FE6F578FD}" srcOrd="0" destOrd="0" presId="urn:microsoft.com/office/officeart/2005/8/layout/hierarchy2"/>
    <dgm:cxn modelId="{6747AB44-BA66-440D-BA13-6DB5D2F0805D}" type="presOf" srcId="{04FD71D4-CA40-432A-9C31-5D8ABF9F325A}" destId="{5DE0AF98-D493-45C8-8884-3BCE99317BFF}" srcOrd="0" destOrd="0" presId="urn:microsoft.com/office/officeart/2005/8/layout/hierarchy2"/>
    <dgm:cxn modelId="{75FE353C-1087-471C-814E-EE396794CB17}" type="presOf" srcId="{3DAA4F41-8C32-4009-8E6C-EF4B422B4023}" destId="{0517D265-3FCE-466B-B881-2D70E6FF6D52}" srcOrd="0" destOrd="0" presId="urn:microsoft.com/office/officeart/2005/8/layout/hierarchy2"/>
    <dgm:cxn modelId="{5B3131E0-7505-43E9-BAFD-413127EC022A}" type="presOf" srcId="{C273F1E2-AA98-4282-B71C-9A5BAC5118B0}" destId="{AE7823AF-1542-4179-83CF-C1F44B5C3EB6}" srcOrd="0" destOrd="0" presId="urn:microsoft.com/office/officeart/2005/8/layout/hierarchy2"/>
    <dgm:cxn modelId="{E2E5B658-B2EB-4565-A43E-9CD2D71B42E2}" type="presOf" srcId="{8ADDC1B5-C9BB-4252-95D4-6830133319D9}" destId="{2EA11129-C77C-484B-BBB0-15D7CE142662}" srcOrd="0" destOrd="0" presId="urn:microsoft.com/office/officeart/2005/8/layout/hierarchy2"/>
    <dgm:cxn modelId="{94055D3D-2CDA-48C6-93C4-A442BAE70064}" srcId="{F858F4C4-ECAD-4DD1-BB81-6DD1638D6657}" destId="{1A10D1B0-8A4D-4FBD-95CC-6E4B9E1CC381}" srcOrd="0" destOrd="0" parTransId="{DB67F6C6-0806-41FB-94A3-D763C57D4390}" sibTransId="{43D7A79B-3F0D-43A1-870D-71BCE071F459}"/>
    <dgm:cxn modelId="{EBB174D6-A28B-4F9B-85E8-84E6605C9806}" type="presOf" srcId="{1A10D1B0-8A4D-4FBD-95CC-6E4B9E1CC381}" destId="{444E0A5A-97AB-42DB-8EB1-A336AC28F37C}" srcOrd="0" destOrd="0" presId="urn:microsoft.com/office/officeart/2005/8/layout/hierarchy2"/>
    <dgm:cxn modelId="{7C16701C-F023-4CEF-9ACF-41E5CD48117D}" type="presOf" srcId="{3DAA4F41-8C32-4009-8E6C-EF4B422B4023}" destId="{D629DB56-10E1-493F-AFE3-804E3B5ABA2B}" srcOrd="1" destOrd="0" presId="urn:microsoft.com/office/officeart/2005/8/layout/hierarchy2"/>
    <dgm:cxn modelId="{7459C72F-57D3-442D-BA95-7B1E811B8528}" type="presOf" srcId="{8ADDC1B5-C9BB-4252-95D4-6830133319D9}" destId="{133BFBA5-4177-40BC-ABF2-D0CF81435215}" srcOrd="1" destOrd="0" presId="urn:microsoft.com/office/officeart/2005/8/layout/hierarchy2"/>
    <dgm:cxn modelId="{1AB4C23E-03F5-4F8B-BC87-1A78D4896C70}" srcId="{1A10D1B0-8A4D-4FBD-95CC-6E4B9E1CC381}" destId="{04FD71D4-CA40-432A-9C31-5D8ABF9F325A}" srcOrd="1" destOrd="0" parTransId="{3DAA4F41-8C32-4009-8E6C-EF4B422B4023}" sibTransId="{DDBA613D-CFA8-4951-8FDC-237133EF1B37}"/>
    <dgm:cxn modelId="{54E98064-4B13-4BCF-A2B2-89BBD64E6344}" srcId="{1A10D1B0-8A4D-4FBD-95CC-6E4B9E1CC381}" destId="{C273F1E2-AA98-4282-B71C-9A5BAC5118B0}" srcOrd="0" destOrd="0" parTransId="{8ADDC1B5-C9BB-4252-95D4-6830133319D9}" sibTransId="{4CDCBE4B-393E-4224-9C65-8D34290B33A0}"/>
    <dgm:cxn modelId="{BA2F0BF2-9C5E-4C66-841F-2E4836FB5833}" type="presParOf" srcId="{6E80EB31-608A-4A92-BD6C-AC1FE6F578FD}" destId="{5838A713-0D1A-414E-B1FF-BD3028F245FD}" srcOrd="0" destOrd="0" presId="urn:microsoft.com/office/officeart/2005/8/layout/hierarchy2"/>
    <dgm:cxn modelId="{05C8C6E8-2B32-4D25-9A22-1CA9751E6DDD}" type="presParOf" srcId="{5838A713-0D1A-414E-B1FF-BD3028F245FD}" destId="{444E0A5A-97AB-42DB-8EB1-A336AC28F37C}" srcOrd="0" destOrd="0" presId="urn:microsoft.com/office/officeart/2005/8/layout/hierarchy2"/>
    <dgm:cxn modelId="{634F3A87-D215-4DF6-A7CE-5829B139F097}" type="presParOf" srcId="{5838A713-0D1A-414E-B1FF-BD3028F245FD}" destId="{62873117-D979-44B2-AB12-5F0BC1DFBD57}" srcOrd="1" destOrd="0" presId="urn:microsoft.com/office/officeart/2005/8/layout/hierarchy2"/>
    <dgm:cxn modelId="{B3FD8F7F-F8C2-4380-991F-A075FDDEBDEA}" type="presParOf" srcId="{62873117-D979-44B2-AB12-5F0BC1DFBD57}" destId="{2EA11129-C77C-484B-BBB0-15D7CE142662}" srcOrd="0" destOrd="0" presId="urn:microsoft.com/office/officeart/2005/8/layout/hierarchy2"/>
    <dgm:cxn modelId="{BD09E68E-957E-46C8-96A2-0EED600CC53C}" type="presParOf" srcId="{2EA11129-C77C-484B-BBB0-15D7CE142662}" destId="{133BFBA5-4177-40BC-ABF2-D0CF81435215}" srcOrd="0" destOrd="0" presId="urn:microsoft.com/office/officeart/2005/8/layout/hierarchy2"/>
    <dgm:cxn modelId="{B3B4486E-9E8A-492D-91B0-F6C82F447359}" type="presParOf" srcId="{62873117-D979-44B2-AB12-5F0BC1DFBD57}" destId="{436ED2F5-57FD-476F-955B-87302DA812C0}" srcOrd="1" destOrd="0" presId="urn:microsoft.com/office/officeart/2005/8/layout/hierarchy2"/>
    <dgm:cxn modelId="{0B5F6953-FFA1-4F65-87EF-E017E62C9177}" type="presParOf" srcId="{436ED2F5-57FD-476F-955B-87302DA812C0}" destId="{AE7823AF-1542-4179-83CF-C1F44B5C3EB6}" srcOrd="0" destOrd="0" presId="urn:microsoft.com/office/officeart/2005/8/layout/hierarchy2"/>
    <dgm:cxn modelId="{6FA58664-DB83-4147-826C-EA61B81FF8AE}" type="presParOf" srcId="{436ED2F5-57FD-476F-955B-87302DA812C0}" destId="{7729E868-8470-4950-B855-58AA5BF4FE9D}" srcOrd="1" destOrd="0" presId="urn:microsoft.com/office/officeart/2005/8/layout/hierarchy2"/>
    <dgm:cxn modelId="{B35810DF-6BC7-4E93-83F1-A5A644DBE937}" type="presParOf" srcId="{62873117-D979-44B2-AB12-5F0BC1DFBD57}" destId="{0517D265-3FCE-466B-B881-2D70E6FF6D52}" srcOrd="2" destOrd="0" presId="urn:microsoft.com/office/officeart/2005/8/layout/hierarchy2"/>
    <dgm:cxn modelId="{23F81ABB-D0AB-4C67-8023-76C179842A21}" type="presParOf" srcId="{0517D265-3FCE-466B-B881-2D70E6FF6D52}" destId="{D629DB56-10E1-493F-AFE3-804E3B5ABA2B}" srcOrd="0" destOrd="0" presId="urn:microsoft.com/office/officeart/2005/8/layout/hierarchy2"/>
    <dgm:cxn modelId="{FA52C625-8C86-4BA8-9CC5-FEB67A5A96C6}" type="presParOf" srcId="{62873117-D979-44B2-AB12-5F0BC1DFBD57}" destId="{11989CD5-707B-4C7B-85FA-1B70DAC70AA2}" srcOrd="3" destOrd="0" presId="urn:microsoft.com/office/officeart/2005/8/layout/hierarchy2"/>
    <dgm:cxn modelId="{86BB215C-F443-4000-AA94-51544E2445BB}" type="presParOf" srcId="{11989CD5-707B-4C7B-85FA-1B70DAC70AA2}" destId="{5DE0AF98-D493-45C8-8884-3BCE99317BFF}" srcOrd="0" destOrd="0" presId="urn:microsoft.com/office/officeart/2005/8/layout/hierarchy2"/>
    <dgm:cxn modelId="{4187DA10-C25D-4EBE-9A23-46FE6A27DF45}" type="presParOf" srcId="{11989CD5-707B-4C7B-85FA-1B70DAC70AA2}" destId="{17113A1B-B315-4435-AFAE-839CB3F649F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58F4C4-ECAD-4DD1-BB81-6DD1638D6657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A10D1B0-8A4D-4FBD-95CC-6E4B9E1CC381}">
      <dgm:prSet phldrT="[文本]"/>
      <dgm:spPr>
        <a:solidFill>
          <a:srgbClr val="007373"/>
        </a:solidFill>
      </dgm:spPr>
      <dgm:t>
        <a:bodyPr/>
        <a:lstStyle/>
        <a:p>
          <a:r>
            <a:rPr lang="zh-CN" altLang="en-US" dirty="0" smtClean="0"/>
            <a:t>前台菜单</a:t>
          </a:r>
          <a:endParaRPr lang="zh-CN" altLang="en-US" dirty="0"/>
        </a:p>
      </dgm:t>
    </dgm:pt>
    <dgm:pt modelId="{DB67F6C6-0806-41FB-94A3-D763C57D4390}" type="parTrans" cxnId="{94055D3D-2CDA-48C6-93C4-A442BAE70064}">
      <dgm:prSet/>
      <dgm:spPr/>
      <dgm:t>
        <a:bodyPr/>
        <a:lstStyle/>
        <a:p>
          <a:endParaRPr lang="zh-CN" altLang="en-US"/>
        </a:p>
      </dgm:t>
    </dgm:pt>
    <dgm:pt modelId="{43D7A79B-3F0D-43A1-870D-71BCE071F459}" type="sibTrans" cxnId="{94055D3D-2CDA-48C6-93C4-A442BAE70064}">
      <dgm:prSet/>
      <dgm:spPr/>
      <dgm:t>
        <a:bodyPr/>
        <a:lstStyle/>
        <a:p>
          <a:endParaRPr lang="zh-CN" altLang="en-US"/>
        </a:p>
      </dgm:t>
    </dgm:pt>
    <dgm:pt modelId="{C273F1E2-AA98-4282-B71C-9A5BAC5118B0}">
      <dgm:prSet phldrT="[文本]"/>
      <dgm:spPr>
        <a:solidFill>
          <a:srgbClr val="007373"/>
        </a:solidFill>
      </dgm:spPr>
      <dgm:t>
        <a:bodyPr/>
        <a:lstStyle/>
        <a:p>
          <a:r>
            <a:rPr lang="zh-CN" altLang="en-US" dirty="0" smtClean="0"/>
            <a:t>茶园管理</a:t>
          </a:r>
          <a:endParaRPr lang="zh-CN" altLang="en-US" dirty="0"/>
        </a:p>
      </dgm:t>
    </dgm:pt>
    <dgm:pt modelId="{8ADDC1B5-C9BB-4252-95D4-6830133319D9}" type="parTrans" cxnId="{54E98064-4B13-4BCF-A2B2-89BBD64E6344}">
      <dgm:prSet/>
      <dgm:spPr/>
      <dgm:t>
        <a:bodyPr/>
        <a:lstStyle/>
        <a:p>
          <a:endParaRPr lang="zh-CN" altLang="en-US"/>
        </a:p>
      </dgm:t>
    </dgm:pt>
    <dgm:pt modelId="{4CDCBE4B-393E-4224-9C65-8D34290B33A0}" type="sibTrans" cxnId="{54E98064-4B13-4BCF-A2B2-89BBD64E6344}">
      <dgm:prSet/>
      <dgm:spPr/>
      <dgm:t>
        <a:bodyPr/>
        <a:lstStyle/>
        <a:p>
          <a:endParaRPr lang="zh-CN" altLang="en-US"/>
        </a:p>
      </dgm:t>
    </dgm:pt>
    <dgm:pt modelId="{04FD71D4-CA40-432A-9C31-5D8ABF9F325A}">
      <dgm:prSet phldrT="[文本]"/>
      <dgm:spPr>
        <a:solidFill>
          <a:srgbClr val="007373"/>
        </a:solidFill>
      </dgm:spPr>
      <dgm:t>
        <a:bodyPr/>
        <a:lstStyle/>
        <a:p>
          <a:r>
            <a:rPr lang="zh-CN" altLang="en-US" dirty="0" smtClean="0"/>
            <a:t>采购管理</a:t>
          </a:r>
          <a:endParaRPr lang="zh-CN" altLang="en-US" dirty="0"/>
        </a:p>
      </dgm:t>
    </dgm:pt>
    <dgm:pt modelId="{3DAA4F41-8C32-4009-8E6C-EF4B422B4023}" type="parTrans" cxnId="{1AB4C23E-03F5-4F8B-BC87-1A78D4896C70}">
      <dgm:prSet/>
      <dgm:spPr/>
      <dgm:t>
        <a:bodyPr/>
        <a:lstStyle/>
        <a:p>
          <a:endParaRPr lang="zh-CN" altLang="en-US"/>
        </a:p>
      </dgm:t>
    </dgm:pt>
    <dgm:pt modelId="{DDBA613D-CFA8-4951-8FDC-237133EF1B37}" type="sibTrans" cxnId="{1AB4C23E-03F5-4F8B-BC87-1A78D4896C70}">
      <dgm:prSet/>
      <dgm:spPr/>
      <dgm:t>
        <a:bodyPr/>
        <a:lstStyle/>
        <a:p>
          <a:endParaRPr lang="zh-CN" altLang="en-US"/>
        </a:p>
      </dgm:t>
    </dgm:pt>
    <dgm:pt modelId="{57A903E5-F6C3-4786-A929-ED3D4C1C5476}">
      <dgm:prSet phldrT="[文本]"/>
      <dgm:spPr>
        <a:solidFill>
          <a:srgbClr val="007373"/>
        </a:solidFill>
      </dgm:spPr>
      <dgm:t>
        <a:bodyPr/>
        <a:lstStyle/>
        <a:p>
          <a:r>
            <a:rPr lang="zh-CN" altLang="en-US" dirty="0" smtClean="0"/>
            <a:t>生成加工管理</a:t>
          </a:r>
          <a:endParaRPr lang="zh-CN" altLang="en-US" dirty="0"/>
        </a:p>
      </dgm:t>
    </dgm:pt>
    <dgm:pt modelId="{FC43AAF5-1E5C-4B1F-B1CC-ED894B5D802C}" type="parTrans" cxnId="{7E5F98F7-6C5B-4CBE-8172-9961D2082A19}">
      <dgm:prSet/>
      <dgm:spPr/>
      <dgm:t>
        <a:bodyPr/>
        <a:lstStyle/>
        <a:p>
          <a:endParaRPr lang="zh-CN" altLang="en-US"/>
        </a:p>
      </dgm:t>
    </dgm:pt>
    <dgm:pt modelId="{C500CA80-EAEE-4DD8-BC77-41D9A255D731}" type="sibTrans" cxnId="{7E5F98F7-6C5B-4CBE-8172-9961D2082A19}">
      <dgm:prSet/>
      <dgm:spPr/>
      <dgm:t>
        <a:bodyPr/>
        <a:lstStyle/>
        <a:p>
          <a:endParaRPr lang="zh-CN" altLang="en-US"/>
        </a:p>
      </dgm:t>
    </dgm:pt>
    <dgm:pt modelId="{8522B82A-F490-4F40-ADD5-8E0C07D573DA}">
      <dgm:prSet phldrT="[文本]"/>
      <dgm:spPr>
        <a:solidFill>
          <a:srgbClr val="007373"/>
        </a:solidFill>
      </dgm:spPr>
      <dgm:t>
        <a:bodyPr/>
        <a:lstStyle/>
        <a:p>
          <a:r>
            <a:rPr lang="zh-CN" altLang="en-US" dirty="0" smtClean="0"/>
            <a:t>仓库管理</a:t>
          </a:r>
          <a:endParaRPr lang="zh-CN" altLang="en-US" dirty="0"/>
        </a:p>
      </dgm:t>
    </dgm:pt>
    <dgm:pt modelId="{9847896C-869E-4E99-B622-AE04F5C42667}" type="parTrans" cxnId="{9A34BD4E-AB92-44DC-84BC-F0F0D40D3413}">
      <dgm:prSet/>
      <dgm:spPr/>
      <dgm:t>
        <a:bodyPr/>
        <a:lstStyle/>
        <a:p>
          <a:endParaRPr lang="zh-CN" altLang="en-US"/>
        </a:p>
      </dgm:t>
    </dgm:pt>
    <dgm:pt modelId="{04B19AAA-DE8F-4A6E-B61D-E05A4C4F0DC6}" type="sibTrans" cxnId="{9A34BD4E-AB92-44DC-84BC-F0F0D40D3413}">
      <dgm:prSet/>
      <dgm:spPr/>
      <dgm:t>
        <a:bodyPr/>
        <a:lstStyle/>
        <a:p>
          <a:endParaRPr lang="zh-CN" altLang="en-US"/>
        </a:p>
      </dgm:t>
    </dgm:pt>
    <dgm:pt modelId="{03A905C9-C407-4952-BE53-558C57A48FE7}">
      <dgm:prSet phldrT="[文本]"/>
      <dgm:spPr>
        <a:solidFill>
          <a:srgbClr val="007373"/>
        </a:solidFill>
      </dgm:spPr>
      <dgm:t>
        <a:bodyPr/>
        <a:lstStyle/>
        <a:p>
          <a:r>
            <a:rPr lang="zh-CN" altLang="en-US" dirty="0" smtClean="0"/>
            <a:t>等等</a:t>
          </a:r>
          <a:endParaRPr lang="zh-CN" altLang="en-US" dirty="0"/>
        </a:p>
      </dgm:t>
    </dgm:pt>
    <dgm:pt modelId="{6E2CABAE-A0C9-438F-A1EB-10B0DC2F9522}" type="parTrans" cxnId="{F93F0BF0-0DFF-4C76-841F-E1AF908A94E2}">
      <dgm:prSet/>
      <dgm:spPr/>
      <dgm:t>
        <a:bodyPr/>
        <a:lstStyle/>
        <a:p>
          <a:endParaRPr lang="zh-CN" altLang="en-US"/>
        </a:p>
      </dgm:t>
    </dgm:pt>
    <dgm:pt modelId="{AE8E0862-9C2B-4ED3-9D20-508EC227CBF5}" type="sibTrans" cxnId="{F93F0BF0-0DFF-4C76-841F-E1AF908A94E2}">
      <dgm:prSet/>
      <dgm:spPr/>
      <dgm:t>
        <a:bodyPr/>
        <a:lstStyle/>
        <a:p>
          <a:endParaRPr lang="zh-CN" altLang="en-US"/>
        </a:p>
      </dgm:t>
    </dgm:pt>
    <dgm:pt modelId="{BD87FC6B-466D-4DD3-9CC6-7255660577C5}">
      <dgm:prSet phldrT="[文本]"/>
      <dgm:spPr>
        <a:solidFill>
          <a:srgbClr val="007373"/>
        </a:solidFill>
      </dgm:spPr>
      <dgm:t>
        <a:bodyPr/>
        <a:lstStyle/>
        <a:p>
          <a:r>
            <a:rPr lang="zh-CN" altLang="en-US" smtClean="0"/>
            <a:t>后台菜单</a:t>
          </a:r>
          <a:endParaRPr lang="zh-CN" altLang="en-US" dirty="0"/>
        </a:p>
      </dgm:t>
    </dgm:pt>
    <dgm:pt modelId="{94CDB216-B428-46CC-ABD4-B5DD543624B0}" type="parTrans" cxnId="{B4B8AC64-B705-4E4F-B2C0-F4324C41E947}">
      <dgm:prSet/>
      <dgm:spPr/>
      <dgm:t>
        <a:bodyPr/>
        <a:lstStyle/>
        <a:p>
          <a:endParaRPr lang="zh-CN" altLang="en-US"/>
        </a:p>
      </dgm:t>
    </dgm:pt>
    <dgm:pt modelId="{CD208952-04EB-46B7-8195-1D8FBAC8DCF2}" type="sibTrans" cxnId="{B4B8AC64-B705-4E4F-B2C0-F4324C41E947}">
      <dgm:prSet/>
      <dgm:spPr/>
      <dgm:t>
        <a:bodyPr/>
        <a:lstStyle/>
        <a:p>
          <a:endParaRPr lang="zh-CN" altLang="en-US"/>
        </a:p>
      </dgm:t>
    </dgm:pt>
    <dgm:pt modelId="{72098771-D3A7-4713-BFE5-71A5147CCAC0}">
      <dgm:prSet phldrT="[文本]"/>
      <dgm:spPr>
        <a:solidFill>
          <a:srgbClr val="007373"/>
        </a:solidFill>
      </dgm:spPr>
      <dgm:t>
        <a:bodyPr/>
        <a:lstStyle/>
        <a:p>
          <a:r>
            <a:rPr lang="zh-CN" altLang="en-US" dirty="0" smtClean="0"/>
            <a:t>首页</a:t>
          </a:r>
          <a:endParaRPr lang="zh-CN" altLang="en-US" dirty="0"/>
        </a:p>
      </dgm:t>
    </dgm:pt>
    <dgm:pt modelId="{12107C0D-FA51-43F1-A4BE-F76F86DE5E73}" type="parTrans" cxnId="{F4759D7B-C2C6-4756-9C7D-06C83ED441BC}">
      <dgm:prSet/>
      <dgm:spPr/>
      <dgm:t>
        <a:bodyPr/>
        <a:lstStyle/>
        <a:p>
          <a:endParaRPr lang="zh-CN" altLang="en-US"/>
        </a:p>
      </dgm:t>
    </dgm:pt>
    <dgm:pt modelId="{1610588A-87AF-4AF6-A615-3866E552185C}" type="sibTrans" cxnId="{F4759D7B-C2C6-4756-9C7D-06C83ED441BC}">
      <dgm:prSet/>
      <dgm:spPr/>
      <dgm:t>
        <a:bodyPr/>
        <a:lstStyle/>
        <a:p>
          <a:endParaRPr lang="zh-CN" altLang="en-US"/>
        </a:p>
      </dgm:t>
    </dgm:pt>
    <dgm:pt modelId="{7F48E43B-60B4-4B25-A8A9-26E061173D90}">
      <dgm:prSet phldrT="[文本]"/>
      <dgm:spPr>
        <a:solidFill>
          <a:srgbClr val="007373"/>
        </a:solidFill>
      </dgm:spPr>
      <dgm:t>
        <a:bodyPr/>
        <a:lstStyle/>
        <a:p>
          <a:r>
            <a:rPr lang="zh-CN" altLang="en-US" dirty="0" smtClean="0"/>
            <a:t>产品展示</a:t>
          </a:r>
          <a:endParaRPr lang="zh-CN" altLang="en-US" dirty="0"/>
        </a:p>
      </dgm:t>
    </dgm:pt>
    <dgm:pt modelId="{99226360-2D5B-407E-B851-D03658620C8F}" type="parTrans" cxnId="{867A3B94-A043-461E-9891-C0024EE45AE0}">
      <dgm:prSet/>
      <dgm:spPr/>
      <dgm:t>
        <a:bodyPr/>
        <a:lstStyle/>
        <a:p>
          <a:endParaRPr lang="zh-CN" altLang="en-US"/>
        </a:p>
      </dgm:t>
    </dgm:pt>
    <dgm:pt modelId="{EE77B646-564F-4E5F-AA1E-781A00A757C6}" type="sibTrans" cxnId="{867A3B94-A043-461E-9891-C0024EE45AE0}">
      <dgm:prSet/>
      <dgm:spPr/>
      <dgm:t>
        <a:bodyPr/>
        <a:lstStyle/>
        <a:p>
          <a:endParaRPr lang="zh-CN" altLang="en-US"/>
        </a:p>
      </dgm:t>
    </dgm:pt>
    <dgm:pt modelId="{6180AFFF-5E29-4403-8D6A-466E066D19F1}">
      <dgm:prSet phldrT="[文本]"/>
      <dgm:spPr>
        <a:solidFill>
          <a:srgbClr val="007373"/>
        </a:solidFill>
      </dgm:spPr>
      <dgm:t>
        <a:bodyPr/>
        <a:lstStyle/>
        <a:p>
          <a:r>
            <a:rPr lang="zh-CN" altLang="en-US" dirty="0" smtClean="0"/>
            <a:t>马山会</a:t>
          </a:r>
          <a:endParaRPr lang="zh-CN" altLang="en-US" dirty="0"/>
        </a:p>
      </dgm:t>
    </dgm:pt>
    <dgm:pt modelId="{99751F8A-FDD6-49A4-B7AF-E8210B0791EE}" type="parTrans" cxnId="{A7472185-D111-41D9-9B70-B27D0FB615F1}">
      <dgm:prSet/>
      <dgm:spPr/>
      <dgm:t>
        <a:bodyPr/>
        <a:lstStyle/>
        <a:p>
          <a:endParaRPr lang="zh-CN" altLang="en-US"/>
        </a:p>
      </dgm:t>
    </dgm:pt>
    <dgm:pt modelId="{382A61B8-2A72-4F71-85B4-5758439E4B97}" type="sibTrans" cxnId="{A7472185-D111-41D9-9B70-B27D0FB615F1}">
      <dgm:prSet/>
      <dgm:spPr/>
      <dgm:t>
        <a:bodyPr/>
        <a:lstStyle/>
        <a:p>
          <a:endParaRPr lang="zh-CN" altLang="en-US"/>
        </a:p>
      </dgm:t>
    </dgm:pt>
    <dgm:pt modelId="{D37373F8-037A-4A7C-A6C6-0519DF44E646}">
      <dgm:prSet phldrT="[文本]"/>
      <dgm:spPr>
        <a:solidFill>
          <a:srgbClr val="007373"/>
        </a:solidFill>
      </dgm:spPr>
      <dgm:t>
        <a:bodyPr/>
        <a:lstStyle/>
        <a:p>
          <a:r>
            <a:rPr lang="zh-CN" altLang="en-US" smtClean="0"/>
            <a:t>关于我们</a:t>
          </a:r>
          <a:endParaRPr lang="zh-CN" altLang="en-US" dirty="0"/>
        </a:p>
      </dgm:t>
    </dgm:pt>
    <dgm:pt modelId="{E1578350-625B-4F26-8397-89B81E3C61FD}" type="parTrans" cxnId="{78A4C36E-5B90-4B12-A60F-70E037EBA4B4}">
      <dgm:prSet/>
      <dgm:spPr/>
      <dgm:t>
        <a:bodyPr/>
        <a:lstStyle/>
        <a:p>
          <a:endParaRPr lang="zh-CN" altLang="en-US"/>
        </a:p>
      </dgm:t>
    </dgm:pt>
    <dgm:pt modelId="{EA81610B-C63E-484B-BB66-BFD36253AC87}" type="sibTrans" cxnId="{78A4C36E-5B90-4B12-A60F-70E037EBA4B4}">
      <dgm:prSet/>
      <dgm:spPr/>
      <dgm:t>
        <a:bodyPr/>
        <a:lstStyle/>
        <a:p>
          <a:endParaRPr lang="zh-CN" altLang="en-US"/>
        </a:p>
      </dgm:t>
    </dgm:pt>
    <dgm:pt modelId="{CDC90825-F585-41D4-94A2-98761EB5D40F}">
      <dgm:prSet phldrT="[文本]"/>
      <dgm:spPr>
        <a:solidFill>
          <a:srgbClr val="007373"/>
        </a:solidFill>
      </dgm:spPr>
      <dgm:t>
        <a:bodyPr/>
        <a:lstStyle/>
        <a:p>
          <a:r>
            <a:rPr lang="zh-CN" altLang="en-US" dirty="0" smtClean="0"/>
            <a:t>荣誉资质</a:t>
          </a:r>
          <a:endParaRPr lang="zh-CN" altLang="en-US" dirty="0"/>
        </a:p>
      </dgm:t>
    </dgm:pt>
    <dgm:pt modelId="{B78A5167-E9AE-4DA4-9A89-158613C43406}" type="parTrans" cxnId="{4D8F2674-D91E-412F-ABA4-1385C9A01D7D}">
      <dgm:prSet/>
      <dgm:spPr/>
      <dgm:t>
        <a:bodyPr/>
        <a:lstStyle/>
        <a:p>
          <a:endParaRPr lang="zh-CN" altLang="en-US"/>
        </a:p>
      </dgm:t>
    </dgm:pt>
    <dgm:pt modelId="{C93B17D5-AEE4-4A0C-818C-A14A9D061DC1}" type="sibTrans" cxnId="{4D8F2674-D91E-412F-ABA4-1385C9A01D7D}">
      <dgm:prSet/>
      <dgm:spPr/>
      <dgm:t>
        <a:bodyPr/>
        <a:lstStyle/>
        <a:p>
          <a:endParaRPr lang="zh-CN" altLang="en-US"/>
        </a:p>
      </dgm:t>
    </dgm:pt>
    <dgm:pt modelId="{6E80EB31-608A-4A92-BD6C-AC1FE6F578FD}" type="pres">
      <dgm:prSet presAssocID="{F858F4C4-ECAD-4DD1-BB81-6DD1638D665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838A713-0D1A-414E-B1FF-BD3028F245FD}" type="pres">
      <dgm:prSet presAssocID="{1A10D1B0-8A4D-4FBD-95CC-6E4B9E1CC381}" presName="root1" presStyleCnt="0"/>
      <dgm:spPr/>
    </dgm:pt>
    <dgm:pt modelId="{444E0A5A-97AB-42DB-8EB1-A336AC28F37C}" type="pres">
      <dgm:prSet presAssocID="{1A10D1B0-8A4D-4FBD-95CC-6E4B9E1CC381}" presName="LevelOneTextNod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2873117-D979-44B2-AB12-5F0BC1DFBD57}" type="pres">
      <dgm:prSet presAssocID="{1A10D1B0-8A4D-4FBD-95CC-6E4B9E1CC381}" presName="level2hierChild" presStyleCnt="0"/>
      <dgm:spPr/>
    </dgm:pt>
    <dgm:pt modelId="{5E46879E-09E1-4FA4-9237-FE4755BBB061}" type="pres">
      <dgm:prSet presAssocID="{12107C0D-FA51-43F1-A4BE-F76F86DE5E73}" presName="conn2-1" presStyleLbl="parChTrans1D2" presStyleIdx="0" presStyleCnt="10"/>
      <dgm:spPr/>
    </dgm:pt>
    <dgm:pt modelId="{229019EC-20CA-40FC-87C0-49C284C3D855}" type="pres">
      <dgm:prSet presAssocID="{12107C0D-FA51-43F1-A4BE-F76F86DE5E73}" presName="connTx" presStyleLbl="parChTrans1D2" presStyleIdx="0" presStyleCnt="10"/>
      <dgm:spPr/>
    </dgm:pt>
    <dgm:pt modelId="{6ECE8EA8-F57E-4A40-A08E-6172C155C788}" type="pres">
      <dgm:prSet presAssocID="{72098771-D3A7-4713-BFE5-71A5147CCAC0}" presName="root2" presStyleCnt="0"/>
      <dgm:spPr/>
    </dgm:pt>
    <dgm:pt modelId="{A6861352-DEB3-45C7-A0C7-60BA098FBFD7}" type="pres">
      <dgm:prSet presAssocID="{72098771-D3A7-4713-BFE5-71A5147CCAC0}" presName="LevelTwoTextNode" presStyleLbl="node2" presStyleIdx="0" presStyleCnt="10">
        <dgm:presLayoutVars>
          <dgm:chPref val="3"/>
        </dgm:presLayoutVars>
      </dgm:prSet>
      <dgm:spPr/>
    </dgm:pt>
    <dgm:pt modelId="{52AADF19-016C-48BC-BF09-2CB3C9879DA1}" type="pres">
      <dgm:prSet presAssocID="{72098771-D3A7-4713-BFE5-71A5147CCAC0}" presName="level3hierChild" presStyleCnt="0"/>
      <dgm:spPr/>
    </dgm:pt>
    <dgm:pt modelId="{AB3C1028-FDD7-48C6-B4DF-D9AC4495D9AC}" type="pres">
      <dgm:prSet presAssocID="{99226360-2D5B-407E-B851-D03658620C8F}" presName="conn2-1" presStyleLbl="parChTrans1D2" presStyleIdx="1" presStyleCnt="10"/>
      <dgm:spPr/>
    </dgm:pt>
    <dgm:pt modelId="{1EC3BB81-D44E-4CFF-B1DC-C54E63D49514}" type="pres">
      <dgm:prSet presAssocID="{99226360-2D5B-407E-B851-D03658620C8F}" presName="connTx" presStyleLbl="parChTrans1D2" presStyleIdx="1" presStyleCnt="10"/>
      <dgm:spPr/>
    </dgm:pt>
    <dgm:pt modelId="{1D76ABED-502A-46EA-8393-B18CDC979E10}" type="pres">
      <dgm:prSet presAssocID="{7F48E43B-60B4-4B25-A8A9-26E061173D90}" presName="root2" presStyleCnt="0"/>
      <dgm:spPr/>
    </dgm:pt>
    <dgm:pt modelId="{5B0EF0BF-7ACA-43FE-8195-BEDFAC64D88F}" type="pres">
      <dgm:prSet presAssocID="{7F48E43B-60B4-4B25-A8A9-26E061173D90}" presName="LevelTwoTextNode" presStyleLbl="node2" presStyleIdx="1" presStyleCnt="10">
        <dgm:presLayoutVars>
          <dgm:chPref val="3"/>
        </dgm:presLayoutVars>
      </dgm:prSet>
      <dgm:spPr/>
    </dgm:pt>
    <dgm:pt modelId="{0FC2757E-2205-4A12-8008-86D5E303BB72}" type="pres">
      <dgm:prSet presAssocID="{7F48E43B-60B4-4B25-A8A9-26E061173D90}" presName="level3hierChild" presStyleCnt="0"/>
      <dgm:spPr/>
    </dgm:pt>
    <dgm:pt modelId="{4545C1F7-38D8-42E1-9187-8275E4432683}" type="pres">
      <dgm:prSet presAssocID="{B78A5167-E9AE-4DA4-9A89-158613C43406}" presName="conn2-1" presStyleLbl="parChTrans1D2" presStyleIdx="2" presStyleCnt="10"/>
      <dgm:spPr/>
    </dgm:pt>
    <dgm:pt modelId="{BE02ABBD-D7FB-481A-A15F-9F4024CB32B2}" type="pres">
      <dgm:prSet presAssocID="{B78A5167-E9AE-4DA4-9A89-158613C43406}" presName="connTx" presStyleLbl="parChTrans1D2" presStyleIdx="2" presStyleCnt="10"/>
      <dgm:spPr/>
    </dgm:pt>
    <dgm:pt modelId="{FC9D934F-321A-42CA-9874-473BB688D5BA}" type="pres">
      <dgm:prSet presAssocID="{CDC90825-F585-41D4-94A2-98761EB5D40F}" presName="root2" presStyleCnt="0"/>
      <dgm:spPr/>
    </dgm:pt>
    <dgm:pt modelId="{9430A28A-9EBD-4A59-A337-4ED1C29FEA53}" type="pres">
      <dgm:prSet presAssocID="{CDC90825-F585-41D4-94A2-98761EB5D40F}" presName="LevelTwoTextNode" presStyleLbl="node2" presStyleIdx="2" presStyleCnt="10">
        <dgm:presLayoutVars>
          <dgm:chPref val="3"/>
        </dgm:presLayoutVars>
      </dgm:prSet>
      <dgm:spPr/>
    </dgm:pt>
    <dgm:pt modelId="{8F9E8940-BC4B-416A-AFDD-506860C230E5}" type="pres">
      <dgm:prSet presAssocID="{CDC90825-F585-41D4-94A2-98761EB5D40F}" presName="level3hierChild" presStyleCnt="0"/>
      <dgm:spPr/>
    </dgm:pt>
    <dgm:pt modelId="{841261EC-5E38-4D04-A4F0-5FE5FEE976D9}" type="pres">
      <dgm:prSet presAssocID="{99751F8A-FDD6-49A4-B7AF-E8210B0791EE}" presName="conn2-1" presStyleLbl="parChTrans1D2" presStyleIdx="3" presStyleCnt="10"/>
      <dgm:spPr/>
    </dgm:pt>
    <dgm:pt modelId="{5A772F26-301B-426D-B31E-982F38B67F0E}" type="pres">
      <dgm:prSet presAssocID="{99751F8A-FDD6-49A4-B7AF-E8210B0791EE}" presName="connTx" presStyleLbl="parChTrans1D2" presStyleIdx="3" presStyleCnt="10"/>
      <dgm:spPr/>
    </dgm:pt>
    <dgm:pt modelId="{77E67991-93E2-4DD7-A4AE-4136DBD9D6F6}" type="pres">
      <dgm:prSet presAssocID="{6180AFFF-5E29-4403-8D6A-466E066D19F1}" presName="root2" presStyleCnt="0"/>
      <dgm:spPr/>
    </dgm:pt>
    <dgm:pt modelId="{6E82531F-C1D7-4FBE-8682-0CCD91D9D687}" type="pres">
      <dgm:prSet presAssocID="{6180AFFF-5E29-4403-8D6A-466E066D19F1}" presName="LevelTwoTextNode" presStyleLbl="node2" presStyleIdx="3" presStyleCnt="10">
        <dgm:presLayoutVars>
          <dgm:chPref val="3"/>
        </dgm:presLayoutVars>
      </dgm:prSet>
      <dgm:spPr/>
    </dgm:pt>
    <dgm:pt modelId="{882D5E15-6C48-4BAD-9F11-EEFD557E72C4}" type="pres">
      <dgm:prSet presAssocID="{6180AFFF-5E29-4403-8D6A-466E066D19F1}" presName="level3hierChild" presStyleCnt="0"/>
      <dgm:spPr/>
    </dgm:pt>
    <dgm:pt modelId="{79FB3A52-0755-4757-83B7-89FCE05A6B96}" type="pres">
      <dgm:prSet presAssocID="{E1578350-625B-4F26-8397-89B81E3C61FD}" presName="conn2-1" presStyleLbl="parChTrans1D2" presStyleIdx="4" presStyleCnt="10"/>
      <dgm:spPr/>
    </dgm:pt>
    <dgm:pt modelId="{C764A6F0-94AF-49DB-9AE6-0AC30C61E8B4}" type="pres">
      <dgm:prSet presAssocID="{E1578350-625B-4F26-8397-89B81E3C61FD}" presName="connTx" presStyleLbl="parChTrans1D2" presStyleIdx="4" presStyleCnt="10"/>
      <dgm:spPr/>
    </dgm:pt>
    <dgm:pt modelId="{46AD7ACC-4070-4C02-A5A6-C97FCBB4426B}" type="pres">
      <dgm:prSet presAssocID="{D37373F8-037A-4A7C-A6C6-0519DF44E646}" presName="root2" presStyleCnt="0"/>
      <dgm:spPr/>
    </dgm:pt>
    <dgm:pt modelId="{D5DEBD35-8C81-4749-82EA-73A8E629F7D0}" type="pres">
      <dgm:prSet presAssocID="{D37373F8-037A-4A7C-A6C6-0519DF44E646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EC9881-0E66-4D0F-9406-2373FA2491F6}" type="pres">
      <dgm:prSet presAssocID="{D37373F8-037A-4A7C-A6C6-0519DF44E646}" presName="level3hierChild" presStyleCnt="0"/>
      <dgm:spPr/>
    </dgm:pt>
    <dgm:pt modelId="{68746BC2-2D82-43A0-BFA6-B97E4A4E116B}" type="pres">
      <dgm:prSet presAssocID="{BD87FC6B-466D-4DD3-9CC6-7255660577C5}" presName="root1" presStyleCnt="0"/>
      <dgm:spPr/>
    </dgm:pt>
    <dgm:pt modelId="{C4CA5B08-70CD-4419-91E7-BBB6BCA73307}" type="pres">
      <dgm:prSet presAssocID="{BD87FC6B-466D-4DD3-9CC6-7255660577C5}" presName="LevelOneTextNod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CA6521B-B188-4D0C-917E-B0EAA4883B7E}" type="pres">
      <dgm:prSet presAssocID="{BD87FC6B-466D-4DD3-9CC6-7255660577C5}" presName="level2hierChild" presStyleCnt="0"/>
      <dgm:spPr/>
    </dgm:pt>
    <dgm:pt modelId="{2EA11129-C77C-484B-BBB0-15D7CE142662}" type="pres">
      <dgm:prSet presAssocID="{8ADDC1B5-C9BB-4252-95D4-6830133319D9}" presName="conn2-1" presStyleLbl="parChTrans1D2" presStyleIdx="5" presStyleCnt="10"/>
      <dgm:spPr/>
    </dgm:pt>
    <dgm:pt modelId="{133BFBA5-4177-40BC-ABF2-D0CF81435215}" type="pres">
      <dgm:prSet presAssocID="{8ADDC1B5-C9BB-4252-95D4-6830133319D9}" presName="connTx" presStyleLbl="parChTrans1D2" presStyleIdx="5" presStyleCnt="10"/>
      <dgm:spPr/>
    </dgm:pt>
    <dgm:pt modelId="{436ED2F5-57FD-476F-955B-87302DA812C0}" type="pres">
      <dgm:prSet presAssocID="{C273F1E2-AA98-4282-B71C-9A5BAC5118B0}" presName="root2" presStyleCnt="0"/>
      <dgm:spPr/>
    </dgm:pt>
    <dgm:pt modelId="{AE7823AF-1542-4179-83CF-C1F44B5C3EB6}" type="pres">
      <dgm:prSet presAssocID="{C273F1E2-AA98-4282-B71C-9A5BAC5118B0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29E868-8470-4950-B855-58AA5BF4FE9D}" type="pres">
      <dgm:prSet presAssocID="{C273F1E2-AA98-4282-B71C-9A5BAC5118B0}" presName="level3hierChild" presStyleCnt="0"/>
      <dgm:spPr/>
    </dgm:pt>
    <dgm:pt modelId="{0517D265-3FCE-466B-B881-2D70E6FF6D52}" type="pres">
      <dgm:prSet presAssocID="{3DAA4F41-8C32-4009-8E6C-EF4B422B4023}" presName="conn2-1" presStyleLbl="parChTrans1D2" presStyleIdx="6" presStyleCnt="10"/>
      <dgm:spPr/>
    </dgm:pt>
    <dgm:pt modelId="{D629DB56-10E1-493F-AFE3-804E3B5ABA2B}" type="pres">
      <dgm:prSet presAssocID="{3DAA4F41-8C32-4009-8E6C-EF4B422B4023}" presName="connTx" presStyleLbl="parChTrans1D2" presStyleIdx="6" presStyleCnt="10"/>
      <dgm:spPr/>
    </dgm:pt>
    <dgm:pt modelId="{11989CD5-707B-4C7B-85FA-1B70DAC70AA2}" type="pres">
      <dgm:prSet presAssocID="{04FD71D4-CA40-432A-9C31-5D8ABF9F325A}" presName="root2" presStyleCnt="0"/>
      <dgm:spPr/>
    </dgm:pt>
    <dgm:pt modelId="{5DE0AF98-D493-45C8-8884-3BCE99317BFF}" type="pres">
      <dgm:prSet presAssocID="{04FD71D4-CA40-432A-9C31-5D8ABF9F325A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7113A1B-B315-4435-AFAE-839CB3F649FF}" type="pres">
      <dgm:prSet presAssocID="{04FD71D4-CA40-432A-9C31-5D8ABF9F325A}" presName="level3hierChild" presStyleCnt="0"/>
      <dgm:spPr/>
    </dgm:pt>
    <dgm:pt modelId="{B7277010-940B-4398-81C1-5D63E0AE7E99}" type="pres">
      <dgm:prSet presAssocID="{FC43AAF5-1E5C-4B1F-B1CC-ED894B5D802C}" presName="conn2-1" presStyleLbl="parChTrans1D2" presStyleIdx="7" presStyleCnt="10"/>
      <dgm:spPr/>
    </dgm:pt>
    <dgm:pt modelId="{78D8F6A2-0A21-45F4-9A75-2AA1F37534EF}" type="pres">
      <dgm:prSet presAssocID="{FC43AAF5-1E5C-4B1F-B1CC-ED894B5D802C}" presName="connTx" presStyleLbl="parChTrans1D2" presStyleIdx="7" presStyleCnt="10"/>
      <dgm:spPr/>
    </dgm:pt>
    <dgm:pt modelId="{D5250EF6-6C52-4A18-ACA4-7DAF9BA231B8}" type="pres">
      <dgm:prSet presAssocID="{57A903E5-F6C3-4786-A929-ED3D4C1C5476}" presName="root2" presStyleCnt="0"/>
      <dgm:spPr/>
    </dgm:pt>
    <dgm:pt modelId="{149A8858-3579-4627-AB3C-B94FBD82A308}" type="pres">
      <dgm:prSet presAssocID="{57A903E5-F6C3-4786-A929-ED3D4C1C5476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D154A0E-564E-42E1-8EF2-3B93D99B3801}" type="pres">
      <dgm:prSet presAssocID="{57A903E5-F6C3-4786-A929-ED3D4C1C5476}" presName="level3hierChild" presStyleCnt="0"/>
      <dgm:spPr/>
    </dgm:pt>
    <dgm:pt modelId="{B973F5B3-8F41-4A0A-9553-0E8D216F6679}" type="pres">
      <dgm:prSet presAssocID="{9847896C-869E-4E99-B622-AE04F5C42667}" presName="conn2-1" presStyleLbl="parChTrans1D2" presStyleIdx="8" presStyleCnt="10"/>
      <dgm:spPr/>
    </dgm:pt>
    <dgm:pt modelId="{5FC7FFA6-86D9-4A25-B780-2ED00DAE8BB4}" type="pres">
      <dgm:prSet presAssocID="{9847896C-869E-4E99-B622-AE04F5C42667}" presName="connTx" presStyleLbl="parChTrans1D2" presStyleIdx="8" presStyleCnt="10"/>
      <dgm:spPr/>
    </dgm:pt>
    <dgm:pt modelId="{1AB67C33-7952-42E9-A22B-D0791E0641D5}" type="pres">
      <dgm:prSet presAssocID="{8522B82A-F490-4F40-ADD5-8E0C07D573DA}" presName="root2" presStyleCnt="0"/>
      <dgm:spPr/>
    </dgm:pt>
    <dgm:pt modelId="{44F4F6F9-4470-4F73-807E-A0443F2199C8}" type="pres">
      <dgm:prSet presAssocID="{8522B82A-F490-4F40-ADD5-8E0C07D573DA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5B8C6A-D54B-4A05-B2FB-D8D5E4E1239A}" type="pres">
      <dgm:prSet presAssocID="{8522B82A-F490-4F40-ADD5-8E0C07D573DA}" presName="level3hierChild" presStyleCnt="0"/>
      <dgm:spPr/>
    </dgm:pt>
    <dgm:pt modelId="{77F53087-645E-49DA-82AA-12B04D3E1F71}" type="pres">
      <dgm:prSet presAssocID="{6E2CABAE-A0C9-438F-A1EB-10B0DC2F9522}" presName="conn2-1" presStyleLbl="parChTrans1D2" presStyleIdx="9" presStyleCnt="10"/>
      <dgm:spPr/>
    </dgm:pt>
    <dgm:pt modelId="{C3D7C5EC-9D6D-492D-B868-18C1584C9F8C}" type="pres">
      <dgm:prSet presAssocID="{6E2CABAE-A0C9-438F-A1EB-10B0DC2F9522}" presName="connTx" presStyleLbl="parChTrans1D2" presStyleIdx="9" presStyleCnt="10"/>
      <dgm:spPr/>
    </dgm:pt>
    <dgm:pt modelId="{515BFF7C-5B73-4416-B785-A611CFF90F16}" type="pres">
      <dgm:prSet presAssocID="{03A905C9-C407-4952-BE53-558C57A48FE7}" presName="root2" presStyleCnt="0"/>
      <dgm:spPr/>
    </dgm:pt>
    <dgm:pt modelId="{05C9D4E5-D924-4BEB-B21C-6B2C61636842}" type="pres">
      <dgm:prSet presAssocID="{03A905C9-C407-4952-BE53-558C57A48FE7}" presName="LevelTwoTextNode" presStyleLbl="node2" presStyleIdx="9" presStyleCnt="10">
        <dgm:presLayoutVars>
          <dgm:chPref val="3"/>
        </dgm:presLayoutVars>
      </dgm:prSet>
      <dgm:spPr/>
    </dgm:pt>
    <dgm:pt modelId="{66780897-A6CB-4179-A592-4E703C4FE5F1}" type="pres">
      <dgm:prSet presAssocID="{03A905C9-C407-4952-BE53-558C57A48FE7}" presName="level3hierChild" presStyleCnt="0"/>
      <dgm:spPr/>
    </dgm:pt>
  </dgm:ptLst>
  <dgm:cxnLst>
    <dgm:cxn modelId="{E8472A1F-D97A-4592-983A-1CB01ABACBBE}" type="presOf" srcId="{CDC90825-F585-41D4-94A2-98761EB5D40F}" destId="{9430A28A-9EBD-4A59-A337-4ED1C29FEA53}" srcOrd="0" destOrd="0" presId="urn:microsoft.com/office/officeart/2005/8/layout/hierarchy2"/>
    <dgm:cxn modelId="{A7472185-D111-41D9-9B70-B27D0FB615F1}" srcId="{1A10D1B0-8A4D-4FBD-95CC-6E4B9E1CC381}" destId="{6180AFFF-5E29-4403-8D6A-466E066D19F1}" srcOrd="3" destOrd="0" parTransId="{99751F8A-FDD6-49A4-B7AF-E8210B0791EE}" sibTransId="{382A61B8-2A72-4F71-85B4-5758439E4B97}"/>
    <dgm:cxn modelId="{B4B8AC64-B705-4E4F-B2C0-F4324C41E947}" srcId="{F858F4C4-ECAD-4DD1-BB81-6DD1638D6657}" destId="{BD87FC6B-466D-4DD3-9CC6-7255660577C5}" srcOrd="1" destOrd="0" parTransId="{94CDB216-B428-46CC-ABD4-B5DD543624B0}" sibTransId="{CD208952-04EB-46B7-8195-1D8FBAC8DCF2}"/>
    <dgm:cxn modelId="{222F84D5-0F61-410A-8A74-91773C52C91B}" type="presOf" srcId="{3DAA4F41-8C32-4009-8E6C-EF4B422B4023}" destId="{D629DB56-10E1-493F-AFE3-804E3B5ABA2B}" srcOrd="1" destOrd="0" presId="urn:microsoft.com/office/officeart/2005/8/layout/hierarchy2"/>
    <dgm:cxn modelId="{939E933A-310D-4F59-9656-02CF06F759F8}" type="presOf" srcId="{8ADDC1B5-C9BB-4252-95D4-6830133319D9}" destId="{2EA11129-C77C-484B-BBB0-15D7CE142662}" srcOrd="0" destOrd="0" presId="urn:microsoft.com/office/officeart/2005/8/layout/hierarchy2"/>
    <dgm:cxn modelId="{50B29299-24CD-4ED9-B2A1-267313371B66}" type="presOf" srcId="{7F48E43B-60B4-4B25-A8A9-26E061173D90}" destId="{5B0EF0BF-7ACA-43FE-8195-BEDFAC64D88F}" srcOrd="0" destOrd="0" presId="urn:microsoft.com/office/officeart/2005/8/layout/hierarchy2"/>
    <dgm:cxn modelId="{B2F4482E-DCA4-4112-B0C0-AACA724638D6}" type="presOf" srcId="{FC43AAF5-1E5C-4B1F-B1CC-ED894B5D802C}" destId="{B7277010-940B-4398-81C1-5D63E0AE7E99}" srcOrd="0" destOrd="0" presId="urn:microsoft.com/office/officeart/2005/8/layout/hierarchy2"/>
    <dgm:cxn modelId="{CFA8C6CE-AEE7-442C-A45F-730E8DD63CA1}" type="presOf" srcId="{BD87FC6B-466D-4DD3-9CC6-7255660577C5}" destId="{C4CA5B08-70CD-4419-91E7-BBB6BCA73307}" srcOrd="0" destOrd="0" presId="urn:microsoft.com/office/officeart/2005/8/layout/hierarchy2"/>
    <dgm:cxn modelId="{4D8F2674-D91E-412F-ABA4-1385C9A01D7D}" srcId="{1A10D1B0-8A4D-4FBD-95CC-6E4B9E1CC381}" destId="{CDC90825-F585-41D4-94A2-98761EB5D40F}" srcOrd="2" destOrd="0" parTransId="{B78A5167-E9AE-4DA4-9A89-158613C43406}" sibTransId="{C93B17D5-AEE4-4A0C-818C-A14A9D061DC1}"/>
    <dgm:cxn modelId="{C9718564-6ABC-4CED-A527-921847E4A30B}" type="presOf" srcId="{8522B82A-F490-4F40-ADD5-8E0C07D573DA}" destId="{44F4F6F9-4470-4F73-807E-A0443F2199C8}" srcOrd="0" destOrd="0" presId="urn:microsoft.com/office/officeart/2005/8/layout/hierarchy2"/>
    <dgm:cxn modelId="{55C651A1-65A1-4DE2-A4D6-4F55F1082DEC}" type="presOf" srcId="{6180AFFF-5E29-4403-8D6A-466E066D19F1}" destId="{6E82531F-C1D7-4FBE-8682-0CCD91D9D687}" srcOrd="0" destOrd="0" presId="urn:microsoft.com/office/officeart/2005/8/layout/hierarchy2"/>
    <dgm:cxn modelId="{08391864-5FD2-4F73-AB4A-9C88C34C480F}" type="presOf" srcId="{FC43AAF5-1E5C-4B1F-B1CC-ED894B5D802C}" destId="{78D8F6A2-0A21-45F4-9A75-2AA1F37534EF}" srcOrd="1" destOrd="0" presId="urn:microsoft.com/office/officeart/2005/8/layout/hierarchy2"/>
    <dgm:cxn modelId="{E133ECEA-2B56-4F62-BC5F-338DC746803C}" type="presOf" srcId="{99226360-2D5B-407E-B851-D03658620C8F}" destId="{1EC3BB81-D44E-4CFF-B1DC-C54E63D49514}" srcOrd="1" destOrd="0" presId="urn:microsoft.com/office/officeart/2005/8/layout/hierarchy2"/>
    <dgm:cxn modelId="{172AFE0C-784E-413D-884E-6EA1CF0BA627}" type="presOf" srcId="{04FD71D4-CA40-432A-9C31-5D8ABF9F325A}" destId="{5DE0AF98-D493-45C8-8884-3BCE99317BFF}" srcOrd="0" destOrd="0" presId="urn:microsoft.com/office/officeart/2005/8/layout/hierarchy2"/>
    <dgm:cxn modelId="{1035CD71-5F5E-4710-BC2F-9B59A729088C}" type="presOf" srcId="{12107C0D-FA51-43F1-A4BE-F76F86DE5E73}" destId="{5E46879E-09E1-4FA4-9237-FE4755BBB061}" srcOrd="0" destOrd="0" presId="urn:microsoft.com/office/officeart/2005/8/layout/hierarchy2"/>
    <dgm:cxn modelId="{6D8E27FF-7AF4-4B22-AB2B-353A42D2C577}" type="presOf" srcId="{57A903E5-F6C3-4786-A929-ED3D4C1C5476}" destId="{149A8858-3579-4627-AB3C-B94FBD82A308}" srcOrd="0" destOrd="0" presId="urn:microsoft.com/office/officeart/2005/8/layout/hierarchy2"/>
    <dgm:cxn modelId="{DCD8B7BA-7D0A-4596-BB1C-3F5F2CC6C8C4}" type="presOf" srcId="{99751F8A-FDD6-49A4-B7AF-E8210B0791EE}" destId="{5A772F26-301B-426D-B31E-982F38B67F0E}" srcOrd="1" destOrd="0" presId="urn:microsoft.com/office/officeart/2005/8/layout/hierarchy2"/>
    <dgm:cxn modelId="{F93F0BF0-0DFF-4C76-841F-E1AF908A94E2}" srcId="{BD87FC6B-466D-4DD3-9CC6-7255660577C5}" destId="{03A905C9-C407-4952-BE53-558C57A48FE7}" srcOrd="4" destOrd="0" parTransId="{6E2CABAE-A0C9-438F-A1EB-10B0DC2F9522}" sibTransId="{AE8E0862-9C2B-4ED3-9D20-508EC227CBF5}"/>
    <dgm:cxn modelId="{78A4C36E-5B90-4B12-A60F-70E037EBA4B4}" srcId="{1A10D1B0-8A4D-4FBD-95CC-6E4B9E1CC381}" destId="{D37373F8-037A-4A7C-A6C6-0519DF44E646}" srcOrd="4" destOrd="0" parTransId="{E1578350-625B-4F26-8397-89B81E3C61FD}" sibTransId="{EA81610B-C63E-484B-BB66-BFD36253AC87}"/>
    <dgm:cxn modelId="{5209DFBD-EBE9-4A45-8B38-DE2CD79F47E4}" type="presOf" srcId="{99226360-2D5B-407E-B851-D03658620C8F}" destId="{AB3C1028-FDD7-48C6-B4DF-D9AC4495D9AC}" srcOrd="0" destOrd="0" presId="urn:microsoft.com/office/officeart/2005/8/layout/hierarchy2"/>
    <dgm:cxn modelId="{6F74B43F-94AD-4E73-B9DD-AC89ED590BA1}" type="presOf" srcId="{12107C0D-FA51-43F1-A4BE-F76F86DE5E73}" destId="{229019EC-20CA-40FC-87C0-49C284C3D855}" srcOrd="1" destOrd="0" presId="urn:microsoft.com/office/officeart/2005/8/layout/hierarchy2"/>
    <dgm:cxn modelId="{9A87B30A-2B58-4FC3-92F5-5963AD7752F5}" type="presOf" srcId="{9847896C-869E-4E99-B622-AE04F5C42667}" destId="{5FC7FFA6-86D9-4A25-B780-2ED00DAE8BB4}" srcOrd="1" destOrd="0" presId="urn:microsoft.com/office/officeart/2005/8/layout/hierarchy2"/>
    <dgm:cxn modelId="{21947400-8F09-42D8-9E80-94014D21AEED}" type="presOf" srcId="{F858F4C4-ECAD-4DD1-BB81-6DD1638D6657}" destId="{6E80EB31-608A-4A92-BD6C-AC1FE6F578FD}" srcOrd="0" destOrd="0" presId="urn:microsoft.com/office/officeart/2005/8/layout/hierarchy2"/>
    <dgm:cxn modelId="{DA9FF90F-C724-4311-82A7-E43916DE1737}" type="presOf" srcId="{8ADDC1B5-C9BB-4252-95D4-6830133319D9}" destId="{133BFBA5-4177-40BC-ABF2-D0CF81435215}" srcOrd="1" destOrd="0" presId="urn:microsoft.com/office/officeart/2005/8/layout/hierarchy2"/>
    <dgm:cxn modelId="{1ADD59EB-E992-4A1B-B8B9-80D41156D6C1}" type="presOf" srcId="{B78A5167-E9AE-4DA4-9A89-158613C43406}" destId="{4545C1F7-38D8-42E1-9187-8275E4432683}" srcOrd="0" destOrd="0" presId="urn:microsoft.com/office/officeart/2005/8/layout/hierarchy2"/>
    <dgm:cxn modelId="{8D41175A-B8AB-4F29-B8D1-0FEA8C45DBA3}" type="presOf" srcId="{C273F1E2-AA98-4282-B71C-9A5BAC5118B0}" destId="{AE7823AF-1542-4179-83CF-C1F44B5C3EB6}" srcOrd="0" destOrd="0" presId="urn:microsoft.com/office/officeart/2005/8/layout/hierarchy2"/>
    <dgm:cxn modelId="{4F85630F-81F4-46AF-93A1-9E8CC090BE4A}" type="presOf" srcId="{E1578350-625B-4F26-8397-89B81E3C61FD}" destId="{79FB3A52-0755-4757-83B7-89FCE05A6B96}" srcOrd="0" destOrd="0" presId="urn:microsoft.com/office/officeart/2005/8/layout/hierarchy2"/>
    <dgm:cxn modelId="{54E98064-4B13-4BCF-A2B2-89BBD64E6344}" srcId="{BD87FC6B-466D-4DD3-9CC6-7255660577C5}" destId="{C273F1E2-AA98-4282-B71C-9A5BAC5118B0}" srcOrd="0" destOrd="0" parTransId="{8ADDC1B5-C9BB-4252-95D4-6830133319D9}" sibTransId="{4CDCBE4B-393E-4224-9C65-8D34290B33A0}"/>
    <dgm:cxn modelId="{FD95ADE0-CA48-457E-8320-355D10A51CE5}" type="presOf" srcId="{9847896C-869E-4E99-B622-AE04F5C42667}" destId="{B973F5B3-8F41-4A0A-9553-0E8D216F6679}" srcOrd="0" destOrd="0" presId="urn:microsoft.com/office/officeart/2005/8/layout/hierarchy2"/>
    <dgm:cxn modelId="{B3B13127-7FF5-43DE-B38F-06FF88C418A9}" type="presOf" srcId="{1A10D1B0-8A4D-4FBD-95CC-6E4B9E1CC381}" destId="{444E0A5A-97AB-42DB-8EB1-A336AC28F37C}" srcOrd="0" destOrd="0" presId="urn:microsoft.com/office/officeart/2005/8/layout/hierarchy2"/>
    <dgm:cxn modelId="{E8E033EF-8443-44E4-A874-469A8BED1A69}" type="presOf" srcId="{B78A5167-E9AE-4DA4-9A89-158613C43406}" destId="{BE02ABBD-D7FB-481A-A15F-9F4024CB32B2}" srcOrd="1" destOrd="0" presId="urn:microsoft.com/office/officeart/2005/8/layout/hierarchy2"/>
    <dgm:cxn modelId="{D055A720-3BD4-465A-98CE-F92DAD071D1B}" type="presOf" srcId="{E1578350-625B-4F26-8397-89B81E3C61FD}" destId="{C764A6F0-94AF-49DB-9AE6-0AC30C61E8B4}" srcOrd="1" destOrd="0" presId="urn:microsoft.com/office/officeart/2005/8/layout/hierarchy2"/>
    <dgm:cxn modelId="{38D3C188-83F7-405B-8936-1B320E17F1B5}" type="presOf" srcId="{6E2CABAE-A0C9-438F-A1EB-10B0DC2F9522}" destId="{77F53087-645E-49DA-82AA-12B04D3E1F71}" srcOrd="0" destOrd="0" presId="urn:microsoft.com/office/officeart/2005/8/layout/hierarchy2"/>
    <dgm:cxn modelId="{9A34BD4E-AB92-44DC-84BC-F0F0D40D3413}" srcId="{BD87FC6B-466D-4DD3-9CC6-7255660577C5}" destId="{8522B82A-F490-4F40-ADD5-8E0C07D573DA}" srcOrd="3" destOrd="0" parTransId="{9847896C-869E-4E99-B622-AE04F5C42667}" sibTransId="{04B19AAA-DE8F-4A6E-B61D-E05A4C4F0DC6}"/>
    <dgm:cxn modelId="{7E5F98F7-6C5B-4CBE-8172-9961D2082A19}" srcId="{BD87FC6B-466D-4DD3-9CC6-7255660577C5}" destId="{57A903E5-F6C3-4786-A929-ED3D4C1C5476}" srcOrd="2" destOrd="0" parTransId="{FC43AAF5-1E5C-4B1F-B1CC-ED894B5D802C}" sibTransId="{C500CA80-EAEE-4DD8-BC77-41D9A255D731}"/>
    <dgm:cxn modelId="{1AB4C23E-03F5-4F8B-BC87-1A78D4896C70}" srcId="{BD87FC6B-466D-4DD3-9CC6-7255660577C5}" destId="{04FD71D4-CA40-432A-9C31-5D8ABF9F325A}" srcOrd="1" destOrd="0" parTransId="{3DAA4F41-8C32-4009-8E6C-EF4B422B4023}" sibTransId="{DDBA613D-CFA8-4951-8FDC-237133EF1B37}"/>
    <dgm:cxn modelId="{F4759D7B-C2C6-4756-9C7D-06C83ED441BC}" srcId="{1A10D1B0-8A4D-4FBD-95CC-6E4B9E1CC381}" destId="{72098771-D3A7-4713-BFE5-71A5147CCAC0}" srcOrd="0" destOrd="0" parTransId="{12107C0D-FA51-43F1-A4BE-F76F86DE5E73}" sibTransId="{1610588A-87AF-4AF6-A615-3866E552185C}"/>
    <dgm:cxn modelId="{6EA47373-409D-41B5-869D-678D3C5C4860}" type="presOf" srcId="{03A905C9-C407-4952-BE53-558C57A48FE7}" destId="{05C9D4E5-D924-4BEB-B21C-6B2C61636842}" srcOrd="0" destOrd="0" presId="urn:microsoft.com/office/officeart/2005/8/layout/hierarchy2"/>
    <dgm:cxn modelId="{0FB93444-7CAB-405C-94C9-FC1F7203AACB}" type="presOf" srcId="{D37373F8-037A-4A7C-A6C6-0519DF44E646}" destId="{D5DEBD35-8C81-4749-82EA-73A8E629F7D0}" srcOrd="0" destOrd="0" presId="urn:microsoft.com/office/officeart/2005/8/layout/hierarchy2"/>
    <dgm:cxn modelId="{5912A066-CD73-4D84-8FEF-9BAE1167B648}" type="presOf" srcId="{6E2CABAE-A0C9-438F-A1EB-10B0DC2F9522}" destId="{C3D7C5EC-9D6D-492D-B868-18C1584C9F8C}" srcOrd="1" destOrd="0" presId="urn:microsoft.com/office/officeart/2005/8/layout/hierarchy2"/>
    <dgm:cxn modelId="{7065EF63-62A1-4376-ABD3-4256E26DBC61}" type="presOf" srcId="{3DAA4F41-8C32-4009-8E6C-EF4B422B4023}" destId="{0517D265-3FCE-466B-B881-2D70E6FF6D52}" srcOrd="0" destOrd="0" presId="urn:microsoft.com/office/officeart/2005/8/layout/hierarchy2"/>
    <dgm:cxn modelId="{94055D3D-2CDA-48C6-93C4-A442BAE70064}" srcId="{F858F4C4-ECAD-4DD1-BB81-6DD1638D6657}" destId="{1A10D1B0-8A4D-4FBD-95CC-6E4B9E1CC381}" srcOrd="0" destOrd="0" parTransId="{DB67F6C6-0806-41FB-94A3-D763C57D4390}" sibTransId="{43D7A79B-3F0D-43A1-870D-71BCE071F459}"/>
    <dgm:cxn modelId="{867A3B94-A043-461E-9891-C0024EE45AE0}" srcId="{1A10D1B0-8A4D-4FBD-95CC-6E4B9E1CC381}" destId="{7F48E43B-60B4-4B25-A8A9-26E061173D90}" srcOrd="1" destOrd="0" parTransId="{99226360-2D5B-407E-B851-D03658620C8F}" sibTransId="{EE77B646-564F-4E5F-AA1E-781A00A757C6}"/>
    <dgm:cxn modelId="{3F3440B2-5AEA-4699-BA86-A4DB82D52EDC}" type="presOf" srcId="{72098771-D3A7-4713-BFE5-71A5147CCAC0}" destId="{A6861352-DEB3-45C7-A0C7-60BA098FBFD7}" srcOrd="0" destOrd="0" presId="urn:microsoft.com/office/officeart/2005/8/layout/hierarchy2"/>
    <dgm:cxn modelId="{AD3F72C2-9580-418E-B80B-CDEC57795807}" type="presOf" srcId="{99751F8A-FDD6-49A4-B7AF-E8210B0791EE}" destId="{841261EC-5E38-4D04-A4F0-5FE5FEE976D9}" srcOrd="0" destOrd="0" presId="urn:microsoft.com/office/officeart/2005/8/layout/hierarchy2"/>
    <dgm:cxn modelId="{1B038D3E-B682-4CDF-A959-2EAA2E76B087}" type="presParOf" srcId="{6E80EB31-608A-4A92-BD6C-AC1FE6F578FD}" destId="{5838A713-0D1A-414E-B1FF-BD3028F245FD}" srcOrd="0" destOrd="0" presId="urn:microsoft.com/office/officeart/2005/8/layout/hierarchy2"/>
    <dgm:cxn modelId="{DBF2A4E7-D1D1-4698-90DA-3286DE8F8431}" type="presParOf" srcId="{5838A713-0D1A-414E-B1FF-BD3028F245FD}" destId="{444E0A5A-97AB-42DB-8EB1-A336AC28F37C}" srcOrd="0" destOrd="0" presId="urn:microsoft.com/office/officeart/2005/8/layout/hierarchy2"/>
    <dgm:cxn modelId="{079CBAC7-6E45-428C-B6E8-1893E12593ED}" type="presParOf" srcId="{5838A713-0D1A-414E-B1FF-BD3028F245FD}" destId="{62873117-D979-44B2-AB12-5F0BC1DFBD57}" srcOrd="1" destOrd="0" presId="urn:microsoft.com/office/officeart/2005/8/layout/hierarchy2"/>
    <dgm:cxn modelId="{ACC95579-71FA-402F-AD1F-56BCD6F9A5C7}" type="presParOf" srcId="{62873117-D979-44B2-AB12-5F0BC1DFBD57}" destId="{5E46879E-09E1-4FA4-9237-FE4755BBB061}" srcOrd="0" destOrd="0" presId="urn:microsoft.com/office/officeart/2005/8/layout/hierarchy2"/>
    <dgm:cxn modelId="{B081BAAE-C03F-4A42-B629-4874235350A1}" type="presParOf" srcId="{5E46879E-09E1-4FA4-9237-FE4755BBB061}" destId="{229019EC-20CA-40FC-87C0-49C284C3D855}" srcOrd="0" destOrd="0" presId="urn:microsoft.com/office/officeart/2005/8/layout/hierarchy2"/>
    <dgm:cxn modelId="{BDC5270E-8AA6-4D62-9E8E-33DB6897342F}" type="presParOf" srcId="{62873117-D979-44B2-AB12-5F0BC1DFBD57}" destId="{6ECE8EA8-F57E-4A40-A08E-6172C155C788}" srcOrd="1" destOrd="0" presId="urn:microsoft.com/office/officeart/2005/8/layout/hierarchy2"/>
    <dgm:cxn modelId="{23DECAA6-C7E7-4280-91E1-BBF66E184A2B}" type="presParOf" srcId="{6ECE8EA8-F57E-4A40-A08E-6172C155C788}" destId="{A6861352-DEB3-45C7-A0C7-60BA098FBFD7}" srcOrd="0" destOrd="0" presId="urn:microsoft.com/office/officeart/2005/8/layout/hierarchy2"/>
    <dgm:cxn modelId="{5624B5A2-38B1-4315-8B2D-9199A8DFD3F6}" type="presParOf" srcId="{6ECE8EA8-F57E-4A40-A08E-6172C155C788}" destId="{52AADF19-016C-48BC-BF09-2CB3C9879DA1}" srcOrd="1" destOrd="0" presId="urn:microsoft.com/office/officeart/2005/8/layout/hierarchy2"/>
    <dgm:cxn modelId="{D47AF0E8-FA8C-4FB9-839C-FBDF64566699}" type="presParOf" srcId="{62873117-D979-44B2-AB12-5F0BC1DFBD57}" destId="{AB3C1028-FDD7-48C6-B4DF-D9AC4495D9AC}" srcOrd="2" destOrd="0" presId="urn:microsoft.com/office/officeart/2005/8/layout/hierarchy2"/>
    <dgm:cxn modelId="{D5000FC4-6F55-4BA5-9624-9819F235A46C}" type="presParOf" srcId="{AB3C1028-FDD7-48C6-B4DF-D9AC4495D9AC}" destId="{1EC3BB81-D44E-4CFF-B1DC-C54E63D49514}" srcOrd="0" destOrd="0" presId="urn:microsoft.com/office/officeart/2005/8/layout/hierarchy2"/>
    <dgm:cxn modelId="{38FCEC7B-3216-4445-A08A-3676576BAE20}" type="presParOf" srcId="{62873117-D979-44B2-AB12-5F0BC1DFBD57}" destId="{1D76ABED-502A-46EA-8393-B18CDC979E10}" srcOrd="3" destOrd="0" presId="urn:microsoft.com/office/officeart/2005/8/layout/hierarchy2"/>
    <dgm:cxn modelId="{760A364B-CB3A-4DC0-97D7-4C1A0B05641A}" type="presParOf" srcId="{1D76ABED-502A-46EA-8393-B18CDC979E10}" destId="{5B0EF0BF-7ACA-43FE-8195-BEDFAC64D88F}" srcOrd="0" destOrd="0" presId="urn:microsoft.com/office/officeart/2005/8/layout/hierarchy2"/>
    <dgm:cxn modelId="{7FAF4141-5E4D-4EC0-828F-4AA8379EDFEF}" type="presParOf" srcId="{1D76ABED-502A-46EA-8393-B18CDC979E10}" destId="{0FC2757E-2205-4A12-8008-86D5E303BB72}" srcOrd="1" destOrd="0" presId="urn:microsoft.com/office/officeart/2005/8/layout/hierarchy2"/>
    <dgm:cxn modelId="{052B1D70-3DB9-4D48-BB1F-A192BF4806E5}" type="presParOf" srcId="{62873117-D979-44B2-AB12-5F0BC1DFBD57}" destId="{4545C1F7-38D8-42E1-9187-8275E4432683}" srcOrd="4" destOrd="0" presId="urn:microsoft.com/office/officeart/2005/8/layout/hierarchy2"/>
    <dgm:cxn modelId="{2A72BE3F-3003-47DF-97F6-EBF94B15ECAB}" type="presParOf" srcId="{4545C1F7-38D8-42E1-9187-8275E4432683}" destId="{BE02ABBD-D7FB-481A-A15F-9F4024CB32B2}" srcOrd="0" destOrd="0" presId="urn:microsoft.com/office/officeart/2005/8/layout/hierarchy2"/>
    <dgm:cxn modelId="{6D764485-19F6-46A0-9F01-970455C50FF1}" type="presParOf" srcId="{62873117-D979-44B2-AB12-5F0BC1DFBD57}" destId="{FC9D934F-321A-42CA-9874-473BB688D5BA}" srcOrd="5" destOrd="0" presId="urn:microsoft.com/office/officeart/2005/8/layout/hierarchy2"/>
    <dgm:cxn modelId="{2463BF2E-4DE8-4E4C-9BA6-39639E21C7CB}" type="presParOf" srcId="{FC9D934F-321A-42CA-9874-473BB688D5BA}" destId="{9430A28A-9EBD-4A59-A337-4ED1C29FEA53}" srcOrd="0" destOrd="0" presId="urn:microsoft.com/office/officeart/2005/8/layout/hierarchy2"/>
    <dgm:cxn modelId="{1D716CA8-763D-4862-963F-3AE2A8A26D31}" type="presParOf" srcId="{FC9D934F-321A-42CA-9874-473BB688D5BA}" destId="{8F9E8940-BC4B-416A-AFDD-506860C230E5}" srcOrd="1" destOrd="0" presId="urn:microsoft.com/office/officeart/2005/8/layout/hierarchy2"/>
    <dgm:cxn modelId="{74F8B716-5917-40CF-BC52-98925F286767}" type="presParOf" srcId="{62873117-D979-44B2-AB12-5F0BC1DFBD57}" destId="{841261EC-5E38-4D04-A4F0-5FE5FEE976D9}" srcOrd="6" destOrd="0" presId="urn:microsoft.com/office/officeart/2005/8/layout/hierarchy2"/>
    <dgm:cxn modelId="{506387BB-DC09-439A-89C8-28DBA2ED2D2F}" type="presParOf" srcId="{841261EC-5E38-4D04-A4F0-5FE5FEE976D9}" destId="{5A772F26-301B-426D-B31E-982F38B67F0E}" srcOrd="0" destOrd="0" presId="urn:microsoft.com/office/officeart/2005/8/layout/hierarchy2"/>
    <dgm:cxn modelId="{91075E1D-AA30-4096-9844-77412B1F5BE9}" type="presParOf" srcId="{62873117-D979-44B2-AB12-5F0BC1DFBD57}" destId="{77E67991-93E2-4DD7-A4AE-4136DBD9D6F6}" srcOrd="7" destOrd="0" presId="urn:microsoft.com/office/officeart/2005/8/layout/hierarchy2"/>
    <dgm:cxn modelId="{18E29E96-1246-4DBE-9371-E2F678B9A25C}" type="presParOf" srcId="{77E67991-93E2-4DD7-A4AE-4136DBD9D6F6}" destId="{6E82531F-C1D7-4FBE-8682-0CCD91D9D687}" srcOrd="0" destOrd="0" presId="urn:microsoft.com/office/officeart/2005/8/layout/hierarchy2"/>
    <dgm:cxn modelId="{D99FBA18-206A-4769-BCC7-8516F2714D0A}" type="presParOf" srcId="{77E67991-93E2-4DD7-A4AE-4136DBD9D6F6}" destId="{882D5E15-6C48-4BAD-9F11-EEFD557E72C4}" srcOrd="1" destOrd="0" presId="urn:microsoft.com/office/officeart/2005/8/layout/hierarchy2"/>
    <dgm:cxn modelId="{3FD85A9F-AD36-4A66-97C0-14D3A01335B6}" type="presParOf" srcId="{62873117-D979-44B2-AB12-5F0BC1DFBD57}" destId="{79FB3A52-0755-4757-83B7-89FCE05A6B96}" srcOrd="8" destOrd="0" presId="urn:microsoft.com/office/officeart/2005/8/layout/hierarchy2"/>
    <dgm:cxn modelId="{9B8458F1-2FD7-4455-A3DA-E58F7507C5D0}" type="presParOf" srcId="{79FB3A52-0755-4757-83B7-89FCE05A6B96}" destId="{C764A6F0-94AF-49DB-9AE6-0AC30C61E8B4}" srcOrd="0" destOrd="0" presId="urn:microsoft.com/office/officeart/2005/8/layout/hierarchy2"/>
    <dgm:cxn modelId="{89A6359A-3B39-4F32-86BA-2E18FD48CB93}" type="presParOf" srcId="{62873117-D979-44B2-AB12-5F0BC1DFBD57}" destId="{46AD7ACC-4070-4C02-A5A6-C97FCBB4426B}" srcOrd="9" destOrd="0" presId="urn:microsoft.com/office/officeart/2005/8/layout/hierarchy2"/>
    <dgm:cxn modelId="{A45638D8-E458-474A-9BC9-0AF087A553B1}" type="presParOf" srcId="{46AD7ACC-4070-4C02-A5A6-C97FCBB4426B}" destId="{D5DEBD35-8C81-4749-82EA-73A8E629F7D0}" srcOrd="0" destOrd="0" presId="urn:microsoft.com/office/officeart/2005/8/layout/hierarchy2"/>
    <dgm:cxn modelId="{42C7257B-D259-470B-8E5D-C75D3A1E99A1}" type="presParOf" srcId="{46AD7ACC-4070-4C02-A5A6-C97FCBB4426B}" destId="{05EC9881-0E66-4D0F-9406-2373FA2491F6}" srcOrd="1" destOrd="0" presId="urn:microsoft.com/office/officeart/2005/8/layout/hierarchy2"/>
    <dgm:cxn modelId="{AAF17B98-536A-4970-8ECE-0AA63C847AC2}" type="presParOf" srcId="{6E80EB31-608A-4A92-BD6C-AC1FE6F578FD}" destId="{68746BC2-2D82-43A0-BFA6-B97E4A4E116B}" srcOrd="1" destOrd="0" presId="urn:microsoft.com/office/officeart/2005/8/layout/hierarchy2"/>
    <dgm:cxn modelId="{DFCCA495-8FBD-4C13-B75D-E4F0B52FE8BE}" type="presParOf" srcId="{68746BC2-2D82-43A0-BFA6-B97E4A4E116B}" destId="{C4CA5B08-70CD-4419-91E7-BBB6BCA73307}" srcOrd="0" destOrd="0" presId="urn:microsoft.com/office/officeart/2005/8/layout/hierarchy2"/>
    <dgm:cxn modelId="{C95B072E-FDC3-4E2B-A879-730435DE04AE}" type="presParOf" srcId="{68746BC2-2D82-43A0-BFA6-B97E4A4E116B}" destId="{2CA6521B-B188-4D0C-917E-B0EAA4883B7E}" srcOrd="1" destOrd="0" presId="urn:microsoft.com/office/officeart/2005/8/layout/hierarchy2"/>
    <dgm:cxn modelId="{AB6674CA-E6F6-4C8B-A77F-4DFB68DE9CCA}" type="presParOf" srcId="{2CA6521B-B188-4D0C-917E-B0EAA4883B7E}" destId="{2EA11129-C77C-484B-BBB0-15D7CE142662}" srcOrd="0" destOrd="0" presId="urn:microsoft.com/office/officeart/2005/8/layout/hierarchy2"/>
    <dgm:cxn modelId="{12E8E0E3-8930-4689-BB62-5A5F929AFDCA}" type="presParOf" srcId="{2EA11129-C77C-484B-BBB0-15D7CE142662}" destId="{133BFBA5-4177-40BC-ABF2-D0CF81435215}" srcOrd="0" destOrd="0" presId="urn:microsoft.com/office/officeart/2005/8/layout/hierarchy2"/>
    <dgm:cxn modelId="{9DB8045D-51A9-4420-BC0A-C2FA67347137}" type="presParOf" srcId="{2CA6521B-B188-4D0C-917E-B0EAA4883B7E}" destId="{436ED2F5-57FD-476F-955B-87302DA812C0}" srcOrd="1" destOrd="0" presId="urn:microsoft.com/office/officeart/2005/8/layout/hierarchy2"/>
    <dgm:cxn modelId="{274EB998-B9D2-442E-BEBF-23D823EB3483}" type="presParOf" srcId="{436ED2F5-57FD-476F-955B-87302DA812C0}" destId="{AE7823AF-1542-4179-83CF-C1F44B5C3EB6}" srcOrd="0" destOrd="0" presId="urn:microsoft.com/office/officeart/2005/8/layout/hierarchy2"/>
    <dgm:cxn modelId="{7E499700-ED43-4D62-ADA5-4DD7D0D5B95F}" type="presParOf" srcId="{436ED2F5-57FD-476F-955B-87302DA812C0}" destId="{7729E868-8470-4950-B855-58AA5BF4FE9D}" srcOrd="1" destOrd="0" presId="urn:microsoft.com/office/officeart/2005/8/layout/hierarchy2"/>
    <dgm:cxn modelId="{394566A8-86DE-4F7A-8A98-FB2D22F982B3}" type="presParOf" srcId="{2CA6521B-B188-4D0C-917E-B0EAA4883B7E}" destId="{0517D265-3FCE-466B-B881-2D70E6FF6D52}" srcOrd="2" destOrd="0" presId="urn:microsoft.com/office/officeart/2005/8/layout/hierarchy2"/>
    <dgm:cxn modelId="{5298E6C2-2906-4807-AD0C-5A18B7C8A6FE}" type="presParOf" srcId="{0517D265-3FCE-466B-B881-2D70E6FF6D52}" destId="{D629DB56-10E1-493F-AFE3-804E3B5ABA2B}" srcOrd="0" destOrd="0" presId="urn:microsoft.com/office/officeart/2005/8/layout/hierarchy2"/>
    <dgm:cxn modelId="{BECA0B3E-3859-43EF-A862-7A0F2C7C3148}" type="presParOf" srcId="{2CA6521B-B188-4D0C-917E-B0EAA4883B7E}" destId="{11989CD5-707B-4C7B-85FA-1B70DAC70AA2}" srcOrd="3" destOrd="0" presId="urn:microsoft.com/office/officeart/2005/8/layout/hierarchy2"/>
    <dgm:cxn modelId="{FC3AE404-F4AB-4EBF-B0A0-63051E1067A9}" type="presParOf" srcId="{11989CD5-707B-4C7B-85FA-1B70DAC70AA2}" destId="{5DE0AF98-D493-45C8-8884-3BCE99317BFF}" srcOrd="0" destOrd="0" presId="urn:microsoft.com/office/officeart/2005/8/layout/hierarchy2"/>
    <dgm:cxn modelId="{E79A9962-6B0B-4D3D-87B7-F49A5BDDA728}" type="presParOf" srcId="{11989CD5-707B-4C7B-85FA-1B70DAC70AA2}" destId="{17113A1B-B315-4435-AFAE-839CB3F649FF}" srcOrd="1" destOrd="0" presId="urn:microsoft.com/office/officeart/2005/8/layout/hierarchy2"/>
    <dgm:cxn modelId="{F3E8EF1B-C4DC-43FE-ABAC-D213D35D4265}" type="presParOf" srcId="{2CA6521B-B188-4D0C-917E-B0EAA4883B7E}" destId="{B7277010-940B-4398-81C1-5D63E0AE7E99}" srcOrd="4" destOrd="0" presId="urn:microsoft.com/office/officeart/2005/8/layout/hierarchy2"/>
    <dgm:cxn modelId="{3C556AF5-97F2-4DF2-AB74-19387E198935}" type="presParOf" srcId="{B7277010-940B-4398-81C1-5D63E0AE7E99}" destId="{78D8F6A2-0A21-45F4-9A75-2AA1F37534EF}" srcOrd="0" destOrd="0" presId="urn:microsoft.com/office/officeart/2005/8/layout/hierarchy2"/>
    <dgm:cxn modelId="{6D661F35-2B65-47A7-B6D6-ADCA3312B1B0}" type="presParOf" srcId="{2CA6521B-B188-4D0C-917E-B0EAA4883B7E}" destId="{D5250EF6-6C52-4A18-ACA4-7DAF9BA231B8}" srcOrd="5" destOrd="0" presId="urn:microsoft.com/office/officeart/2005/8/layout/hierarchy2"/>
    <dgm:cxn modelId="{1404CC8A-2B50-4E21-BC76-2988EB11A963}" type="presParOf" srcId="{D5250EF6-6C52-4A18-ACA4-7DAF9BA231B8}" destId="{149A8858-3579-4627-AB3C-B94FBD82A308}" srcOrd="0" destOrd="0" presId="urn:microsoft.com/office/officeart/2005/8/layout/hierarchy2"/>
    <dgm:cxn modelId="{7BDBFB10-84F4-44B0-9970-E2E15222E28E}" type="presParOf" srcId="{D5250EF6-6C52-4A18-ACA4-7DAF9BA231B8}" destId="{3D154A0E-564E-42E1-8EF2-3B93D99B3801}" srcOrd="1" destOrd="0" presId="urn:microsoft.com/office/officeart/2005/8/layout/hierarchy2"/>
    <dgm:cxn modelId="{B40B3579-2F63-40BB-AD1F-096BBEF68FD4}" type="presParOf" srcId="{2CA6521B-B188-4D0C-917E-B0EAA4883B7E}" destId="{B973F5B3-8F41-4A0A-9553-0E8D216F6679}" srcOrd="6" destOrd="0" presId="urn:microsoft.com/office/officeart/2005/8/layout/hierarchy2"/>
    <dgm:cxn modelId="{44D02A87-478A-41ED-B819-8976E681304A}" type="presParOf" srcId="{B973F5B3-8F41-4A0A-9553-0E8D216F6679}" destId="{5FC7FFA6-86D9-4A25-B780-2ED00DAE8BB4}" srcOrd="0" destOrd="0" presId="urn:microsoft.com/office/officeart/2005/8/layout/hierarchy2"/>
    <dgm:cxn modelId="{F3C33D34-D7C2-473F-B56F-2BF7C55BC16C}" type="presParOf" srcId="{2CA6521B-B188-4D0C-917E-B0EAA4883B7E}" destId="{1AB67C33-7952-42E9-A22B-D0791E0641D5}" srcOrd="7" destOrd="0" presId="urn:microsoft.com/office/officeart/2005/8/layout/hierarchy2"/>
    <dgm:cxn modelId="{1A20BDAE-3EBA-41BD-9183-2BA88EFE308A}" type="presParOf" srcId="{1AB67C33-7952-42E9-A22B-D0791E0641D5}" destId="{44F4F6F9-4470-4F73-807E-A0443F2199C8}" srcOrd="0" destOrd="0" presId="urn:microsoft.com/office/officeart/2005/8/layout/hierarchy2"/>
    <dgm:cxn modelId="{AC7EF89F-3B2F-4287-AB63-23D82C2C8401}" type="presParOf" srcId="{1AB67C33-7952-42E9-A22B-D0791E0641D5}" destId="{7B5B8C6A-D54B-4A05-B2FB-D8D5E4E1239A}" srcOrd="1" destOrd="0" presId="urn:microsoft.com/office/officeart/2005/8/layout/hierarchy2"/>
    <dgm:cxn modelId="{26D6E5D7-BED0-43D9-A9C4-A3C257B82454}" type="presParOf" srcId="{2CA6521B-B188-4D0C-917E-B0EAA4883B7E}" destId="{77F53087-645E-49DA-82AA-12B04D3E1F71}" srcOrd="8" destOrd="0" presId="urn:microsoft.com/office/officeart/2005/8/layout/hierarchy2"/>
    <dgm:cxn modelId="{DAB80502-6AA9-4F09-9955-EBCEEE5DA9C3}" type="presParOf" srcId="{77F53087-645E-49DA-82AA-12B04D3E1F71}" destId="{C3D7C5EC-9D6D-492D-B868-18C1584C9F8C}" srcOrd="0" destOrd="0" presId="urn:microsoft.com/office/officeart/2005/8/layout/hierarchy2"/>
    <dgm:cxn modelId="{3A0DE3B5-B413-45E1-908D-CF752408EB3E}" type="presParOf" srcId="{2CA6521B-B188-4D0C-917E-B0EAA4883B7E}" destId="{515BFF7C-5B73-4416-B785-A611CFF90F16}" srcOrd="9" destOrd="0" presId="urn:microsoft.com/office/officeart/2005/8/layout/hierarchy2"/>
    <dgm:cxn modelId="{B426CDD6-9AC7-4100-9A62-397D7729B407}" type="presParOf" srcId="{515BFF7C-5B73-4416-B785-A611CFF90F16}" destId="{05C9D4E5-D924-4BEB-B21C-6B2C61636842}" srcOrd="0" destOrd="0" presId="urn:microsoft.com/office/officeart/2005/8/layout/hierarchy2"/>
    <dgm:cxn modelId="{8144E4DB-3BA0-4872-847B-15EE0C7AC824}" type="presParOf" srcId="{515BFF7C-5B73-4416-B785-A611CFF90F16}" destId="{66780897-A6CB-4179-A592-4E703C4FE5F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58F4C4-ECAD-4DD1-BB81-6DD1638D6657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A10D1B0-8A4D-4FBD-95CC-6E4B9E1CC381}">
      <dgm:prSet phldrT="[文本]"/>
      <dgm:spPr>
        <a:solidFill>
          <a:srgbClr val="007373"/>
        </a:solidFill>
      </dgm:spPr>
      <dgm:t>
        <a:bodyPr/>
        <a:lstStyle/>
        <a:p>
          <a:r>
            <a:rPr lang="zh-CN" altLang="en-US" dirty="0" smtClean="0"/>
            <a:t>用户管理</a:t>
          </a:r>
          <a:endParaRPr lang="zh-CN" altLang="en-US" dirty="0"/>
        </a:p>
      </dgm:t>
    </dgm:pt>
    <dgm:pt modelId="{DB67F6C6-0806-41FB-94A3-D763C57D4390}" type="parTrans" cxnId="{94055D3D-2CDA-48C6-93C4-A442BAE70064}">
      <dgm:prSet/>
      <dgm:spPr/>
      <dgm:t>
        <a:bodyPr/>
        <a:lstStyle/>
        <a:p>
          <a:endParaRPr lang="zh-CN" altLang="en-US"/>
        </a:p>
      </dgm:t>
    </dgm:pt>
    <dgm:pt modelId="{43D7A79B-3F0D-43A1-870D-71BCE071F459}" type="sibTrans" cxnId="{94055D3D-2CDA-48C6-93C4-A442BAE70064}">
      <dgm:prSet/>
      <dgm:spPr/>
      <dgm:t>
        <a:bodyPr/>
        <a:lstStyle/>
        <a:p>
          <a:endParaRPr lang="zh-CN" altLang="en-US"/>
        </a:p>
      </dgm:t>
    </dgm:pt>
    <dgm:pt modelId="{C273F1E2-AA98-4282-B71C-9A5BAC5118B0}">
      <dgm:prSet phldrT="[文本]"/>
      <dgm:spPr>
        <a:solidFill>
          <a:srgbClr val="007373"/>
        </a:solidFill>
      </dgm:spPr>
      <dgm:t>
        <a:bodyPr/>
        <a:lstStyle/>
        <a:p>
          <a:r>
            <a:rPr lang="zh-CN" altLang="en-US" dirty="0" smtClean="0"/>
            <a:t>系统用户</a:t>
          </a:r>
          <a:endParaRPr lang="zh-CN" altLang="en-US" dirty="0"/>
        </a:p>
      </dgm:t>
    </dgm:pt>
    <dgm:pt modelId="{8ADDC1B5-C9BB-4252-95D4-6830133319D9}" type="parTrans" cxnId="{54E98064-4B13-4BCF-A2B2-89BBD64E6344}">
      <dgm:prSet/>
      <dgm:spPr/>
      <dgm:t>
        <a:bodyPr/>
        <a:lstStyle/>
        <a:p>
          <a:endParaRPr lang="zh-CN" altLang="en-US"/>
        </a:p>
      </dgm:t>
    </dgm:pt>
    <dgm:pt modelId="{4CDCBE4B-393E-4224-9C65-8D34290B33A0}" type="sibTrans" cxnId="{54E98064-4B13-4BCF-A2B2-89BBD64E6344}">
      <dgm:prSet/>
      <dgm:spPr/>
      <dgm:t>
        <a:bodyPr/>
        <a:lstStyle/>
        <a:p>
          <a:endParaRPr lang="zh-CN" altLang="en-US"/>
        </a:p>
      </dgm:t>
    </dgm:pt>
    <dgm:pt modelId="{04FD71D4-CA40-432A-9C31-5D8ABF9F325A}">
      <dgm:prSet phldrT="[文本]"/>
      <dgm:spPr>
        <a:solidFill>
          <a:srgbClr val="007373"/>
        </a:solidFill>
      </dgm:spPr>
      <dgm:t>
        <a:bodyPr/>
        <a:lstStyle/>
        <a:p>
          <a:r>
            <a:rPr lang="zh-CN" altLang="en-US" dirty="0" smtClean="0"/>
            <a:t>客户</a:t>
          </a:r>
          <a:endParaRPr lang="zh-CN" altLang="en-US" dirty="0"/>
        </a:p>
      </dgm:t>
    </dgm:pt>
    <dgm:pt modelId="{3DAA4F41-8C32-4009-8E6C-EF4B422B4023}" type="parTrans" cxnId="{1AB4C23E-03F5-4F8B-BC87-1A78D4896C70}">
      <dgm:prSet/>
      <dgm:spPr/>
      <dgm:t>
        <a:bodyPr/>
        <a:lstStyle/>
        <a:p>
          <a:endParaRPr lang="zh-CN" altLang="en-US"/>
        </a:p>
      </dgm:t>
    </dgm:pt>
    <dgm:pt modelId="{DDBA613D-CFA8-4951-8FDC-237133EF1B37}" type="sibTrans" cxnId="{1AB4C23E-03F5-4F8B-BC87-1A78D4896C70}">
      <dgm:prSet/>
      <dgm:spPr/>
      <dgm:t>
        <a:bodyPr/>
        <a:lstStyle/>
        <a:p>
          <a:endParaRPr lang="zh-CN" altLang="en-US"/>
        </a:p>
      </dgm:t>
    </dgm:pt>
    <dgm:pt modelId="{6E80EB31-608A-4A92-BD6C-AC1FE6F578FD}" type="pres">
      <dgm:prSet presAssocID="{F858F4C4-ECAD-4DD1-BB81-6DD1638D665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838A713-0D1A-414E-B1FF-BD3028F245FD}" type="pres">
      <dgm:prSet presAssocID="{1A10D1B0-8A4D-4FBD-95CC-6E4B9E1CC381}" presName="root1" presStyleCnt="0"/>
      <dgm:spPr/>
    </dgm:pt>
    <dgm:pt modelId="{444E0A5A-97AB-42DB-8EB1-A336AC28F37C}" type="pres">
      <dgm:prSet presAssocID="{1A10D1B0-8A4D-4FBD-95CC-6E4B9E1CC38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2873117-D979-44B2-AB12-5F0BC1DFBD57}" type="pres">
      <dgm:prSet presAssocID="{1A10D1B0-8A4D-4FBD-95CC-6E4B9E1CC381}" presName="level2hierChild" presStyleCnt="0"/>
      <dgm:spPr/>
    </dgm:pt>
    <dgm:pt modelId="{2EA11129-C77C-484B-BBB0-15D7CE142662}" type="pres">
      <dgm:prSet presAssocID="{8ADDC1B5-C9BB-4252-95D4-6830133319D9}" presName="conn2-1" presStyleLbl="parChTrans1D2" presStyleIdx="0" presStyleCnt="2"/>
      <dgm:spPr/>
    </dgm:pt>
    <dgm:pt modelId="{133BFBA5-4177-40BC-ABF2-D0CF81435215}" type="pres">
      <dgm:prSet presAssocID="{8ADDC1B5-C9BB-4252-95D4-6830133319D9}" presName="connTx" presStyleLbl="parChTrans1D2" presStyleIdx="0" presStyleCnt="2"/>
      <dgm:spPr/>
    </dgm:pt>
    <dgm:pt modelId="{436ED2F5-57FD-476F-955B-87302DA812C0}" type="pres">
      <dgm:prSet presAssocID="{C273F1E2-AA98-4282-B71C-9A5BAC5118B0}" presName="root2" presStyleCnt="0"/>
      <dgm:spPr/>
    </dgm:pt>
    <dgm:pt modelId="{AE7823AF-1542-4179-83CF-C1F44B5C3EB6}" type="pres">
      <dgm:prSet presAssocID="{C273F1E2-AA98-4282-B71C-9A5BAC5118B0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29E868-8470-4950-B855-58AA5BF4FE9D}" type="pres">
      <dgm:prSet presAssocID="{C273F1E2-AA98-4282-B71C-9A5BAC5118B0}" presName="level3hierChild" presStyleCnt="0"/>
      <dgm:spPr/>
    </dgm:pt>
    <dgm:pt modelId="{0517D265-3FCE-466B-B881-2D70E6FF6D52}" type="pres">
      <dgm:prSet presAssocID="{3DAA4F41-8C32-4009-8E6C-EF4B422B4023}" presName="conn2-1" presStyleLbl="parChTrans1D2" presStyleIdx="1" presStyleCnt="2"/>
      <dgm:spPr/>
    </dgm:pt>
    <dgm:pt modelId="{D629DB56-10E1-493F-AFE3-804E3B5ABA2B}" type="pres">
      <dgm:prSet presAssocID="{3DAA4F41-8C32-4009-8E6C-EF4B422B4023}" presName="connTx" presStyleLbl="parChTrans1D2" presStyleIdx="1" presStyleCnt="2"/>
      <dgm:spPr/>
    </dgm:pt>
    <dgm:pt modelId="{11989CD5-707B-4C7B-85FA-1B70DAC70AA2}" type="pres">
      <dgm:prSet presAssocID="{04FD71D4-CA40-432A-9C31-5D8ABF9F325A}" presName="root2" presStyleCnt="0"/>
      <dgm:spPr/>
    </dgm:pt>
    <dgm:pt modelId="{5DE0AF98-D493-45C8-8884-3BCE99317BFF}" type="pres">
      <dgm:prSet presAssocID="{04FD71D4-CA40-432A-9C31-5D8ABF9F325A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7113A1B-B315-4435-AFAE-839CB3F649FF}" type="pres">
      <dgm:prSet presAssocID="{04FD71D4-CA40-432A-9C31-5D8ABF9F325A}" presName="level3hierChild" presStyleCnt="0"/>
      <dgm:spPr/>
    </dgm:pt>
  </dgm:ptLst>
  <dgm:cxnLst>
    <dgm:cxn modelId="{94055D3D-2CDA-48C6-93C4-A442BAE70064}" srcId="{F858F4C4-ECAD-4DD1-BB81-6DD1638D6657}" destId="{1A10D1B0-8A4D-4FBD-95CC-6E4B9E1CC381}" srcOrd="0" destOrd="0" parTransId="{DB67F6C6-0806-41FB-94A3-D763C57D4390}" sibTransId="{43D7A79B-3F0D-43A1-870D-71BCE071F459}"/>
    <dgm:cxn modelId="{6534A3CC-9FB0-48DD-9DB5-D4BAF17B6313}" type="presOf" srcId="{1A10D1B0-8A4D-4FBD-95CC-6E4B9E1CC381}" destId="{444E0A5A-97AB-42DB-8EB1-A336AC28F37C}" srcOrd="0" destOrd="0" presId="urn:microsoft.com/office/officeart/2005/8/layout/hierarchy2"/>
    <dgm:cxn modelId="{2CCFE070-99CA-4DFC-9810-44531270EB49}" type="presOf" srcId="{3DAA4F41-8C32-4009-8E6C-EF4B422B4023}" destId="{D629DB56-10E1-493F-AFE3-804E3B5ABA2B}" srcOrd="1" destOrd="0" presId="urn:microsoft.com/office/officeart/2005/8/layout/hierarchy2"/>
    <dgm:cxn modelId="{1AB4C23E-03F5-4F8B-BC87-1A78D4896C70}" srcId="{1A10D1B0-8A4D-4FBD-95CC-6E4B9E1CC381}" destId="{04FD71D4-CA40-432A-9C31-5D8ABF9F325A}" srcOrd="1" destOrd="0" parTransId="{3DAA4F41-8C32-4009-8E6C-EF4B422B4023}" sibTransId="{DDBA613D-CFA8-4951-8FDC-237133EF1B37}"/>
    <dgm:cxn modelId="{0F89DA17-6EA8-41E6-A312-C44B6925E41C}" type="presOf" srcId="{04FD71D4-CA40-432A-9C31-5D8ABF9F325A}" destId="{5DE0AF98-D493-45C8-8884-3BCE99317BFF}" srcOrd="0" destOrd="0" presId="urn:microsoft.com/office/officeart/2005/8/layout/hierarchy2"/>
    <dgm:cxn modelId="{54E98064-4B13-4BCF-A2B2-89BBD64E6344}" srcId="{1A10D1B0-8A4D-4FBD-95CC-6E4B9E1CC381}" destId="{C273F1E2-AA98-4282-B71C-9A5BAC5118B0}" srcOrd="0" destOrd="0" parTransId="{8ADDC1B5-C9BB-4252-95D4-6830133319D9}" sibTransId="{4CDCBE4B-393E-4224-9C65-8D34290B33A0}"/>
    <dgm:cxn modelId="{1AE09B76-D6B4-40CC-A1AA-0353AAE74842}" type="presOf" srcId="{8ADDC1B5-C9BB-4252-95D4-6830133319D9}" destId="{133BFBA5-4177-40BC-ABF2-D0CF81435215}" srcOrd="1" destOrd="0" presId="urn:microsoft.com/office/officeart/2005/8/layout/hierarchy2"/>
    <dgm:cxn modelId="{9E63882D-CB1E-4FBF-BD20-EE91D6AF4478}" type="presOf" srcId="{F858F4C4-ECAD-4DD1-BB81-6DD1638D6657}" destId="{6E80EB31-608A-4A92-BD6C-AC1FE6F578FD}" srcOrd="0" destOrd="0" presId="urn:microsoft.com/office/officeart/2005/8/layout/hierarchy2"/>
    <dgm:cxn modelId="{FA13285D-3313-4687-9BA6-9DCA7DCF1528}" type="presOf" srcId="{C273F1E2-AA98-4282-B71C-9A5BAC5118B0}" destId="{AE7823AF-1542-4179-83CF-C1F44B5C3EB6}" srcOrd="0" destOrd="0" presId="urn:microsoft.com/office/officeart/2005/8/layout/hierarchy2"/>
    <dgm:cxn modelId="{C7CA4D70-51CC-44FF-BF91-E34ADA8A0A3A}" type="presOf" srcId="{3DAA4F41-8C32-4009-8E6C-EF4B422B4023}" destId="{0517D265-3FCE-466B-B881-2D70E6FF6D52}" srcOrd="0" destOrd="0" presId="urn:microsoft.com/office/officeart/2005/8/layout/hierarchy2"/>
    <dgm:cxn modelId="{BF1B39ED-D1A4-4EA4-A918-1638AD237962}" type="presOf" srcId="{8ADDC1B5-C9BB-4252-95D4-6830133319D9}" destId="{2EA11129-C77C-484B-BBB0-15D7CE142662}" srcOrd="0" destOrd="0" presId="urn:microsoft.com/office/officeart/2005/8/layout/hierarchy2"/>
    <dgm:cxn modelId="{1D2644FD-F7F9-46D0-A9C7-B86039545EA2}" type="presParOf" srcId="{6E80EB31-608A-4A92-BD6C-AC1FE6F578FD}" destId="{5838A713-0D1A-414E-B1FF-BD3028F245FD}" srcOrd="0" destOrd="0" presId="urn:microsoft.com/office/officeart/2005/8/layout/hierarchy2"/>
    <dgm:cxn modelId="{31F94603-896A-4029-B7FA-37315D19AC86}" type="presParOf" srcId="{5838A713-0D1A-414E-B1FF-BD3028F245FD}" destId="{444E0A5A-97AB-42DB-8EB1-A336AC28F37C}" srcOrd="0" destOrd="0" presId="urn:microsoft.com/office/officeart/2005/8/layout/hierarchy2"/>
    <dgm:cxn modelId="{02A32DAC-466B-4605-91EC-3187E4B3FE3D}" type="presParOf" srcId="{5838A713-0D1A-414E-B1FF-BD3028F245FD}" destId="{62873117-D979-44B2-AB12-5F0BC1DFBD57}" srcOrd="1" destOrd="0" presId="urn:microsoft.com/office/officeart/2005/8/layout/hierarchy2"/>
    <dgm:cxn modelId="{8714F676-0A7C-4A96-9832-24BDB182EE16}" type="presParOf" srcId="{62873117-D979-44B2-AB12-5F0BC1DFBD57}" destId="{2EA11129-C77C-484B-BBB0-15D7CE142662}" srcOrd="0" destOrd="0" presId="urn:microsoft.com/office/officeart/2005/8/layout/hierarchy2"/>
    <dgm:cxn modelId="{F1E7D43F-8F0D-4F27-8F29-86A3969D6C5A}" type="presParOf" srcId="{2EA11129-C77C-484B-BBB0-15D7CE142662}" destId="{133BFBA5-4177-40BC-ABF2-D0CF81435215}" srcOrd="0" destOrd="0" presId="urn:microsoft.com/office/officeart/2005/8/layout/hierarchy2"/>
    <dgm:cxn modelId="{CA0E0A20-CD7E-4345-BA1A-5886E46D2DD2}" type="presParOf" srcId="{62873117-D979-44B2-AB12-5F0BC1DFBD57}" destId="{436ED2F5-57FD-476F-955B-87302DA812C0}" srcOrd="1" destOrd="0" presId="urn:microsoft.com/office/officeart/2005/8/layout/hierarchy2"/>
    <dgm:cxn modelId="{885708AC-6410-42BA-9218-0508673693BE}" type="presParOf" srcId="{436ED2F5-57FD-476F-955B-87302DA812C0}" destId="{AE7823AF-1542-4179-83CF-C1F44B5C3EB6}" srcOrd="0" destOrd="0" presId="urn:microsoft.com/office/officeart/2005/8/layout/hierarchy2"/>
    <dgm:cxn modelId="{E659A250-9C3C-4895-A2C3-F005443A8A4B}" type="presParOf" srcId="{436ED2F5-57FD-476F-955B-87302DA812C0}" destId="{7729E868-8470-4950-B855-58AA5BF4FE9D}" srcOrd="1" destOrd="0" presId="urn:microsoft.com/office/officeart/2005/8/layout/hierarchy2"/>
    <dgm:cxn modelId="{D41024BD-8BFA-4D29-83D3-9B304D71441B}" type="presParOf" srcId="{62873117-D979-44B2-AB12-5F0BC1DFBD57}" destId="{0517D265-3FCE-466B-B881-2D70E6FF6D52}" srcOrd="2" destOrd="0" presId="urn:microsoft.com/office/officeart/2005/8/layout/hierarchy2"/>
    <dgm:cxn modelId="{749AE954-72F7-418C-8F8F-798AABF2A79A}" type="presParOf" srcId="{0517D265-3FCE-466B-B881-2D70E6FF6D52}" destId="{D629DB56-10E1-493F-AFE3-804E3B5ABA2B}" srcOrd="0" destOrd="0" presId="urn:microsoft.com/office/officeart/2005/8/layout/hierarchy2"/>
    <dgm:cxn modelId="{C78B3697-79E2-4C28-BDBF-6E312FA93584}" type="presParOf" srcId="{62873117-D979-44B2-AB12-5F0BC1DFBD57}" destId="{11989CD5-707B-4C7B-85FA-1B70DAC70AA2}" srcOrd="3" destOrd="0" presId="urn:microsoft.com/office/officeart/2005/8/layout/hierarchy2"/>
    <dgm:cxn modelId="{A6483D3D-4B7C-4337-9E08-706254584ECE}" type="presParOf" srcId="{11989CD5-707B-4C7B-85FA-1B70DAC70AA2}" destId="{5DE0AF98-D493-45C8-8884-3BCE99317BFF}" srcOrd="0" destOrd="0" presId="urn:microsoft.com/office/officeart/2005/8/layout/hierarchy2"/>
    <dgm:cxn modelId="{E86846B5-8CDC-40AB-BB52-89A34EF5DA35}" type="presParOf" srcId="{11989CD5-707B-4C7B-85FA-1B70DAC70AA2}" destId="{17113A1B-B315-4435-AFAE-839CB3F649F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2A7D56-3807-409B-AE39-D009F99E5B41}" type="doc">
      <dgm:prSet loTypeId="urn:microsoft.com/office/officeart/2005/8/layout/hProcess11" loCatId="process" qsTypeId="urn:microsoft.com/office/officeart/2005/8/quickstyle/simple1" qsCatId="simple" csTypeId="urn:microsoft.com/office/officeart/2005/8/colors/accent5_4" csCatId="accent5" phldr="1"/>
      <dgm:spPr/>
    </dgm:pt>
    <dgm:pt modelId="{6C67045E-C790-4787-9F1F-2ACA16D693F4}">
      <dgm:prSet phldrT="[文本]"/>
      <dgm:spPr/>
      <dgm:t>
        <a:bodyPr/>
        <a:lstStyle/>
        <a:p>
          <a:r>
            <a:rPr lang="zh-CN" altLang="en-US" dirty="0" smtClean="0"/>
            <a:t>采购申请</a:t>
          </a:r>
          <a:endParaRPr lang="zh-CN" altLang="en-US" dirty="0"/>
        </a:p>
      </dgm:t>
    </dgm:pt>
    <dgm:pt modelId="{1DE2A05C-4185-44DA-8C95-20428513CDAE}" type="parTrans" cxnId="{722F1D30-4365-4925-8023-BDCB26895C06}">
      <dgm:prSet/>
      <dgm:spPr/>
      <dgm:t>
        <a:bodyPr/>
        <a:lstStyle/>
        <a:p>
          <a:endParaRPr lang="zh-CN" altLang="en-US"/>
        </a:p>
      </dgm:t>
    </dgm:pt>
    <dgm:pt modelId="{EDC14DDA-E5AF-424D-80C4-72706F096AF6}" type="sibTrans" cxnId="{722F1D30-4365-4925-8023-BDCB26895C06}">
      <dgm:prSet/>
      <dgm:spPr/>
      <dgm:t>
        <a:bodyPr/>
        <a:lstStyle/>
        <a:p>
          <a:endParaRPr lang="zh-CN" altLang="en-US"/>
        </a:p>
      </dgm:t>
    </dgm:pt>
    <dgm:pt modelId="{F01286EC-0413-4D2A-BA84-A4E32616A9C0}">
      <dgm:prSet phldrT="[文本]"/>
      <dgm:spPr/>
      <dgm:t>
        <a:bodyPr/>
        <a:lstStyle/>
        <a:p>
          <a:r>
            <a:rPr lang="zh-CN" altLang="en-US" dirty="0" smtClean="0"/>
            <a:t>采购</a:t>
          </a:r>
          <a:r>
            <a:rPr lang="zh-CN" dirty="0" smtClean="0"/>
            <a:t>审批</a:t>
          </a:r>
          <a:endParaRPr lang="zh-CN" altLang="en-US" dirty="0"/>
        </a:p>
      </dgm:t>
    </dgm:pt>
    <dgm:pt modelId="{864E16D8-09F1-4E34-9AC2-7DF0A9687CCE}" type="parTrans" cxnId="{3B5E7EA5-CD78-458A-8BA2-BE1AE1C2AFDD}">
      <dgm:prSet/>
      <dgm:spPr/>
      <dgm:t>
        <a:bodyPr/>
        <a:lstStyle/>
        <a:p>
          <a:endParaRPr lang="zh-CN" altLang="en-US"/>
        </a:p>
      </dgm:t>
    </dgm:pt>
    <dgm:pt modelId="{157AEF11-FC33-4372-9FF7-7D7D9D948449}" type="sibTrans" cxnId="{3B5E7EA5-CD78-458A-8BA2-BE1AE1C2AFDD}">
      <dgm:prSet/>
      <dgm:spPr/>
      <dgm:t>
        <a:bodyPr/>
        <a:lstStyle/>
        <a:p>
          <a:endParaRPr lang="zh-CN" altLang="en-US"/>
        </a:p>
      </dgm:t>
    </dgm:pt>
    <dgm:pt modelId="{39CC1AFB-F3B9-48DF-9A07-9606DDA1AC79}">
      <dgm:prSet phldrT="[文本]"/>
      <dgm:spPr/>
      <dgm:t>
        <a:bodyPr/>
        <a:lstStyle/>
        <a:p>
          <a:r>
            <a:rPr lang="zh-CN" altLang="en-US" dirty="0" smtClean="0"/>
            <a:t>供应商</a:t>
          </a:r>
          <a:endParaRPr lang="zh-CN" altLang="en-US" dirty="0"/>
        </a:p>
      </dgm:t>
    </dgm:pt>
    <dgm:pt modelId="{729EBAB3-25B5-4D5D-9A25-1123CC6EC387}" type="parTrans" cxnId="{00BEE2ED-6A4F-4FD4-933A-CE4ADFC6073E}">
      <dgm:prSet/>
      <dgm:spPr/>
      <dgm:t>
        <a:bodyPr/>
        <a:lstStyle/>
        <a:p>
          <a:endParaRPr lang="zh-CN" altLang="en-US"/>
        </a:p>
      </dgm:t>
    </dgm:pt>
    <dgm:pt modelId="{7D05E8C5-26EF-48BC-99FE-4167D45F002B}" type="sibTrans" cxnId="{00BEE2ED-6A4F-4FD4-933A-CE4ADFC6073E}">
      <dgm:prSet/>
      <dgm:spPr/>
      <dgm:t>
        <a:bodyPr/>
        <a:lstStyle/>
        <a:p>
          <a:endParaRPr lang="zh-CN" altLang="en-US"/>
        </a:p>
      </dgm:t>
    </dgm:pt>
    <dgm:pt modelId="{8BECD310-B31A-4FB6-9EF1-1DA22C0CD0B2}">
      <dgm:prSet phldrT="[文本]"/>
      <dgm:spPr/>
      <dgm:t>
        <a:bodyPr/>
        <a:lstStyle/>
        <a:p>
          <a:r>
            <a:rPr lang="zh-CN" altLang="en-US" dirty="0" smtClean="0"/>
            <a:t>财务拨款</a:t>
          </a:r>
          <a:endParaRPr lang="zh-CN" altLang="en-US" dirty="0"/>
        </a:p>
      </dgm:t>
    </dgm:pt>
    <dgm:pt modelId="{8A6F6718-D050-4F41-8C62-966CE165D9D7}" type="parTrans" cxnId="{7136B4FE-7F55-4884-9B9D-787188EA5AA7}">
      <dgm:prSet/>
      <dgm:spPr/>
      <dgm:t>
        <a:bodyPr/>
        <a:lstStyle/>
        <a:p>
          <a:endParaRPr lang="zh-CN" altLang="en-US"/>
        </a:p>
      </dgm:t>
    </dgm:pt>
    <dgm:pt modelId="{90A6BF5E-AC82-4B2A-A38B-C4BF9F61CA4E}" type="sibTrans" cxnId="{7136B4FE-7F55-4884-9B9D-787188EA5AA7}">
      <dgm:prSet/>
      <dgm:spPr/>
      <dgm:t>
        <a:bodyPr/>
        <a:lstStyle/>
        <a:p>
          <a:endParaRPr lang="zh-CN" altLang="en-US"/>
        </a:p>
      </dgm:t>
    </dgm:pt>
    <dgm:pt modelId="{2634736A-1D30-4E7D-A5B8-0A8E148643B1}">
      <dgm:prSet phldrT="[文本]"/>
      <dgm:spPr/>
      <dgm:t>
        <a:bodyPr/>
        <a:lstStyle/>
        <a:p>
          <a:r>
            <a:rPr lang="zh-CN" altLang="en-US" dirty="0" smtClean="0"/>
            <a:t>采购验收，入库</a:t>
          </a:r>
          <a:endParaRPr lang="zh-CN" altLang="en-US" dirty="0"/>
        </a:p>
      </dgm:t>
    </dgm:pt>
    <dgm:pt modelId="{C64D139F-FC51-46F4-8013-2738CEC28B0A}" type="parTrans" cxnId="{D5B2C306-5AB0-4C1A-97C2-FA0290C07383}">
      <dgm:prSet/>
      <dgm:spPr/>
      <dgm:t>
        <a:bodyPr/>
        <a:lstStyle/>
        <a:p>
          <a:endParaRPr lang="zh-CN" altLang="en-US"/>
        </a:p>
      </dgm:t>
    </dgm:pt>
    <dgm:pt modelId="{12E92E90-6F7E-4862-911D-92685C9D7D30}" type="sibTrans" cxnId="{D5B2C306-5AB0-4C1A-97C2-FA0290C07383}">
      <dgm:prSet/>
      <dgm:spPr/>
      <dgm:t>
        <a:bodyPr/>
        <a:lstStyle/>
        <a:p>
          <a:endParaRPr lang="zh-CN" altLang="en-US"/>
        </a:p>
      </dgm:t>
    </dgm:pt>
    <dgm:pt modelId="{7BD8F3CB-5A1D-4886-AE2E-BFBBD14E1376}" type="pres">
      <dgm:prSet presAssocID="{6E2A7D56-3807-409B-AE39-D009F99E5B41}" presName="Name0" presStyleCnt="0">
        <dgm:presLayoutVars>
          <dgm:dir/>
          <dgm:resizeHandles val="exact"/>
        </dgm:presLayoutVars>
      </dgm:prSet>
      <dgm:spPr/>
    </dgm:pt>
    <dgm:pt modelId="{7B210476-CBE5-465A-839E-BC9106C8E5BA}" type="pres">
      <dgm:prSet presAssocID="{6E2A7D56-3807-409B-AE39-D009F99E5B41}" presName="arrow" presStyleLbl="bgShp" presStyleIdx="0" presStyleCnt="1" custLinFactNeighborY="4215"/>
      <dgm:spPr>
        <a:solidFill>
          <a:srgbClr val="075460"/>
        </a:solidFill>
      </dgm:spPr>
    </dgm:pt>
    <dgm:pt modelId="{8132FE70-480D-46E6-976E-881AABAB6678}" type="pres">
      <dgm:prSet presAssocID="{6E2A7D56-3807-409B-AE39-D009F99E5B41}" presName="points" presStyleCnt="0"/>
      <dgm:spPr/>
    </dgm:pt>
    <dgm:pt modelId="{D3050B80-0C07-41A2-819B-9332E2BE0A3E}" type="pres">
      <dgm:prSet presAssocID="{6C67045E-C790-4787-9F1F-2ACA16D693F4}" presName="compositeA" presStyleCnt="0"/>
      <dgm:spPr/>
    </dgm:pt>
    <dgm:pt modelId="{DD814CED-4935-4AD2-9BBC-D16F61AEF04C}" type="pres">
      <dgm:prSet presAssocID="{6C67045E-C790-4787-9F1F-2ACA16D693F4}" presName="textA" presStyleLbl="revTx" presStyleIdx="0" presStyleCnt="5">
        <dgm:presLayoutVars>
          <dgm:bulletEnabled val="1"/>
        </dgm:presLayoutVars>
      </dgm:prSet>
      <dgm:spPr/>
    </dgm:pt>
    <dgm:pt modelId="{A2CA777E-A2B3-4B85-85B7-6B7B41668C97}" type="pres">
      <dgm:prSet presAssocID="{6C67045E-C790-4787-9F1F-2ACA16D693F4}" presName="circleA" presStyleLbl="node1" presStyleIdx="0" presStyleCnt="5"/>
      <dgm:spPr>
        <a:solidFill>
          <a:srgbClr val="AEFBFB"/>
        </a:solidFill>
      </dgm:spPr>
    </dgm:pt>
    <dgm:pt modelId="{30E2CFAD-89E8-43D6-831D-4D5307115616}" type="pres">
      <dgm:prSet presAssocID="{6C67045E-C790-4787-9F1F-2ACA16D693F4}" presName="spaceA" presStyleCnt="0"/>
      <dgm:spPr/>
    </dgm:pt>
    <dgm:pt modelId="{D0723AA4-41FD-4E72-8D96-04F8E4224210}" type="pres">
      <dgm:prSet presAssocID="{EDC14DDA-E5AF-424D-80C4-72706F096AF6}" presName="space" presStyleCnt="0"/>
      <dgm:spPr/>
    </dgm:pt>
    <dgm:pt modelId="{4EBE4152-3DCA-437E-869F-D74C5CF426CC}" type="pres">
      <dgm:prSet presAssocID="{F01286EC-0413-4D2A-BA84-A4E32616A9C0}" presName="compositeB" presStyleCnt="0"/>
      <dgm:spPr/>
    </dgm:pt>
    <dgm:pt modelId="{5371776F-30BF-4805-B1AE-5ECA3F50A42C}" type="pres">
      <dgm:prSet presAssocID="{F01286EC-0413-4D2A-BA84-A4E32616A9C0}" presName="text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D46467-8641-48C4-9D60-87B2BEC218EA}" type="pres">
      <dgm:prSet presAssocID="{F01286EC-0413-4D2A-BA84-A4E32616A9C0}" presName="circleB" presStyleLbl="node1" presStyleIdx="1" presStyleCnt="5"/>
      <dgm:spPr>
        <a:solidFill>
          <a:srgbClr val="AEFBFB"/>
        </a:solidFill>
      </dgm:spPr>
    </dgm:pt>
    <dgm:pt modelId="{527DBB8B-F0D8-4751-9F3D-1C3684DF2A21}" type="pres">
      <dgm:prSet presAssocID="{F01286EC-0413-4D2A-BA84-A4E32616A9C0}" presName="spaceB" presStyleCnt="0"/>
      <dgm:spPr/>
    </dgm:pt>
    <dgm:pt modelId="{D6A193B7-1F10-40F8-ACA0-FEBEC8F716B5}" type="pres">
      <dgm:prSet presAssocID="{157AEF11-FC33-4372-9FF7-7D7D9D948449}" presName="space" presStyleCnt="0"/>
      <dgm:spPr/>
    </dgm:pt>
    <dgm:pt modelId="{F8D81E91-49EF-4D25-BD76-AD5D3352DE61}" type="pres">
      <dgm:prSet presAssocID="{39CC1AFB-F3B9-48DF-9A07-9606DDA1AC79}" presName="compositeA" presStyleCnt="0"/>
      <dgm:spPr/>
    </dgm:pt>
    <dgm:pt modelId="{CA1DC2C1-C4D9-4B3D-AF42-3737DB7ED16C}" type="pres">
      <dgm:prSet presAssocID="{39CC1AFB-F3B9-48DF-9A07-9606DDA1AC79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97BD04-D6BE-48A8-806A-241F768E74FA}" type="pres">
      <dgm:prSet presAssocID="{39CC1AFB-F3B9-48DF-9A07-9606DDA1AC79}" presName="circleA" presStyleLbl="node1" presStyleIdx="2" presStyleCnt="5"/>
      <dgm:spPr>
        <a:solidFill>
          <a:srgbClr val="AEFBFB"/>
        </a:solidFill>
      </dgm:spPr>
    </dgm:pt>
    <dgm:pt modelId="{7DBDDBC8-7D0B-48DA-AA48-5946224B4E18}" type="pres">
      <dgm:prSet presAssocID="{39CC1AFB-F3B9-48DF-9A07-9606DDA1AC79}" presName="spaceA" presStyleCnt="0"/>
      <dgm:spPr/>
    </dgm:pt>
    <dgm:pt modelId="{E0B20496-E794-4577-B4A8-210ED1567CC8}" type="pres">
      <dgm:prSet presAssocID="{7D05E8C5-26EF-48BC-99FE-4167D45F002B}" presName="space" presStyleCnt="0"/>
      <dgm:spPr/>
    </dgm:pt>
    <dgm:pt modelId="{67761F89-09BF-4B1D-BED0-9CFD66EBFC5E}" type="pres">
      <dgm:prSet presAssocID="{8BECD310-B31A-4FB6-9EF1-1DA22C0CD0B2}" presName="compositeB" presStyleCnt="0"/>
      <dgm:spPr/>
    </dgm:pt>
    <dgm:pt modelId="{E2000C41-9427-4B96-9693-12706664AA9E}" type="pres">
      <dgm:prSet presAssocID="{8BECD310-B31A-4FB6-9EF1-1DA22C0CD0B2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FAC340-43A5-4484-9B7B-3416B63D21B6}" type="pres">
      <dgm:prSet presAssocID="{8BECD310-B31A-4FB6-9EF1-1DA22C0CD0B2}" presName="circleB" presStyleLbl="node1" presStyleIdx="3" presStyleCnt="5"/>
      <dgm:spPr>
        <a:solidFill>
          <a:srgbClr val="AEFBFB"/>
        </a:solidFill>
      </dgm:spPr>
    </dgm:pt>
    <dgm:pt modelId="{25FAD2FE-6547-469B-9702-F53F905043A2}" type="pres">
      <dgm:prSet presAssocID="{8BECD310-B31A-4FB6-9EF1-1DA22C0CD0B2}" presName="spaceB" presStyleCnt="0"/>
      <dgm:spPr/>
    </dgm:pt>
    <dgm:pt modelId="{6938D07C-2914-4919-A3B2-C8E81A8B5619}" type="pres">
      <dgm:prSet presAssocID="{90A6BF5E-AC82-4B2A-A38B-C4BF9F61CA4E}" presName="space" presStyleCnt="0"/>
      <dgm:spPr/>
    </dgm:pt>
    <dgm:pt modelId="{E5ACD8D9-8B68-4E68-AE68-B835A44AD400}" type="pres">
      <dgm:prSet presAssocID="{2634736A-1D30-4E7D-A5B8-0A8E148643B1}" presName="compositeA" presStyleCnt="0"/>
      <dgm:spPr/>
    </dgm:pt>
    <dgm:pt modelId="{55994F39-C5DF-4C41-B92F-D12B9F3979B4}" type="pres">
      <dgm:prSet presAssocID="{2634736A-1D30-4E7D-A5B8-0A8E148643B1}" presName="textA" presStyleLbl="revTx" presStyleIdx="4" presStyleCnt="5">
        <dgm:presLayoutVars>
          <dgm:bulletEnabled val="1"/>
        </dgm:presLayoutVars>
      </dgm:prSet>
      <dgm:spPr/>
    </dgm:pt>
    <dgm:pt modelId="{B79E69DA-4224-4893-BE5D-9423D07DC8CA}" type="pres">
      <dgm:prSet presAssocID="{2634736A-1D30-4E7D-A5B8-0A8E148643B1}" presName="circleA" presStyleLbl="node1" presStyleIdx="4" presStyleCnt="5"/>
      <dgm:spPr>
        <a:solidFill>
          <a:srgbClr val="AEFBFB"/>
        </a:solidFill>
      </dgm:spPr>
    </dgm:pt>
    <dgm:pt modelId="{ADFFF69F-E54F-4A25-9458-2737D49A951E}" type="pres">
      <dgm:prSet presAssocID="{2634736A-1D30-4E7D-A5B8-0A8E148643B1}" presName="spaceA" presStyleCnt="0"/>
      <dgm:spPr/>
    </dgm:pt>
  </dgm:ptLst>
  <dgm:cxnLst>
    <dgm:cxn modelId="{D5B2C306-5AB0-4C1A-97C2-FA0290C07383}" srcId="{6E2A7D56-3807-409B-AE39-D009F99E5B41}" destId="{2634736A-1D30-4E7D-A5B8-0A8E148643B1}" srcOrd="4" destOrd="0" parTransId="{C64D139F-FC51-46F4-8013-2738CEC28B0A}" sibTransId="{12E92E90-6F7E-4862-911D-92685C9D7D30}"/>
    <dgm:cxn modelId="{6B932BC1-AFA5-44EC-8854-2050AFF5A676}" type="presOf" srcId="{2634736A-1D30-4E7D-A5B8-0A8E148643B1}" destId="{55994F39-C5DF-4C41-B92F-D12B9F3979B4}" srcOrd="0" destOrd="0" presId="urn:microsoft.com/office/officeart/2005/8/layout/hProcess11"/>
    <dgm:cxn modelId="{07194294-B738-4C64-9565-C1D885FAB7F7}" type="presOf" srcId="{6C67045E-C790-4787-9F1F-2ACA16D693F4}" destId="{DD814CED-4935-4AD2-9BBC-D16F61AEF04C}" srcOrd="0" destOrd="0" presId="urn:microsoft.com/office/officeart/2005/8/layout/hProcess11"/>
    <dgm:cxn modelId="{950CE6F5-CB51-4233-9D10-84FA61E0B3D5}" type="presOf" srcId="{8BECD310-B31A-4FB6-9EF1-1DA22C0CD0B2}" destId="{E2000C41-9427-4B96-9693-12706664AA9E}" srcOrd="0" destOrd="0" presId="urn:microsoft.com/office/officeart/2005/8/layout/hProcess11"/>
    <dgm:cxn modelId="{19193DF4-C606-49EE-94A7-81997E1D708E}" type="presOf" srcId="{F01286EC-0413-4D2A-BA84-A4E32616A9C0}" destId="{5371776F-30BF-4805-B1AE-5ECA3F50A42C}" srcOrd="0" destOrd="0" presId="urn:microsoft.com/office/officeart/2005/8/layout/hProcess11"/>
    <dgm:cxn modelId="{7136B4FE-7F55-4884-9B9D-787188EA5AA7}" srcId="{6E2A7D56-3807-409B-AE39-D009F99E5B41}" destId="{8BECD310-B31A-4FB6-9EF1-1DA22C0CD0B2}" srcOrd="3" destOrd="0" parTransId="{8A6F6718-D050-4F41-8C62-966CE165D9D7}" sibTransId="{90A6BF5E-AC82-4B2A-A38B-C4BF9F61CA4E}"/>
    <dgm:cxn modelId="{57AFF1A1-1AD2-4B21-B804-E6C3C21BAD31}" type="presOf" srcId="{39CC1AFB-F3B9-48DF-9A07-9606DDA1AC79}" destId="{CA1DC2C1-C4D9-4B3D-AF42-3737DB7ED16C}" srcOrd="0" destOrd="0" presId="urn:microsoft.com/office/officeart/2005/8/layout/hProcess11"/>
    <dgm:cxn modelId="{00BEE2ED-6A4F-4FD4-933A-CE4ADFC6073E}" srcId="{6E2A7D56-3807-409B-AE39-D009F99E5B41}" destId="{39CC1AFB-F3B9-48DF-9A07-9606DDA1AC79}" srcOrd="2" destOrd="0" parTransId="{729EBAB3-25B5-4D5D-9A25-1123CC6EC387}" sibTransId="{7D05E8C5-26EF-48BC-99FE-4167D45F002B}"/>
    <dgm:cxn modelId="{3B5E7EA5-CD78-458A-8BA2-BE1AE1C2AFDD}" srcId="{6E2A7D56-3807-409B-AE39-D009F99E5B41}" destId="{F01286EC-0413-4D2A-BA84-A4E32616A9C0}" srcOrd="1" destOrd="0" parTransId="{864E16D8-09F1-4E34-9AC2-7DF0A9687CCE}" sibTransId="{157AEF11-FC33-4372-9FF7-7D7D9D948449}"/>
    <dgm:cxn modelId="{F54CFB2C-E325-4B8E-A572-87CB502246CD}" type="presOf" srcId="{6E2A7D56-3807-409B-AE39-D009F99E5B41}" destId="{7BD8F3CB-5A1D-4886-AE2E-BFBBD14E1376}" srcOrd="0" destOrd="0" presId="urn:microsoft.com/office/officeart/2005/8/layout/hProcess11"/>
    <dgm:cxn modelId="{722F1D30-4365-4925-8023-BDCB26895C06}" srcId="{6E2A7D56-3807-409B-AE39-D009F99E5B41}" destId="{6C67045E-C790-4787-9F1F-2ACA16D693F4}" srcOrd="0" destOrd="0" parTransId="{1DE2A05C-4185-44DA-8C95-20428513CDAE}" sibTransId="{EDC14DDA-E5AF-424D-80C4-72706F096AF6}"/>
    <dgm:cxn modelId="{902EFD04-BC2A-4BCF-83DE-8889167EF3C2}" type="presParOf" srcId="{7BD8F3CB-5A1D-4886-AE2E-BFBBD14E1376}" destId="{7B210476-CBE5-465A-839E-BC9106C8E5BA}" srcOrd="0" destOrd="0" presId="urn:microsoft.com/office/officeart/2005/8/layout/hProcess11"/>
    <dgm:cxn modelId="{34DFC444-A7C4-435A-8893-9E492B13DB6B}" type="presParOf" srcId="{7BD8F3CB-5A1D-4886-AE2E-BFBBD14E1376}" destId="{8132FE70-480D-46E6-976E-881AABAB6678}" srcOrd="1" destOrd="0" presId="urn:microsoft.com/office/officeart/2005/8/layout/hProcess11"/>
    <dgm:cxn modelId="{ADA7C8A7-D4A2-429F-BB43-AA52E69B3915}" type="presParOf" srcId="{8132FE70-480D-46E6-976E-881AABAB6678}" destId="{D3050B80-0C07-41A2-819B-9332E2BE0A3E}" srcOrd="0" destOrd="0" presId="urn:microsoft.com/office/officeart/2005/8/layout/hProcess11"/>
    <dgm:cxn modelId="{0F9F451C-489E-4EF9-BB74-972A7AD899D2}" type="presParOf" srcId="{D3050B80-0C07-41A2-819B-9332E2BE0A3E}" destId="{DD814CED-4935-4AD2-9BBC-D16F61AEF04C}" srcOrd="0" destOrd="0" presId="urn:microsoft.com/office/officeart/2005/8/layout/hProcess11"/>
    <dgm:cxn modelId="{49CD74A0-C220-41C6-B764-311AC9E898C7}" type="presParOf" srcId="{D3050B80-0C07-41A2-819B-9332E2BE0A3E}" destId="{A2CA777E-A2B3-4B85-85B7-6B7B41668C97}" srcOrd="1" destOrd="0" presId="urn:microsoft.com/office/officeart/2005/8/layout/hProcess11"/>
    <dgm:cxn modelId="{6EDABD47-3FD7-4AB9-995B-52C5E7E42470}" type="presParOf" srcId="{D3050B80-0C07-41A2-819B-9332E2BE0A3E}" destId="{30E2CFAD-89E8-43D6-831D-4D5307115616}" srcOrd="2" destOrd="0" presId="urn:microsoft.com/office/officeart/2005/8/layout/hProcess11"/>
    <dgm:cxn modelId="{96CF3C57-4344-43C5-A038-251F6F61E223}" type="presParOf" srcId="{8132FE70-480D-46E6-976E-881AABAB6678}" destId="{D0723AA4-41FD-4E72-8D96-04F8E4224210}" srcOrd="1" destOrd="0" presId="urn:microsoft.com/office/officeart/2005/8/layout/hProcess11"/>
    <dgm:cxn modelId="{0561F789-0EA1-4044-98E1-A6323E9F45DA}" type="presParOf" srcId="{8132FE70-480D-46E6-976E-881AABAB6678}" destId="{4EBE4152-3DCA-437E-869F-D74C5CF426CC}" srcOrd="2" destOrd="0" presId="urn:microsoft.com/office/officeart/2005/8/layout/hProcess11"/>
    <dgm:cxn modelId="{7B381A20-27A1-4A15-9D38-3C76F5F82578}" type="presParOf" srcId="{4EBE4152-3DCA-437E-869F-D74C5CF426CC}" destId="{5371776F-30BF-4805-B1AE-5ECA3F50A42C}" srcOrd="0" destOrd="0" presId="urn:microsoft.com/office/officeart/2005/8/layout/hProcess11"/>
    <dgm:cxn modelId="{313C684B-3818-422E-A2B0-EC21894AC9AC}" type="presParOf" srcId="{4EBE4152-3DCA-437E-869F-D74C5CF426CC}" destId="{F7D46467-8641-48C4-9D60-87B2BEC218EA}" srcOrd="1" destOrd="0" presId="urn:microsoft.com/office/officeart/2005/8/layout/hProcess11"/>
    <dgm:cxn modelId="{5FD1F488-7FE7-4ADF-8424-C38CCCEE25AF}" type="presParOf" srcId="{4EBE4152-3DCA-437E-869F-D74C5CF426CC}" destId="{527DBB8B-F0D8-4751-9F3D-1C3684DF2A21}" srcOrd="2" destOrd="0" presId="urn:microsoft.com/office/officeart/2005/8/layout/hProcess11"/>
    <dgm:cxn modelId="{6E8876FE-6B7F-4520-90DB-D1385E4B7BE9}" type="presParOf" srcId="{8132FE70-480D-46E6-976E-881AABAB6678}" destId="{D6A193B7-1F10-40F8-ACA0-FEBEC8F716B5}" srcOrd="3" destOrd="0" presId="urn:microsoft.com/office/officeart/2005/8/layout/hProcess11"/>
    <dgm:cxn modelId="{966CE57A-FC51-4140-9F8D-9FFEED71BAEE}" type="presParOf" srcId="{8132FE70-480D-46E6-976E-881AABAB6678}" destId="{F8D81E91-49EF-4D25-BD76-AD5D3352DE61}" srcOrd="4" destOrd="0" presId="urn:microsoft.com/office/officeart/2005/8/layout/hProcess11"/>
    <dgm:cxn modelId="{AE0187AD-AD59-471F-9FF1-83694ABED2C4}" type="presParOf" srcId="{F8D81E91-49EF-4D25-BD76-AD5D3352DE61}" destId="{CA1DC2C1-C4D9-4B3D-AF42-3737DB7ED16C}" srcOrd="0" destOrd="0" presId="urn:microsoft.com/office/officeart/2005/8/layout/hProcess11"/>
    <dgm:cxn modelId="{E962052A-B61F-4B47-A6A3-4E9585EBA63F}" type="presParOf" srcId="{F8D81E91-49EF-4D25-BD76-AD5D3352DE61}" destId="{4D97BD04-D6BE-48A8-806A-241F768E74FA}" srcOrd="1" destOrd="0" presId="urn:microsoft.com/office/officeart/2005/8/layout/hProcess11"/>
    <dgm:cxn modelId="{BD30B97B-4309-4BBF-9F99-78E2A9F74888}" type="presParOf" srcId="{F8D81E91-49EF-4D25-BD76-AD5D3352DE61}" destId="{7DBDDBC8-7D0B-48DA-AA48-5946224B4E18}" srcOrd="2" destOrd="0" presId="urn:microsoft.com/office/officeart/2005/8/layout/hProcess11"/>
    <dgm:cxn modelId="{CBAE8F2E-E7C6-4A41-AA7A-BAAB69FD8704}" type="presParOf" srcId="{8132FE70-480D-46E6-976E-881AABAB6678}" destId="{E0B20496-E794-4577-B4A8-210ED1567CC8}" srcOrd="5" destOrd="0" presId="urn:microsoft.com/office/officeart/2005/8/layout/hProcess11"/>
    <dgm:cxn modelId="{E542E4BF-E670-4792-96E5-FC8EA3B58E80}" type="presParOf" srcId="{8132FE70-480D-46E6-976E-881AABAB6678}" destId="{67761F89-09BF-4B1D-BED0-9CFD66EBFC5E}" srcOrd="6" destOrd="0" presId="urn:microsoft.com/office/officeart/2005/8/layout/hProcess11"/>
    <dgm:cxn modelId="{E18A64C8-4373-418F-9EA5-C23D7AF7639C}" type="presParOf" srcId="{67761F89-09BF-4B1D-BED0-9CFD66EBFC5E}" destId="{E2000C41-9427-4B96-9693-12706664AA9E}" srcOrd="0" destOrd="0" presId="urn:microsoft.com/office/officeart/2005/8/layout/hProcess11"/>
    <dgm:cxn modelId="{1EB5AFEA-E526-445A-8FCB-7C301F2BB024}" type="presParOf" srcId="{67761F89-09BF-4B1D-BED0-9CFD66EBFC5E}" destId="{3AFAC340-43A5-4484-9B7B-3416B63D21B6}" srcOrd="1" destOrd="0" presId="urn:microsoft.com/office/officeart/2005/8/layout/hProcess11"/>
    <dgm:cxn modelId="{1EBC525E-0E87-4E3E-BB30-DE782777044E}" type="presParOf" srcId="{67761F89-09BF-4B1D-BED0-9CFD66EBFC5E}" destId="{25FAD2FE-6547-469B-9702-F53F905043A2}" srcOrd="2" destOrd="0" presId="urn:microsoft.com/office/officeart/2005/8/layout/hProcess11"/>
    <dgm:cxn modelId="{BFB0C62D-B1B8-40AB-ACCC-71BD658F693A}" type="presParOf" srcId="{8132FE70-480D-46E6-976E-881AABAB6678}" destId="{6938D07C-2914-4919-A3B2-C8E81A8B5619}" srcOrd="7" destOrd="0" presId="urn:microsoft.com/office/officeart/2005/8/layout/hProcess11"/>
    <dgm:cxn modelId="{D8E03B1D-C88A-4490-ABF6-37D4244EF866}" type="presParOf" srcId="{8132FE70-480D-46E6-976E-881AABAB6678}" destId="{E5ACD8D9-8B68-4E68-AE68-B835A44AD400}" srcOrd="8" destOrd="0" presId="urn:microsoft.com/office/officeart/2005/8/layout/hProcess11"/>
    <dgm:cxn modelId="{DB7810A4-CBF6-434E-8F6A-A0236F7E2084}" type="presParOf" srcId="{E5ACD8D9-8B68-4E68-AE68-B835A44AD400}" destId="{55994F39-C5DF-4C41-B92F-D12B9F3979B4}" srcOrd="0" destOrd="0" presId="urn:microsoft.com/office/officeart/2005/8/layout/hProcess11"/>
    <dgm:cxn modelId="{18674342-8112-4A3B-8E05-3A0333E555D9}" type="presParOf" srcId="{E5ACD8D9-8B68-4E68-AE68-B835A44AD400}" destId="{B79E69DA-4224-4893-BE5D-9423D07DC8CA}" srcOrd="1" destOrd="0" presId="urn:microsoft.com/office/officeart/2005/8/layout/hProcess11"/>
    <dgm:cxn modelId="{33A2DF3F-EDA7-4CEC-9351-FE86B347DA38}" type="presParOf" srcId="{E5ACD8D9-8B68-4E68-AE68-B835A44AD400}" destId="{ADFFF69F-E54F-4A25-9458-2737D49A951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E0A5A-97AB-42DB-8EB1-A336AC28F37C}">
      <dsp:nvSpPr>
        <dsp:cNvPr id="0" name=""/>
        <dsp:cNvSpPr/>
      </dsp:nvSpPr>
      <dsp:spPr>
        <a:xfrm>
          <a:off x="213" y="343876"/>
          <a:ext cx="750559" cy="375279"/>
        </a:xfrm>
        <a:prstGeom prst="roundRect">
          <a:avLst>
            <a:gd name="adj" fmla="val 10000"/>
          </a:avLst>
        </a:prstGeom>
        <a:solidFill>
          <a:srgbClr val="00737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管理员</a:t>
          </a:r>
          <a:endParaRPr lang="zh-CN" altLang="en-US" sz="1600" kern="1200" dirty="0"/>
        </a:p>
      </dsp:txBody>
      <dsp:txXfrm>
        <a:off x="11205" y="354868"/>
        <a:ext cx="728575" cy="353295"/>
      </dsp:txXfrm>
    </dsp:sp>
    <dsp:sp modelId="{2EA11129-C77C-484B-BBB0-15D7CE142662}">
      <dsp:nvSpPr>
        <dsp:cNvPr id="0" name=""/>
        <dsp:cNvSpPr/>
      </dsp:nvSpPr>
      <dsp:spPr>
        <a:xfrm rot="19457599">
          <a:off x="716021" y="391851"/>
          <a:ext cx="369726" cy="63544"/>
        </a:xfrm>
        <a:custGeom>
          <a:avLst/>
          <a:gdLst/>
          <a:ahLst/>
          <a:cxnLst/>
          <a:rect l="0" t="0" r="0" b="0"/>
          <a:pathLst>
            <a:path>
              <a:moveTo>
                <a:pt x="0" y="31772"/>
              </a:moveTo>
              <a:lnTo>
                <a:pt x="369726" y="317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891641" y="414380"/>
        <a:ext cx="18486" cy="18486"/>
      </dsp:txXfrm>
    </dsp:sp>
    <dsp:sp modelId="{AE7823AF-1542-4179-83CF-C1F44B5C3EB6}">
      <dsp:nvSpPr>
        <dsp:cNvPr id="0" name=""/>
        <dsp:cNvSpPr/>
      </dsp:nvSpPr>
      <dsp:spPr>
        <a:xfrm>
          <a:off x="1050996" y="128090"/>
          <a:ext cx="750559" cy="375279"/>
        </a:xfrm>
        <a:prstGeom prst="roundRect">
          <a:avLst>
            <a:gd name="adj" fmla="val 10000"/>
          </a:avLst>
        </a:prstGeom>
        <a:solidFill>
          <a:srgbClr val="00737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财务</a:t>
          </a:r>
          <a:endParaRPr lang="zh-CN" altLang="en-US" sz="1600" kern="1200" dirty="0"/>
        </a:p>
      </dsp:txBody>
      <dsp:txXfrm>
        <a:off x="1061988" y="139082"/>
        <a:ext cx="728575" cy="353295"/>
      </dsp:txXfrm>
    </dsp:sp>
    <dsp:sp modelId="{0517D265-3FCE-466B-B881-2D70E6FF6D52}">
      <dsp:nvSpPr>
        <dsp:cNvPr id="0" name=""/>
        <dsp:cNvSpPr/>
      </dsp:nvSpPr>
      <dsp:spPr>
        <a:xfrm rot="2142401">
          <a:off x="716021" y="607636"/>
          <a:ext cx="369726" cy="63544"/>
        </a:xfrm>
        <a:custGeom>
          <a:avLst/>
          <a:gdLst/>
          <a:ahLst/>
          <a:cxnLst/>
          <a:rect l="0" t="0" r="0" b="0"/>
          <a:pathLst>
            <a:path>
              <a:moveTo>
                <a:pt x="0" y="31772"/>
              </a:moveTo>
              <a:lnTo>
                <a:pt x="369726" y="317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891641" y="630166"/>
        <a:ext cx="18486" cy="18486"/>
      </dsp:txXfrm>
    </dsp:sp>
    <dsp:sp modelId="{5DE0AF98-D493-45C8-8884-3BCE99317BFF}">
      <dsp:nvSpPr>
        <dsp:cNvPr id="0" name=""/>
        <dsp:cNvSpPr/>
      </dsp:nvSpPr>
      <dsp:spPr>
        <a:xfrm>
          <a:off x="1050996" y="559662"/>
          <a:ext cx="750559" cy="375279"/>
        </a:xfrm>
        <a:prstGeom prst="roundRect">
          <a:avLst>
            <a:gd name="adj" fmla="val 10000"/>
          </a:avLst>
        </a:prstGeom>
        <a:solidFill>
          <a:srgbClr val="00737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其他</a:t>
          </a:r>
          <a:endParaRPr lang="zh-CN" altLang="en-US" sz="1600" kern="1200" dirty="0"/>
        </a:p>
      </dsp:txBody>
      <dsp:txXfrm>
        <a:off x="1061988" y="570654"/>
        <a:ext cx="728575" cy="3532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E0A5A-97AB-42DB-8EB1-A336AC28F37C}">
      <dsp:nvSpPr>
        <dsp:cNvPr id="0" name=""/>
        <dsp:cNvSpPr/>
      </dsp:nvSpPr>
      <dsp:spPr>
        <a:xfrm>
          <a:off x="686111" y="864742"/>
          <a:ext cx="749993" cy="374996"/>
        </a:xfrm>
        <a:prstGeom prst="roundRect">
          <a:avLst>
            <a:gd name="adj" fmla="val 10000"/>
          </a:avLst>
        </a:prstGeom>
        <a:solidFill>
          <a:srgbClr val="00737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前台菜单</a:t>
          </a:r>
          <a:endParaRPr lang="zh-CN" altLang="en-US" sz="900" kern="1200" dirty="0"/>
        </a:p>
      </dsp:txBody>
      <dsp:txXfrm>
        <a:off x="697094" y="875725"/>
        <a:ext cx="728027" cy="353030"/>
      </dsp:txXfrm>
    </dsp:sp>
    <dsp:sp modelId="{5E46879E-09E1-4FA4-9237-FE4755BBB061}">
      <dsp:nvSpPr>
        <dsp:cNvPr id="0" name=""/>
        <dsp:cNvSpPr/>
      </dsp:nvSpPr>
      <dsp:spPr>
        <a:xfrm rot="17350740">
          <a:off x="1129515" y="613073"/>
          <a:ext cx="913177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913177" y="79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563275" y="598164"/>
        <a:ext cx="45658" cy="45658"/>
      </dsp:txXfrm>
    </dsp:sp>
    <dsp:sp modelId="{A6861352-DEB3-45C7-A0C7-60BA098FBFD7}">
      <dsp:nvSpPr>
        <dsp:cNvPr id="0" name=""/>
        <dsp:cNvSpPr/>
      </dsp:nvSpPr>
      <dsp:spPr>
        <a:xfrm>
          <a:off x="1736103" y="2249"/>
          <a:ext cx="749993" cy="374996"/>
        </a:xfrm>
        <a:prstGeom prst="roundRect">
          <a:avLst>
            <a:gd name="adj" fmla="val 10000"/>
          </a:avLst>
        </a:prstGeom>
        <a:solidFill>
          <a:srgbClr val="00737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首页</a:t>
          </a:r>
          <a:endParaRPr lang="zh-CN" altLang="en-US" sz="900" kern="1200" dirty="0"/>
        </a:p>
      </dsp:txBody>
      <dsp:txXfrm>
        <a:off x="1747086" y="13232"/>
        <a:ext cx="728027" cy="353030"/>
      </dsp:txXfrm>
    </dsp:sp>
    <dsp:sp modelId="{AB3C1028-FDD7-48C6-B4DF-D9AC4495D9AC}">
      <dsp:nvSpPr>
        <dsp:cNvPr id="0" name=""/>
        <dsp:cNvSpPr/>
      </dsp:nvSpPr>
      <dsp:spPr>
        <a:xfrm rot="18289469">
          <a:off x="1323439" y="828696"/>
          <a:ext cx="525330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25330" y="79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572971" y="823484"/>
        <a:ext cx="26266" cy="26266"/>
      </dsp:txXfrm>
    </dsp:sp>
    <dsp:sp modelId="{5B0EF0BF-7ACA-43FE-8195-BEDFAC64D88F}">
      <dsp:nvSpPr>
        <dsp:cNvPr id="0" name=""/>
        <dsp:cNvSpPr/>
      </dsp:nvSpPr>
      <dsp:spPr>
        <a:xfrm>
          <a:off x="1736103" y="433495"/>
          <a:ext cx="749993" cy="374996"/>
        </a:xfrm>
        <a:prstGeom prst="roundRect">
          <a:avLst>
            <a:gd name="adj" fmla="val 10000"/>
          </a:avLst>
        </a:prstGeom>
        <a:solidFill>
          <a:srgbClr val="00737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产品展示</a:t>
          </a:r>
          <a:endParaRPr lang="zh-CN" altLang="en-US" sz="900" kern="1200" dirty="0"/>
        </a:p>
      </dsp:txBody>
      <dsp:txXfrm>
        <a:off x="1747086" y="444478"/>
        <a:ext cx="728027" cy="353030"/>
      </dsp:txXfrm>
    </dsp:sp>
    <dsp:sp modelId="{4545C1F7-38D8-42E1-9187-8275E4432683}">
      <dsp:nvSpPr>
        <dsp:cNvPr id="0" name=""/>
        <dsp:cNvSpPr/>
      </dsp:nvSpPr>
      <dsp:spPr>
        <a:xfrm>
          <a:off x="1436105" y="1044319"/>
          <a:ext cx="299997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99997" y="79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578604" y="1044740"/>
        <a:ext cx="14999" cy="14999"/>
      </dsp:txXfrm>
    </dsp:sp>
    <dsp:sp modelId="{9430A28A-9EBD-4A59-A337-4ED1C29FEA53}">
      <dsp:nvSpPr>
        <dsp:cNvPr id="0" name=""/>
        <dsp:cNvSpPr/>
      </dsp:nvSpPr>
      <dsp:spPr>
        <a:xfrm>
          <a:off x="1736103" y="864742"/>
          <a:ext cx="749993" cy="374996"/>
        </a:xfrm>
        <a:prstGeom prst="roundRect">
          <a:avLst>
            <a:gd name="adj" fmla="val 10000"/>
          </a:avLst>
        </a:prstGeom>
        <a:solidFill>
          <a:srgbClr val="00737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荣誉资质</a:t>
          </a:r>
          <a:endParaRPr lang="zh-CN" altLang="en-US" sz="900" kern="1200" dirty="0"/>
        </a:p>
      </dsp:txBody>
      <dsp:txXfrm>
        <a:off x="1747086" y="875725"/>
        <a:ext cx="728027" cy="353030"/>
      </dsp:txXfrm>
    </dsp:sp>
    <dsp:sp modelId="{841261EC-5E38-4D04-A4F0-5FE5FEE976D9}">
      <dsp:nvSpPr>
        <dsp:cNvPr id="0" name=""/>
        <dsp:cNvSpPr/>
      </dsp:nvSpPr>
      <dsp:spPr>
        <a:xfrm rot="3310531">
          <a:off x="1323439" y="1259942"/>
          <a:ext cx="525330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25330" y="79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572971" y="1254730"/>
        <a:ext cx="26266" cy="26266"/>
      </dsp:txXfrm>
    </dsp:sp>
    <dsp:sp modelId="{6E82531F-C1D7-4FBE-8682-0CCD91D9D687}">
      <dsp:nvSpPr>
        <dsp:cNvPr id="0" name=""/>
        <dsp:cNvSpPr/>
      </dsp:nvSpPr>
      <dsp:spPr>
        <a:xfrm>
          <a:off x="1736103" y="1295988"/>
          <a:ext cx="749993" cy="374996"/>
        </a:xfrm>
        <a:prstGeom prst="roundRect">
          <a:avLst>
            <a:gd name="adj" fmla="val 10000"/>
          </a:avLst>
        </a:prstGeom>
        <a:solidFill>
          <a:srgbClr val="00737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马山会</a:t>
          </a:r>
          <a:endParaRPr lang="zh-CN" altLang="en-US" sz="900" kern="1200" dirty="0"/>
        </a:p>
      </dsp:txBody>
      <dsp:txXfrm>
        <a:off x="1747086" y="1306971"/>
        <a:ext cx="728027" cy="353030"/>
      </dsp:txXfrm>
    </dsp:sp>
    <dsp:sp modelId="{79FB3A52-0755-4757-83B7-89FCE05A6B96}">
      <dsp:nvSpPr>
        <dsp:cNvPr id="0" name=""/>
        <dsp:cNvSpPr/>
      </dsp:nvSpPr>
      <dsp:spPr>
        <a:xfrm rot="4249260">
          <a:off x="1129515" y="1475566"/>
          <a:ext cx="913177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913177" y="79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563275" y="1460657"/>
        <a:ext cx="45658" cy="45658"/>
      </dsp:txXfrm>
    </dsp:sp>
    <dsp:sp modelId="{D5DEBD35-8C81-4749-82EA-73A8E629F7D0}">
      <dsp:nvSpPr>
        <dsp:cNvPr id="0" name=""/>
        <dsp:cNvSpPr/>
      </dsp:nvSpPr>
      <dsp:spPr>
        <a:xfrm>
          <a:off x="1736103" y="1727235"/>
          <a:ext cx="749993" cy="374996"/>
        </a:xfrm>
        <a:prstGeom prst="roundRect">
          <a:avLst>
            <a:gd name="adj" fmla="val 10000"/>
          </a:avLst>
        </a:prstGeom>
        <a:solidFill>
          <a:srgbClr val="00737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smtClean="0"/>
            <a:t>关于我们</a:t>
          </a:r>
          <a:endParaRPr lang="zh-CN" altLang="en-US" sz="900" kern="1200" dirty="0"/>
        </a:p>
      </dsp:txBody>
      <dsp:txXfrm>
        <a:off x="1747086" y="1738218"/>
        <a:ext cx="728027" cy="353030"/>
      </dsp:txXfrm>
    </dsp:sp>
    <dsp:sp modelId="{C4CA5B08-70CD-4419-91E7-BBB6BCA73307}">
      <dsp:nvSpPr>
        <dsp:cNvPr id="0" name=""/>
        <dsp:cNvSpPr/>
      </dsp:nvSpPr>
      <dsp:spPr>
        <a:xfrm>
          <a:off x="686111" y="3020974"/>
          <a:ext cx="749993" cy="374996"/>
        </a:xfrm>
        <a:prstGeom prst="roundRect">
          <a:avLst>
            <a:gd name="adj" fmla="val 10000"/>
          </a:avLst>
        </a:prstGeom>
        <a:solidFill>
          <a:srgbClr val="00737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smtClean="0"/>
            <a:t>后台菜单</a:t>
          </a:r>
          <a:endParaRPr lang="zh-CN" altLang="en-US" sz="900" kern="1200" dirty="0"/>
        </a:p>
      </dsp:txBody>
      <dsp:txXfrm>
        <a:off x="697094" y="3031957"/>
        <a:ext cx="728027" cy="353030"/>
      </dsp:txXfrm>
    </dsp:sp>
    <dsp:sp modelId="{2EA11129-C77C-484B-BBB0-15D7CE142662}">
      <dsp:nvSpPr>
        <dsp:cNvPr id="0" name=""/>
        <dsp:cNvSpPr/>
      </dsp:nvSpPr>
      <dsp:spPr>
        <a:xfrm rot="17350740">
          <a:off x="1129515" y="2769305"/>
          <a:ext cx="913177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913177" y="79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563275" y="2754397"/>
        <a:ext cx="45658" cy="45658"/>
      </dsp:txXfrm>
    </dsp:sp>
    <dsp:sp modelId="{AE7823AF-1542-4179-83CF-C1F44B5C3EB6}">
      <dsp:nvSpPr>
        <dsp:cNvPr id="0" name=""/>
        <dsp:cNvSpPr/>
      </dsp:nvSpPr>
      <dsp:spPr>
        <a:xfrm>
          <a:off x="1736103" y="2158481"/>
          <a:ext cx="749993" cy="374996"/>
        </a:xfrm>
        <a:prstGeom prst="roundRect">
          <a:avLst>
            <a:gd name="adj" fmla="val 10000"/>
          </a:avLst>
        </a:prstGeom>
        <a:solidFill>
          <a:srgbClr val="00737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茶园管理</a:t>
          </a:r>
          <a:endParaRPr lang="zh-CN" altLang="en-US" sz="900" kern="1200" dirty="0"/>
        </a:p>
      </dsp:txBody>
      <dsp:txXfrm>
        <a:off x="1747086" y="2169464"/>
        <a:ext cx="728027" cy="353030"/>
      </dsp:txXfrm>
    </dsp:sp>
    <dsp:sp modelId="{0517D265-3FCE-466B-B881-2D70E6FF6D52}">
      <dsp:nvSpPr>
        <dsp:cNvPr id="0" name=""/>
        <dsp:cNvSpPr/>
      </dsp:nvSpPr>
      <dsp:spPr>
        <a:xfrm rot="18289469">
          <a:off x="1323439" y="2984928"/>
          <a:ext cx="525330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25330" y="79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572971" y="2979716"/>
        <a:ext cx="26266" cy="26266"/>
      </dsp:txXfrm>
    </dsp:sp>
    <dsp:sp modelId="{5DE0AF98-D493-45C8-8884-3BCE99317BFF}">
      <dsp:nvSpPr>
        <dsp:cNvPr id="0" name=""/>
        <dsp:cNvSpPr/>
      </dsp:nvSpPr>
      <dsp:spPr>
        <a:xfrm>
          <a:off x="1736103" y="2589728"/>
          <a:ext cx="749993" cy="374996"/>
        </a:xfrm>
        <a:prstGeom prst="roundRect">
          <a:avLst>
            <a:gd name="adj" fmla="val 10000"/>
          </a:avLst>
        </a:prstGeom>
        <a:solidFill>
          <a:srgbClr val="00737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采购管理</a:t>
          </a:r>
          <a:endParaRPr lang="zh-CN" altLang="en-US" sz="900" kern="1200" dirty="0"/>
        </a:p>
      </dsp:txBody>
      <dsp:txXfrm>
        <a:off x="1747086" y="2600711"/>
        <a:ext cx="728027" cy="353030"/>
      </dsp:txXfrm>
    </dsp:sp>
    <dsp:sp modelId="{B7277010-940B-4398-81C1-5D63E0AE7E99}">
      <dsp:nvSpPr>
        <dsp:cNvPr id="0" name=""/>
        <dsp:cNvSpPr/>
      </dsp:nvSpPr>
      <dsp:spPr>
        <a:xfrm>
          <a:off x="1436105" y="3200552"/>
          <a:ext cx="299997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99997" y="79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578604" y="3200973"/>
        <a:ext cx="14999" cy="14999"/>
      </dsp:txXfrm>
    </dsp:sp>
    <dsp:sp modelId="{149A8858-3579-4627-AB3C-B94FBD82A308}">
      <dsp:nvSpPr>
        <dsp:cNvPr id="0" name=""/>
        <dsp:cNvSpPr/>
      </dsp:nvSpPr>
      <dsp:spPr>
        <a:xfrm>
          <a:off x="1736103" y="3020974"/>
          <a:ext cx="749993" cy="374996"/>
        </a:xfrm>
        <a:prstGeom prst="roundRect">
          <a:avLst>
            <a:gd name="adj" fmla="val 10000"/>
          </a:avLst>
        </a:prstGeom>
        <a:solidFill>
          <a:srgbClr val="00737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生成加工管理</a:t>
          </a:r>
          <a:endParaRPr lang="zh-CN" altLang="en-US" sz="900" kern="1200" dirty="0"/>
        </a:p>
      </dsp:txBody>
      <dsp:txXfrm>
        <a:off x="1747086" y="3031957"/>
        <a:ext cx="728027" cy="353030"/>
      </dsp:txXfrm>
    </dsp:sp>
    <dsp:sp modelId="{B973F5B3-8F41-4A0A-9553-0E8D216F6679}">
      <dsp:nvSpPr>
        <dsp:cNvPr id="0" name=""/>
        <dsp:cNvSpPr/>
      </dsp:nvSpPr>
      <dsp:spPr>
        <a:xfrm rot="3310531">
          <a:off x="1323439" y="3416175"/>
          <a:ext cx="525330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25330" y="79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572971" y="3410963"/>
        <a:ext cx="26266" cy="26266"/>
      </dsp:txXfrm>
    </dsp:sp>
    <dsp:sp modelId="{44F4F6F9-4470-4F73-807E-A0443F2199C8}">
      <dsp:nvSpPr>
        <dsp:cNvPr id="0" name=""/>
        <dsp:cNvSpPr/>
      </dsp:nvSpPr>
      <dsp:spPr>
        <a:xfrm>
          <a:off x="1736103" y="3452221"/>
          <a:ext cx="749993" cy="374996"/>
        </a:xfrm>
        <a:prstGeom prst="roundRect">
          <a:avLst>
            <a:gd name="adj" fmla="val 10000"/>
          </a:avLst>
        </a:prstGeom>
        <a:solidFill>
          <a:srgbClr val="00737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仓库管理</a:t>
          </a:r>
          <a:endParaRPr lang="zh-CN" altLang="en-US" sz="900" kern="1200" dirty="0"/>
        </a:p>
      </dsp:txBody>
      <dsp:txXfrm>
        <a:off x="1747086" y="3463204"/>
        <a:ext cx="728027" cy="353030"/>
      </dsp:txXfrm>
    </dsp:sp>
    <dsp:sp modelId="{77F53087-645E-49DA-82AA-12B04D3E1F71}">
      <dsp:nvSpPr>
        <dsp:cNvPr id="0" name=""/>
        <dsp:cNvSpPr/>
      </dsp:nvSpPr>
      <dsp:spPr>
        <a:xfrm rot="4249260">
          <a:off x="1129515" y="3631798"/>
          <a:ext cx="913177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913177" y="79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563275" y="3616890"/>
        <a:ext cx="45658" cy="45658"/>
      </dsp:txXfrm>
    </dsp:sp>
    <dsp:sp modelId="{05C9D4E5-D924-4BEB-B21C-6B2C61636842}">
      <dsp:nvSpPr>
        <dsp:cNvPr id="0" name=""/>
        <dsp:cNvSpPr/>
      </dsp:nvSpPr>
      <dsp:spPr>
        <a:xfrm>
          <a:off x="1736103" y="3883467"/>
          <a:ext cx="749993" cy="374996"/>
        </a:xfrm>
        <a:prstGeom prst="roundRect">
          <a:avLst>
            <a:gd name="adj" fmla="val 10000"/>
          </a:avLst>
        </a:prstGeom>
        <a:solidFill>
          <a:srgbClr val="00737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等等</a:t>
          </a:r>
          <a:endParaRPr lang="zh-CN" altLang="en-US" sz="900" kern="1200" dirty="0"/>
        </a:p>
      </dsp:txBody>
      <dsp:txXfrm>
        <a:off x="1747086" y="3894450"/>
        <a:ext cx="728027" cy="3530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E0A5A-97AB-42DB-8EB1-A336AC28F37C}">
      <dsp:nvSpPr>
        <dsp:cNvPr id="0" name=""/>
        <dsp:cNvSpPr/>
      </dsp:nvSpPr>
      <dsp:spPr>
        <a:xfrm>
          <a:off x="213" y="343876"/>
          <a:ext cx="750559" cy="375279"/>
        </a:xfrm>
        <a:prstGeom prst="roundRect">
          <a:avLst>
            <a:gd name="adj" fmla="val 10000"/>
          </a:avLst>
        </a:prstGeom>
        <a:solidFill>
          <a:srgbClr val="00737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用户管理</a:t>
          </a:r>
          <a:endParaRPr lang="zh-CN" altLang="en-US" sz="1300" kern="1200" dirty="0"/>
        </a:p>
      </dsp:txBody>
      <dsp:txXfrm>
        <a:off x="11205" y="354868"/>
        <a:ext cx="728575" cy="353295"/>
      </dsp:txXfrm>
    </dsp:sp>
    <dsp:sp modelId="{2EA11129-C77C-484B-BBB0-15D7CE142662}">
      <dsp:nvSpPr>
        <dsp:cNvPr id="0" name=""/>
        <dsp:cNvSpPr/>
      </dsp:nvSpPr>
      <dsp:spPr>
        <a:xfrm rot="19457599">
          <a:off x="716021" y="391851"/>
          <a:ext cx="369726" cy="63544"/>
        </a:xfrm>
        <a:custGeom>
          <a:avLst/>
          <a:gdLst/>
          <a:ahLst/>
          <a:cxnLst/>
          <a:rect l="0" t="0" r="0" b="0"/>
          <a:pathLst>
            <a:path>
              <a:moveTo>
                <a:pt x="0" y="31772"/>
              </a:moveTo>
              <a:lnTo>
                <a:pt x="369726" y="317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891641" y="414380"/>
        <a:ext cx="18486" cy="18486"/>
      </dsp:txXfrm>
    </dsp:sp>
    <dsp:sp modelId="{AE7823AF-1542-4179-83CF-C1F44B5C3EB6}">
      <dsp:nvSpPr>
        <dsp:cNvPr id="0" name=""/>
        <dsp:cNvSpPr/>
      </dsp:nvSpPr>
      <dsp:spPr>
        <a:xfrm>
          <a:off x="1050996" y="128090"/>
          <a:ext cx="750559" cy="375279"/>
        </a:xfrm>
        <a:prstGeom prst="roundRect">
          <a:avLst>
            <a:gd name="adj" fmla="val 10000"/>
          </a:avLst>
        </a:prstGeom>
        <a:solidFill>
          <a:srgbClr val="00737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系统用户</a:t>
          </a:r>
          <a:endParaRPr lang="zh-CN" altLang="en-US" sz="1300" kern="1200" dirty="0"/>
        </a:p>
      </dsp:txBody>
      <dsp:txXfrm>
        <a:off x="1061988" y="139082"/>
        <a:ext cx="728575" cy="353295"/>
      </dsp:txXfrm>
    </dsp:sp>
    <dsp:sp modelId="{0517D265-3FCE-466B-B881-2D70E6FF6D52}">
      <dsp:nvSpPr>
        <dsp:cNvPr id="0" name=""/>
        <dsp:cNvSpPr/>
      </dsp:nvSpPr>
      <dsp:spPr>
        <a:xfrm rot="2142401">
          <a:off x="716021" y="607636"/>
          <a:ext cx="369726" cy="63544"/>
        </a:xfrm>
        <a:custGeom>
          <a:avLst/>
          <a:gdLst/>
          <a:ahLst/>
          <a:cxnLst/>
          <a:rect l="0" t="0" r="0" b="0"/>
          <a:pathLst>
            <a:path>
              <a:moveTo>
                <a:pt x="0" y="31772"/>
              </a:moveTo>
              <a:lnTo>
                <a:pt x="369726" y="317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891641" y="630166"/>
        <a:ext cx="18486" cy="18486"/>
      </dsp:txXfrm>
    </dsp:sp>
    <dsp:sp modelId="{5DE0AF98-D493-45C8-8884-3BCE99317BFF}">
      <dsp:nvSpPr>
        <dsp:cNvPr id="0" name=""/>
        <dsp:cNvSpPr/>
      </dsp:nvSpPr>
      <dsp:spPr>
        <a:xfrm>
          <a:off x="1050996" y="559662"/>
          <a:ext cx="750559" cy="375279"/>
        </a:xfrm>
        <a:prstGeom prst="roundRect">
          <a:avLst>
            <a:gd name="adj" fmla="val 10000"/>
          </a:avLst>
        </a:prstGeom>
        <a:solidFill>
          <a:srgbClr val="00737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客户</a:t>
          </a:r>
          <a:endParaRPr lang="zh-CN" altLang="en-US" sz="1300" kern="1200" dirty="0"/>
        </a:p>
      </dsp:txBody>
      <dsp:txXfrm>
        <a:off x="1061988" y="570654"/>
        <a:ext cx="728575" cy="3532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210476-CBE5-465A-839E-BC9106C8E5BA}">
      <dsp:nvSpPr>
        <dsp:cNvPr id="0" name=""/>
        <dsp:cNvSpPr/>
      </dsp:nvSpPr>
      <dsp:spPr>
        <a:xfrm>
          <a:off x="0" y="507704"/>
          <a:ext cx="6851852" cy="640919"/>
        </a:xfrm>
        <a:prstGeom prst="notchedRightArrow">
          <a:avLst/>
        </a:prstGeom>
        <a:solidFill>
          <a:srgbClr val="0754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814CED-4935-4AD2-9BBC-D16F61AEF04C}">
      <dsp:nvSpPr>
        <dsp:cNvPr id="0" name=""/>
        <dsp:cNvSpPr/>
      </dsp:nvSpPr>
      <dsp:spPr>
        <a:xfrm>
          <a:off x="2709" y="0"/>
          <a:ext cx="1184855" cy="640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采购申请</a:t>
          </a:r>
          <a:endParaRPr lang="zh-CN" altLang="en-US" sz="1100" kern="1200" dirty="0"/>
        </a:p>
      </dsp:txBody>
      <dsp:txXfrm>
        <a:off x="2709" y="0"/>
        <a:ext cx="1184855" cy="640919"/>
      </dsp:txXfrm>
    </dsp:sp>
    <dsp:sp modelId="{A2CA777E-A2B3-4B85-85B7-6B7B41668C97}">
      <dsp:nvSpPr>
        <dsp:cNvPr id="0" name=""/>
        <dsp:cNvSpPr/>
      </dsp:nvSpPr>
      <dsp:spPr>
        <a:xfrm>
          <a:off x="515022" y="721034"/>
          <a:ext cx="160229" cy="160229"/>
        </a:xfrm>
        <a:prstGeom prst="ellipse">
          <a:avLst/>
        </a:prstGeom>
        <a:solidFill>
          <a:srgbClr val="AEFBF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1776F-30BF-4805-B1AE-5ECA3F50A42C}">
      <dsp:nvSpPr>
        <dsp:cNvPr id="0" name=""/>
        <dsp:cNvSpPr/>
      </dsp:nvSpPr>
      <dsp:spPr>
        <a:xfrm>
          <a:off x="1246807" y="961378"/>
          <a:ext cx="1184855" cy="640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采购</a:t>
          </a:r>
          <a:r>
            <a:rPr lang="zh-CN" sz="1100" kern="1200" dirty="0" smtClean="0"/>
            <a:t>审批</a:t>
          </a:r>
          <a:endParaRPr lang="zh-CN" altLang="en-US" sz="1100" kern="1200" dirty="0"/>
        </a:p>
      </dsp:txBody>
      <dsp:txXfrm>
        <a:off x="1246807" y="961378"/>
        <a:ext cx="1184855" cy="640919"/>
      </dsp:txXfrm>
    </dsp:sp>
    <dsp:sp modelId="{F7D46467-8641-48C4-9D60-87B2BEC218EA}">
      <dsp:nvSpPr>
        <dsp:cNvPr id="0" name=""/>
        <dsp:cNvSpPr/>
      </dsp:nvSpPr>
      <dsp:spPr>
        <a:xfrm>
          <a:off x="1759120" y="721034"/>
          <a:ext cx="160229" cy="160229"/>
        </a:xfrm>
        <a:prstGeom prst="ellipse">
          <a:avLst/>
        </a:prstGeom>
        <a:solidFill>
          <a:srgbClr val="AEFBF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DC2C1-C4D9-4B3D-AF42-3737DB7ED16C}">
      <dsp:nvSpPr>
        <dsp:cNvPr id="0" name=""/>
        <dsp:cNvSpPr/>
      </dsp:nvSpPr>
      <dsp:spPr>
        <a:xfrm>
          <a:off x="2490905" y="0"/>
          <a:ext cx="1184855" cy="640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供应商</a:t>
          </a:r>
          <a:endParaRPr lang="zh-CN" altLang="en-US" sz="1100" kern="1200" dirty="0"/>
        </a:p>
      </dsp:txBody>
      <dsp:txXfrm>
        <a:off x="2490905" y="0"/>
        <a:ext cx="1184855" cy="640919"/>
      </dsp:txXfrm>
    </dsp:sp>
    <dsp:sp modelId="{4D97BD04-D6BE-48A8-806A-241F768E74FA}">
      <dsp:nvSpPr>
        <dsp:cNvPr id="0" name=""/>
        <dsp:cNvSpPr/>
      </dsp:nvSpPr>
      <dsp:spPr>
        <a:xfrm>
          <a:off x="3003218" y="721034"/>
          <a:ext cx="160229" cy="160229"/>
        </a:xfrm>
        <a:prstGeom prst="ellipse">
          <a:avLst/>
        </a:prstGeom>
        <a:solidFill>
          <a:srgbClr val="AEFBF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000C41-9427-4B96-9693-12706664AA9E}">
      <dsp:nvSpPr>
        <dsp:cNvPr id="0" name=""/>
        <dsp:cNvSpPr/>
      </dsp:nvSpPr>
      <dsp:spPr>
        <a:xfrm>
          <a:off x="3735003" y="961378"/>
          <a:ext cx="1184855" cy="640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财务拨款</a:t>
          </a:r>
          <a:endParaRPr lang="zh-CN" altLang="en-US" sz="1100" kern="1200" dirty="0"/>
        </a:p>
      </dsp:txBody>
      <dsp:txXfrm>
        <a:off x="3735003" y="961378"/>
        <a:ext cx="1184855" cy="640919"/>
      </dsp:txXfrm>
    </dsp:sp>
    <dsp:sp modelId="{3AFAC340-43A5-4484-9B7B-3416B63D21B6}">
      <dsp:nvSpPr>
        <dsp:cNvPr id="0" name=""/>
        <dsp:cNvSpPr/>
      </dsp:nvSpPr>
      <dsp:spPr>
        <a:xfrm>
          <a:off x="4247316" y="721034"/>
          <a:ext cx="160229" cy="160229"/>
        </a:xfrm>
        <a:prstGeom prst="ellipse">
          <a:avLst/>
        </a:prstGeom>
        <a:solidFill>
          <a:srgbClr val="AEFBF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994F39-C5DF-4C41-B92F-D12B9F3979B4}">
      <dsp:nvSpPr>
        <dsp:cNvPr id="0" name=""/>
        <dsp:cNvSpPr/>
      </dsp:nvSpPr>
      <dsp:spPr>
        <a:xfrm>
          <a:off x="4979101" y="0"/>
          <a:ext cx="1184855" cy="640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采购验收，入库</a:t>
          </a:r>
          <a:endParaRPr lang="zh-CN" altLang="en-US" sz="1100" kern="1200" dirty="0"/>
        </a:p>
      </dsp:txBody>
      <dsp:txXfrm>
        <a:off x="4979101" y="0"/>
        <a:ext cx="1184855" cy="640919"/>
      </dsp:txXfrm>
    </dsp:sp>
    <dsp:sp modelId="{B79E69DA-4224-4893-BE5D-9423D07DC8CA}">
      <dsp:nvSpPr>
        <dsp:cNvPr id="0" name=""/>
        <dsp:cNvSpPr/>
      </dsp:nvSpPr>
      <dsp:spPr>
        <a:xfrm>
          <a:off x="5491414" y="721034"/>
          <a:ext cx="160229" cy="160229"/>
        </a:xfrm>
        <a:prstGeom prst="ellipse">
          <a:avLst/>
        </a:prstGeom>
        <a:solidFill>
          <a:srgbClr val="AEFBF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C942F-1AB7-49E2-883F-8A0A44A60A46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0C9F3-A9BA-4A7C-8595-3C4ED831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666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08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305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184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675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072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409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719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89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661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12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171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039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535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6312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864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48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12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783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09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623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490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167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7503519" y="-408600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8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00000">
            <a:off x="-1769434" y="177554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4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792880" y="2229092"/>
            <a:ext cx="6964739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965" y="-1827092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73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4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36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347404" y="658199"/>
            <a:ext cx="7537187" cy="7421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03" y="-1487124"/>
            <a:ext cx="7537187" cy="7421675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1271952" y="2678853"/>
            <a:ext cx="9431218" cy="9607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zh-CN" sz="5400" b="1" dirty="0"/>
              <a:t>茶园</a:t>
            </a:r>
            <a:r>
              <a:rPr lang="zh-CN" altLang="zh-CN" sz="5400" b="1" dirty="0" smtClean="0"/>
              <a:t>管理系统</a:t>
            </a:r>
            <a:r>
              <a:rPr lang="zh-CN" altLang="en-US" sz="5400" b="1" dirty="0" smtClean="0"/>
              <a:t>设计方案</a:t>
            </a:r>
            <a:endParaRPr lang="zh-CN" altLang="en-US" sz="54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974870" y="4272396"/>
            <a:ext cx="6025383" cy="3763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 smtClean="0">
                <a:solidFill>
                  <a:schemeClr val="accent1">
                    <a:lumMod val="90000"/>
                  </a:schemeClr>
                </a:solidFill>
                <a:cs typeface="+mn-ea"/>
                <a:sym typeface="+mn-lt"/>
              </a:rPr>
              <a:t>2017 </a:t>
            </a:r>
            <a:r>
              <a:rPr lang="zh-CN" altLang="en-US" sz="1600" dirty="0" smtClean="0">
                <a:solidFill>
                  <a:schemeClr val="accent1">
                    <a:lumMod val="90000"/>
                  </a:schemeClr>
                </a:solidFill>
                <a:cs typeface="+mn-ea"/>
                <a:sym typeface="+mn-lt"/>
              </a:rPr>
              <a:t>年 </a:t>
            </a:r>
            <a:r>
              <a:rPr lang="en-US" altLang="zh-CN" sz="1600" dirty="0" smtClean="0">
                <a:solidFill>
                  <a:schemeClr val="accent1">
                    <a:lumMod val="90000"/>
                  </a:schemeClr>
                </a:solidFill>
                <a:cs typeface="+mn-ea"/>
                <a:sym typeface="+mn-lt"/>
              </a:rPr>
              <a:t>11 </a:t>
            </a:r>
            <a:r>
              <a:rPr lang="zh-CN" altLang="en-US" sz="1600" dirty="0" smtClean="0">
                <a:solidFill>
                  <a:schemeClr val="accent1">
                    <a:lumMod val="90000"/>
                  </a:schemeClr>
                </a:solidFill>
                <a:cs typeface="+mn-ea"/>
                <a:sym typeface="+mn-lt"/>
              </a:rPr>
              <a:t>月 </a:t>
            </a:r>
            <a:r>
              <a:rPr lang="en-US" altLang="zh-CN" sz="1600" dirty="0" smtClean="0">
                <a:solidFill>
                  <a:schemeClr val="accent1">
                    <a:lumMod val="90000"/>
                  </a:schemeClr>
                </a:solidFill>
                <a:cs typeface="+mn-ea"/>
                <a:sym typeface="+mn-lt"/>
              </a:rPr>
              <a:t>6  </a:t>
            </a:r>
            <a:r>
              <a:rPr lang="zh-CN" altLang="en-US" sz="1600" dirty="0" smtClean="0">
                <a:solidFill>
                  <a:schemeClr val="accent1">
                    <a:lumMod val="90000"/>
                  </a:schemeClr>
                </a:solidFill>
                <a:cs typeface="+mn-ea"/>
                <a:sym typeface="+mn-lt"/>
              </a:rPr>
              <a:t>作者</a:t>
            </a:r>
            <a:r>
              <a:rPr lang="en-US" altLang="zh-CN" sz="1600" dirty="0" smtClean="0">
                <a:solidFill>
                  <a:schemeClr val="accent1">
                    <a:lumMod val="90000"/>
                  </a:schemeClr>
                </a:solidFill>
                <a:cs typeface="+mn-ea"/>
                <a:sym typeface="+mn-lt"/>
              </a:rPr>
              <a:t>:</a:t>
            </a:r>
            <a:r>
              <a:rPr lang="zh-CN" altLang="en-US" sz="1600" dirty="0" smtClean="0">
                <a:solidFill>
                  <a:schemeClr val="accent1">
                    <a:lumMod val="90000"/>
                  </a:schemeClr>
                </a:solidFill>
                <a:cs typeface="+mn-ea"/>
                <a:sym typeface="+mn-lt"/>
              </a:rPr>
              <a:t>钟超波</a:t>
            </a:r>
            <a:endParaRPr lang="zh-CN" altLang="en-US" sz="1600" dirty="0">
              <a:solidFill>
                <a:schemeClr val="accent1">
                  <a:lumMod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717724" y="3952022"/>
            <a:ext cx="8539674" cy="384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solidFill>
                  <a:schemeClr val="accent1">
                    <a:lumMod val="90000"/>
                  </a:schemeClr>
                </a:solidFill>
                <a:cs typeface="+mn-ea"/>
                <a:sym typeface="+mn-lt"/>
              </a:rPr>
              <a:t>Xxx </a:t>
            </a:r>
            <a:r>
              <a:rPr lang="zh-CN" altLang="en-US" sz="2000" dirty="0" smtClean="0">
                <a:solidFill>
                  <a:schemeClr val="accent1">
                    <a:lumMod val="90000"/>
                  </a:schemeClr>
                </a:solidFill>
                <a:cs typeface="+mn-ea"/>
                <a:sym typeface="+mn-lt"/>
              </a:rPr>
              <a:t>科技有限公司</a:t>
            </a:r>
            <a:endParaRPr lang="zh-CN" altLang="en-US" sz="2000" dirty="0">
              <a:solidFill>
                <a:schemeClr val="accent1">
                  <a:lumMod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19954" y="1711573"/>
            <a:ext cx="3335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accent1">
                    <a:lumMod val="90000"/>
                  </a:schemeClr>
                </a:solidFill>
                <a:cs typeface="+mn-ea"/>
                <a:sym typeface="+mn-lt"/>
              </a:rPr>
              <a:t>马山茶</a:t>
            </a:r>
            <a:r>
              <a:rPr lang="zh-CN" altLang="en-US" sz="4800" b="1" dirty="0">
                <a:solidFill>
                  <a:schemeClr val="accent1">
                    <a:lumMod val="90000"/>
                  </a:schemeClr>
                </a:solidFill>
                <a:cs typeface="+mn-ea"/>
                <a:sym typeface="+mn-lt"/>
              </a:rPr>
              <a:t>溯源</a:t>
            </a:r>
            <a:endParaRPr lang="zh-CN" altLang="en-US" sz="4800" dirty="0">
              <a:solidFill>
                <a:schemeClr val="accent1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47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build="p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493238" y="131397"/>
            <a:ext cx="4284992" cy="632001"/>
            <a:chOff x="2178149" y="2123436"/>
            <a:chExt cx="4407276" cy="1143731"/>
          </a:xfrm>
        </p:grpSpPr>
        <p:sp>
          <p:nvSpPr>
            <p:cNvPr id="44" name="文本框 43"/>
            <p:cNvSpPr txBox="1"/>
            <p:nvPr/>
          </p:nvSpPr>
          <p:spPr>
            <a:xfrm>
              <a:off x="2178149" y="2123436"/>
              <a:ext cx="4407276" cy="1143731"/>
            </a:xfrm>
            <a:prstGeom prst="rect">
              <a:avLst/>
            </a:prstGeom>
            <a:noFill/>
          </p:spPr>
          <p:txBody>
            <a:bodyPr wrap="square">
              <a:normAutofit fontScale="850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 b="1" dirty="0"/>
                <a:t>系统</a:t>
              </a:r>
              <a:r>
                <a:rPr lang="zh-CN" altLang="en-US" sz="4000" b="1" dirty="0" smtClean="0"/>
                <a:t>管理</a:t>
              </a:r>
              <a:endParaRPr lang="zh-CN" altLang="en-US" sz="4000" b="1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222223" y="2123436"/>
              <a:ext cx="3981446" cy="286596"/>
            </a:xfrm>
            <a:prstGeom prst="rect">
              <a:avLst/>
            </a:prstGeom>
            <a:noFill/>
          </p:spPr>
          <p:txBody>
            <a:bodyPr wrap="square">
              <a:normAutofit fontScale="40000" lnSpcReduction="20000"/>
            </a:bodyPr>
            <a:lstStyle/>
            <a:p>
              <a:endParaRPr lang="zh-CN" altLang="en-US" sz="12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179132" y="1191371"/>
            <a:ext cx="2924064" cy="3250359"/>
            <a:chOff x="2179132" y="1191371"/>
            <a:chExt cx="2924064" cy="3250359"/>
          </a:xfrm>
        </p:grpSpPr>
        <p:grpSp>
          <p:nvGrpSpPr>
            <p:cNvPr id="61" name="组合 60"/>
            <p:cNvGrpSpPr/>
            <p:nvPr/>
          </p:nvGrpSpPr>
          <p:grpSpPr>
            <a:xfrm>
              <a:off x="2179132" y="1191371"/>
              <a:ext cx="2913203" cy="1579928"/>
              <a:chOff x="580926" y="4344183"/>
              <a:chExt cx="3071058" cy="1762084"/>
            </a:xfrm>
          </p:grpSpPr>
          <p:sp>
            <p:nvSpPr>
              <p:cNvPr id="62" name="矩形 61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FDD28FDA-A3C3-416B-A1AC-2729885823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672" y="4713831"/>
                <a:ext cx="2493312" cy="585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000" dirty="0" smtClean="0"/>
                  <a:t>管理系统的权限结构，和角色相关内容</a:t>
                </a:r>
                <a:r>
                  <a:rPr lang="zh-CN" altLang="en-US" sz="1000" dirty="0"/>
                  <a:t/>
                </a:r>
                <a:br>
                  <a:rPr lang="zh-CN" altLang="en-US" sz="1000" dirty="0"/>
                </a:br>
                <a:r>
                  <a:rPr lang="zh-CN" altLang="en-US" sz="1000" dirty="0"/>
                  <a:t> </a:t>
                </a:r>
              </a:p>
            </p:txBody>
          </p:sp>
          <p:sp>
            <p:nvSpPr>
              <p:cNvPr id="63" name="文本框 115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5DF75B77-6FEE-4B47-AADC-6F45C57F150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58672" y="4344183"/>
                <a:ext cx="2493312" cy="292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normAutofit fontScale="92500" lnSpcReduction="20000"/>
              </a:bodyPr>
              <a:lstStyle/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 smtClean="0">
                    <a:solidFill>
                      <a:schemeClr val="accent1"/>
                    </a:solidFill>
                  </a:rPr>
                  <a:t>权限管理</a:t>
                </a:r>
                <a:endParaRPr lang="zh-CN" altLang="en-US" sz="18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4" name="矩形: 圆角 113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F417B6BF-8D6D-4158-82E0-448E30BBDC9B}"/>
                  </a:ext>
                </a:extLst>
              </p:cNvPr>
              <p:cNvSpPr/>
              <p:nvPr/>
            </p:nvSpPr>
            <p:spPr bwMode="auto">
              <a:xfrm>
                <a:off x="580926" y="4410642"/>
                <a:ext cx="416243" cy="416243"/>
              </a:xfrm>
              <a:prstGeom prst="roundRect">
                <a:avLst>
                  <a:gd name="adj" fmla="val 11236"/>
                </a:avLst>
              </a:prstGeom>
              <a:solidFill>
                <a:schemeClr val="accent1">
                  <a:lumMod val="25000"/>
                </a:schemeClr>
              </a:solidFill>
              <a:ln w="19050"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FC45B9AB-782C-492A-A29D-E0AD45ECAF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672" y="5521090"/>
                <a:ext cx="2493312" cy="585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t" anchorCtr="0">
                <a:normAutofit/>
              </a:bodyPr>
              <a:lstStyle/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000" dirty="0" smtClean="0"/>
                  <a:t>定义系统流程标准基础数据</a:t>
                </a:r>
                <a:endParaRPr lang="zh-CN" altLang="en-US" sz="1000" dirty="0"/>
              </a:p>
            </p:txBody>
          </p:sp>
          <p:sp>
            <p:nvSpPr>
              <p:cNvPr id="66" name="文本框 120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03232C0D-6682-43D1-B06A-0CD39E13CA8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58672" y="5207814"/>
                <a:ext cx="2493312" cy="292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normAutofit fontScale="92500" lnSpcReduction="20000"/>
              </a:bodyPr>
              <a:lstStyle/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b="1" dirty="0" smtClean="0">
                    <a:solidFill>
                      <a:schemeClr val="accent2"/>
                    </a:solidFill>
                  </a:rPr>
                  <a:t>字典管理</a:t>
                </a:r>
                <a:endParaRPr lang="zh-CN" altLang="en-US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7" name="矩形: 圆角 118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25114F03-9725-456E-A30C-2BA408168FEF}"/>
                  </a:ext>
                </a:extLst>
              </p:cNvPr>
              <p:cNvSpPr/>
              <p:nvPr/>
            </p:nvSpPr>
            <p:spPr bwMode="auto">
              <a:xfrm>
                <a:off x="580926" y="5326853"/>
                <a:ext cx="416243" cy="416243"/>
              </a:xfrm>
              <a:prstGeom prst="roundRect">
                <a:avLst>
                  <a:gd name="adj" fmla="val 11236"/>
                </a:avLst>
              </a:prstGeom>
              <a:solidFill>
                <a:schemeClr val="accent1">
                  <a:lumMod val="25000"/>
                </a:schemeClr>
              </a:solidFill>
              <a:ln w="19050"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179132" y="2811627"/>
              <a:ext cx="2924064" cy="1630103"/>
              <a:chOff x="2179132" y="2811627"/>
              <a:chExt cx="2924064" cy="1630103"/>
            </a:xfrm>
          </p:grpSpPr>
          <p:sp>
            <p:nvSpPr>
              <p:cNvPr id="82" name="矩形 81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FC45B9AB-782C-492A-A29D-E0AD45ECAF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042" y="3117185"/>
                <a:ext cx="2365154" cy="570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t" anchorCtr="0">
                <a:normAutofit/>
              </a:bodyPr>
              <a:lstStyle/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000" dirty="0" smtClean="0"/>
                  <a:t>前后台菜单的管理，</a:t>
                </a:r>
                <a:endParaRPr lang="zh-CN" altLang="en-US" sz="1000" dirty="0"/>
              </a:p>
            </p:txBody>
          </p:sp>
          <p:sp>
            <p:nvSpPr>
              <p:cNvPr id="83" name="文本框 120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03232C0D-6682-43D1-B06A-0CD39E13CA8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738042" y="2811627"/>
                <a:ext cx="2365154" cy="285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normAutofit fontScale="92500" lnSpcReduction="10000"/>
              </a:bodyPr>
              <a:lstStyle/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b="1" dirty="0" smtClean="0">
                    <a:solidFill>
                      <a:schemeClr val="accent2"/>
                    </a:solidFill>
                  </a:rPr>
                  <a:t>菜单管理</a:t>
                </a:r>
                <a:endParaRPr lang="zh-CN" altLang="en-US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4" name="矩形: 圆角 118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25114F03-9725-456E-A30C-2BA408168FEF}"/>
                  </a:ext>
                </a:extLst>
              </p:cNvPr>
              <p:cNvSpPr/>
              <p:nvPr/>
            </p:nvSpPr>
            <p:spPr bwMode="auto">
              <a:xfrm>
                <a:off x="2189993" y="2954324"/>
                <a:ext cx="394848" cy="405988"/>
              </a:xfrm>
              <a:prstGeom prst="roundRect">
                <a:avLst>
                  <a:gd name="adj" fmla="val 11236"/>
                </a:avLst>
              </a:prstGeom>
              <a:solidFill>
                <a:schemeClr val="accent1">
                  <a:lumMod val="25000"/>
                </a:schemeClr>
              </a:solidFill>
              <a:ln w="19050"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FC45B9AB-782C-492A-A29D-E0AD45ECAF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181" y="3870970"/>
                <a:ext cx="2365154" cy="570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t" anchorCtr="0">
                <a:normAutofit/>
              </a:bodyPr>
              <a:lstStyle/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000" dirty="0" smtClean="0"/>
                  <a:t>企业用户及客户的管理</a:t>
                </a:r>
                <a:endParaRPr lang="en-US" altLang="zh-CN" sz="1000" dirty="0" smtClean="0"/>
              </a:p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000" dirty="0"/>
              </a:p>
            </p:txBody>
          </p:sp>
          <p:sp>
            <p:nvSpPr>
              <p:cNvPr id="86" name="文本框 120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03232C0D-6682-43D1-B06A-0CD39E13CA8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727181" y="3565412"/>
                <a:ext cx="2365154" cy="285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normAutofit fontScale="92500" lnSpcReduction="10000"/>
              </a:bodyPr>
              <a:lstStyle/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b="1" dirty="0" smtClean="0">
                    <a:solidFill>
                      <a:schemeClr val="accent2"/>
                    </a:solidFill>
                  </a:rPr>
                  <a:t>用户管理</a:t>
                </a:r>
                <a:endParaRPr lang="zh-CN" altLang="en-US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7" name="矩形: 圆角 118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25114F03-9725-456E-A30C-2BA408168FEF}"/>
                  </a:ext>
                </a:extLst>
              </p:cNvPr>
              <p:cNvSpPr/>
              <p:nvPr/>
            </p:nvSpPr>
            <p:spPr bwMode="auto">
              <a:xfrm>
                <a:off x="2179132" y="3708109"/>
                <a:ext cx="394848" cy="405988"/>
              </a:xfrm>
              <a:prstGeom prst="roundRect">
                <a:avLst>
                  <a:gd name="adj" fmla="val 11236"/>
                </a:avLst>
              </a:prstGeom>
              <a:solidFill>
                <a:schemeClr val="accent1">
                  <a:lumMod val="25000"/>
                </a:schemeClr>
              </a:solidFill>
              <a:ln w="19050"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5925660" y="206103"/>
            <a:ext cx="2365154" cy="1249962"/>
            <a:chOff x="5927110" y="715762"/>
            <a:chExt cx="2365154" cy="1249962"/>
          </a:xfrm>
        </p:grpSpPr>
        <p:graphicFrame>
          <p:nvGraphicFramePr>
            <p:cNvPr id="18" name="图示 17"/>
            <p:cNvGraphicFramePr/>
            <p:nvPr>
              <p:extLst>
                <p:ext uri="{D42A27DB-BD31-4B8C-83A1-F6EECF244321}">
                  <p14:modId xmlns:p14="http://schemas.microsoft.com/office/powerpoint/2010/main" val="2841624627"/>
                </p:ext>
              </p:extLst>
            </p:nvPr>
          </p:nvGraphicFramePr>
          <p:xfrm>
            <a:off x="5932881" y="902691"/>
            <a:ext cx="1801769" cy="10630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93" name="矩形 192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FDD28FDA-A3C3-416B-A1AC-272988582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7110" y="715762"/>
              <a:ext cx="2365154" cy="524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000" dirty="0" smtClean="0"/>
                <a:t>角色说明</a:t>
              </a:r>
              <a:r>
                <a:rPr lang="zh-CN" altLang="en-US" sz="1000" dirty="0"/>
                <a:t/>
              </a:r>
              <a:br>
                <a:rPr lang="zh-CN" altLang="en-US" sz="1000" dirty="0"/>
              </a:br>
              <a:r>
                <a:rPr lang="zh-CN" altLang="en-US" sz="1000" dirty="0"/>
                <a:t> 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256397" y="1739367"/>
            <a:ext cx="3172209" cy="4487071"/>
            <a:chOff x="5256397" y="1739367"/>
            <a:chExt cx="3172209" cy="4487071"/>
          </a:xfrm>
        </p:grpSpPr>
        <p:graphicFrame>
          <p:nvGraphicFramePr>
            <p:cNvPr id="191" name="图示 190"/>
            <p:cNvGraphicFramePr/>
            <p:nvPr>
              <p:extLst>
                <p:ext uri="{D42A27DB-BD31-4B8C-83A1-F6EECF244321}">
                  <p14:modId xmlns:p14="http://schemas.microsoft.com/office/powerpoint/2010/main" val="131183019"/>
                </p:ext>
              </p:extLst>
            </p:nvPr>
          </p:nvGraphicFramePr>
          <p:xfrm>
            <a:off x="5256397" y="1965724"/>
            <a:ext cx="3172209" cy="426071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194" name="矩形 193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FDD28FDA-A3C3-416B-A1AC-272988582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5660" y="1739367"/>
              <a:ext cx="2365154" cy="524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000" dirty="0" smtClean="0"/>
                <a:t>菜单结构说明</a:t>
              </a:r>
              <a:r>
                <a:rPr lang="zh-CN" altLang="en-US" sz="1000" dirty="0"/>
                <a:t/>
              </a:r>
              <a:br>
                <a:rPr lang="zh-CN" altLang="en-US" sz="1000" dirty="0"/>
              </a:br>
              <a:r>
                <a:rPr lang="zh-CN" altLang="en-US" sz="1000" dirty="0"/>
                <a:t> 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646254" y="763398"/>
            <a:ext cx="2365154" cy="1202326"/>
            <a:chOff x="8646254" y="763398"/>
            <a:chExt cx="2365154" cy="1202326"/>
          </a:xfrm>
        </p:grpSpPr>
        <p:graphicFrame>
          <p:nvGraphicFramePr>
            <p:cNvPr id="192" name="图示 191"/>
            <p:cNvGraphicFramePr/>
            <p:nvPr>
              <p:extLst>
                <p:ext uri="{D42A27DB-BD31-4B8C-83A1-F6EECF244321}">
                  <p14:modId xmlns:p14="http://schemas.microsoft.com/office/powerpoint/2010/main" val="2304050983"/>
                </p:ext>
              </p:extLst>
            </p:nvPr>
          </p:nvGraphicFramePr>
          <p:xfrm>
            <a:off x="8646254" y="902691"/>
            <a:ext cx="1801769" cy="10630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  <p:sp>
          <p:nvSpPr>
            <p:cNvPr id="195" name="矩形 194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FDD28FDA-A3C3-416B-A1AC-272988582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6254" y="763398"/>
              <a:ext cx="2365154" cy="524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000" dirty="0" smtClean="0"/>
                <a:t>用户结构</a:t>
              </a:r>
              <a:r>
                <a:rPr lang="zh-CN" altLang="en-US" sz="1000" dirty="0"/>
                <a:t/>
              </a:r>
              <a:br>
                <a:rPr lang="zh-CN" altLang="en-US" sz="1000" dirty="0"/>
              </a:br>
              <a:r>
                <a:rPr lang="zh-CN" altLang="en-US" sz="10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418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888776" y="1772815"/>
            <a:ext cx="6121959" cy="3611910"/>
            <a:chOff x="-888776" y="1772815"/>
            <a:chExt cx="6121959" cy="3611910"/>
          </a:xfrm>
        </p:grpSpPr>
        <p:grpSp>
          <p:nvGrpSpPr>
            <p:cNvPr id="3" name="组合 2"/>
            <p:cNvGrpSpPr/>
            <p:nvPr/>
          </p:nvGrpSpPr>
          <p:grpSpPr>
            <a:xfrm>
              <a:off x="-888776" y="1772815"/>
              <a:ext cx="6121959" cy="3611910"/>
              <a:chOff x="1660525" y="3814763"/>
              <a:chExt cx="10310812" cy="6083300"/>
            </a:xfrm>
            <a:solidFill>
              <a:schemeClr val="tx2"/>
            </a:solidFill>
          </p:grpSpPr>
          <p:sp>
            <p:nvSpPr>
              <p:cNvPr id="7" name="任意多边形: 形状 2"/>
              <p:cNvSpPr>
                <a:spLocks/>
              </p:cNvSpPr>
              <p:nvPr/>
            </p:nvSpPr>
            <p:spPr bwMode="auto">
              <a:xfrm>
                <a:off x="2898775" y="4237038"/>
                <a:ext cx="7829550" cy="4830763"/>
              </a:xfrm>
              <a:custGeom>
                <a:avLst/>
                <a:gdLst>
                  <a:gd name="T0" fmla="*/ 0 w 4932"/>
                  <a:gd name="T1" fmla="*/ 3043 h 3043"/>
                  <a:gd name="T2" fmla="*/ 4932 w 4932"/>
                  <a:gd name="T3" fmla="*/ 3043 h 3043"/>
                  <a:gd name="T4" fmla="*/ 4932 w 4932"/>
                  <a:gd name="T5" fmla="*/ 0 h 3043"/>
                  <a:gd name="T6" fmla="*/ 0 w 4932"/>
                  <a:gd name="T7" fmla="*/ 0 h 3043"/>
                  <a:gd name="T8" fmla="*/ 0 w 4932"/>
                  <a:gd name="T9" fmla="*/ 3043 h 3043"/>
                  <a:gd name="T10" fmla="*/ 41 w 4932"/>
                  <a:gd name="T11" fmla="*/ 40 h 3043"/>
                  <a:gd name="T12" fmla="*/ 4891 w 4932"/>
                  <a:gd name="T13" fmla="*/ 40 h 3043"/>
                  <a:gd name="T14" fmla="*/ 4891 w 4932"/>
                  <a:gd name="T15" fmla="*/ 3003 h 3043"/>
                  <a:gd name="T16" fmla="*/ 41 w 4932"/>
                  <a:gd name="T17" fmla="*/ 3003 h 3043"/>
                  <a:gd name="T18" fmla="*/ 41 w 4932"/>
                  <a:gd name="T19" fmla="*/ 40 h 3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32" h="3043">
                    <a:moveTo>
                      <a:pt x="0" y="3043"/>
                    </a:moveTo>
                    <a:lnTo>
                      <a:pt x="4932" y="3043"/>
                    </a:lnTo>
                    <a:lnTo>
                      <a:pt x="4932" y="0"/>
                    </a:lnTo>
                    <a:lnTo>
                      <a:pt x="0" y="0"/>
                    </a:lnTo>
                    <a:lnTo>
                      <a:pt x="0" y="3043"/>
                    </a:lnTo>
                    <a:close/>
                    <a:moveTo>
                      <a:pt x="41" y="40"/>
                    </a:moveTo>
                    <a:lnTo>
                      <a:pt x="4891" y="40"/>
                    </a:lnTo>
                    <a:lnTo>
                      <a:pt x="4891" y="3003"/>
                    </a:lnTo>
                    <a:lnTo>
                      <a:pt x="41" y="3003"/>
                    </a:lnTo>
                    <a:lnTo>
                      <a:pt x="41" y="4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椭圆 7"/>
              <p:cNvSpPr>
                <a:spLocks/>
              </p:cNvSpPr>
              <p:nvPr/>
            </p:nvSpPr>
            <p:spPr bwMode="auto">
              <a:xfrm>
                <a:off x="6777038" y="4057651"/>
                <a:ext cx="76200" cy="7143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任意多边形: 形状 4"/>
              <p:cNvSpPr>
                <a:spLocks/>
              </p:cNvSpPr>
              <p:nvPr/>
            </p:nvSpPr>
            <p:spPr bwMode="auto">
              <a:xfrm>
                <a:off x="1660525" y="3814763"/>
                <a:ext cx="10310812" cy="6083300"/>
              </a:xfrm>
              <a:custGeom>
                <a:avLst/>
                <a:gdLst>
                  <a:gd name="T0" fmla="*/ 2333 w 2547"/>
                  <a:gd name="T1" fmla="*/ 1380 h 1525"/>
                  <a:gd name="T2" fmla="*/ 2333 w 2547"/>
                  <a:gd name="T3" fmla="*/ 115 h 1525"/>
                  <a:gd name="T4" fmla="*/ 2218 w 2547"/>
                  <a:gd name="T5" fmla="*/ 0 h 1525"/>
                  <a:gd name="T6" fmla="*/ 329 w 2547"/>
                  <a:gd name="T7" fmla="*/ 0 h 1525"/>
                  <a:gd name="T8" fmla="*/ 214 w 2547"/>
                  <a:gd name="T9" fmla="*/ 115 h 1525"/>
                  <a:gd name="T10" fmla="*/ 214 w 2547"/>
                  <a:gd name="T11" fmla="*/ 1380 h 1525"/>
                  <a:gd name="T12" fmla="*/ 0 w 2547"/>
                  <a:gd name="T13" fmla="*/ 1380 h 1525"/>
                  <a:gd name="T14" fmla="*/ 0 w 2547"/>
                  <a:gd name="T15" fmla="*/ 1418 h 1525"/>
                  <a:gd name="T16" fmla="*/ 107 w 2547"/>
                  <a:gd name="T17" fmla="*/ 1525 h 1525"/>
                  <a:gd name="T18" fmla="*/ 2440 w 2547"/>
                  <a:gd name="T19" fmla="*/ 1525 h 1525"/>
                  <a:gd name="T20" fmla="*/ 2547 w 2547"/>
                  <a:gd name="T21" fmla="*/ 1418 h 1525"/>
                  <a:gd name="T22" fmla="*/ 2547 w 2547"/>
                  <a:gd name="T23" fmla="*/ 1380 h 1525"/>
                  <a:gd name="T24" fmla="*/ 2333 w 2547"/>
                  <a:gd name="T25" fmla="*/ 1380 h 1525"/>
                  <a:gd name="T26" fmla="*/ 246 w 2547"/>
                  <a:gd name="T27" fmla="*/ 115 h 1525"/>
                  <a:gd name="T28" fmla="*/ 329 w 2547"/>
                  <a:gd name="T29" fmla="*/ 32 h 1525"/>
                  <a:gd name="T30" fmla="*/ 2218 w 2547"/>
                  <a:gd name="T31" fmla="*/ 32 h 1525"/>
                  <a:gd name="T32" fmla="*/ 2301 w 2547"/>
                  <a:gd name="T33" fmla="*/ 115 h 1525"/>
                  <a:gd name="T34" fmla="*/ 2301 w 2547"/>
                  <a:gd name="T35" fmla="*/ 1380 h 1525"/>
                  <a:gd name="T36" fmla="*/ 246 w 2547"/>
                  <a:gd name="T37" fmla="*/ 1380 h 1525"/>
                  <a:gd name="T38" fmla="*/ 246 w 2547"/>
                  <a:gd name="T39" fmla="*/ 115 h 1525"/>
                  <a:gd name="T40" fmla="*/ 1486 w 2547"/>
                  <a:gd name="T41" fmla="*/ 1412 h 1525"/>
                  <a:gd name="T42" fmla="*/ 1446 w 2547"/>
                  <a:gd name="T43" fmla="*/ 1448 h 1525"/>
                  <a:gd name="T44" fmla="*/ 1100 w 2547"/>
                  <a:gd name="T45" fmla="*/ 1448 h 1525"/>
                  <a:gd name="T46" fmla="*/ 1061 w 2547"/>
                  <a:gd name="T47" fmla="*/ 1412 h 1525"/>
                  <a:gd name="T48" fmla="*/ 1486 w 2547"/>
                  <a:gd name="T49" fmla="*/ 1412 h 1525"/>
                  <a:gd name="T50" fmla="*/ 2515 w 2547"/>
                  <a:gd name="T51" fmla="*/ 1418 h 1525"/>
                  <a:gd name="T52" fmla="*/ 2440 w 2547"/>
                  <a:gd name="T53" fmla="*/ 1493 h 1525"/>
                  <a:gd name="T54" fmla="*/ 107 w 2547"/>
                  <a:gd name="T55" fmla="*/ 1493 h 1525"/>
                  <a:gd name="T56" fmla="*/ 32 w 2547"/>
                  <a:gd name="T57" fmla="*/ 1418 h 1525"/>
                  <a:gd name="T58" fmla="*/ 32 w 2547"/>
                  <a:gd name="T59" fmla="*/ 1412 h 1525"/>
                  <a:gd name="T60" fmla="*/ 1045 w 2547"/>
                  <a:gd name="T61" fmla="*/ 1412 h 1525"/>
                  <a:gd name="T62" fmla="*/ 1100 w 2547"/>
                  <a:gd name="T63" fmla="*/ 1464 h 1525"/>
                  <a:gd name="T64" fmla="*/ 1446 w 2547"/>
                  <a:gd name="T65" fmla="*/ 1464 h 1525"/>
                  <a:gd name="T66" fmla="*/ 1502 w 2547"/>
                  <a:gd name="T67" fmla="*/ 1412 h 1525"/>
                  <a:gd name="T68" fmla="*/ 2515 w 2547"/>
                  <a:gd name="T69" fmla="*/ 1412 h 1525"/>
                  <a:gd name="T70" fmla="*/ 2515 w 2547"/>
                  <a:gd name="T71" fmla="*/ 1418 h 1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47" h="1525">
                    <a:moveTo>
                      <a:pt x="2333" y="1380"/>
                    </a:moveTo>
                    <a:cubicBezTo>
                      <a:pt x="2333" y="115"/>
                      <a:pt x="2333" y="115"/>
                      <a:pt x="2333" y="115"/>
                    </a:cubicBezTo>
                    <a:cubicBezTo>
                      <a:pt x="2333" y="51"/>
                      <a:pt x="2281" y="0"/>
                      <a:pt x="2218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265" y="0"/>
                      <a:pt x="214" y="51"/>
                      <a:pt x="214" y="115"/>
                    </a:cubicBezTo>
                    <a:cubicBezTo>
                      <a:pt x="214" y="1380"/>
                      <a:pt x="214" y="1380"/>
                      <a:pt x="214" y="1380"/>
                    </a:cubicBezTo>
                    <a:cubicBezTo>
                      <a:pt x="0" y="1380"/>
                      <a:pt x="0" y="1380"/>
                      <a:pt x="0" y="1380"/>
                    </a:cubicBezTo>
                    <a:cubicBezTo>
                      <a:pt x="0" y="1418"/>
                      <a:pt x="0" y="1418"/>
                      <a:pt x="0" y="1418"/>
                    </a:cubicBezTo>
                    <a:cubicBezTo>
                      <a:pt x="0" y="1477"/>
                      <a:pt x="48" y="1525"/>
                      <a:pt x="107" y="1525"/>
                    </a:cubicBezTo>
                    <a:cubicBezTo>
                      <a:pt x="2440" y="1525"/>
                      <a:pt x="2440" y="1525"/>
                      <a:pt x="2440" y="1525"/>
                    </a:cubicBezTo>
                    <a:cubicBezTo>
                      <a:pt x="2499" y="1525"/>
                      <a:pt x="2547" y="1477"/>
                      <a:pt x="2547" y="1418"/>
                    </a:cubicBezTo>
                    <a:cubicBezTo>
                      <a:pt x="2547" y="1380"/>
                      <a:pt x="2547" y="1380"/>
                      <a:pt x="2547" y="1380"/>
                    </a:cubicBezTo>
                    <a:lnTo>
                      <a:pt x="2333" y="1380"/>
                    </a:lnTo>
                    <a:close/>
                    <a:moveTo>
                      <a:pt x="246" y="115"/>
                    </a:moveTo>
                    <a:cubicBezTo>
                      <a:pt x="246" y="69"/>
                      <a:pt x="283" y="32"/>
                      <a:pt x="329" y="32"/>
                    </a:cubicBezTo>
                    <a:cubicBezTo>
                      <a:pt x="2218" y="32"/>
                      <a:pt x="2218" y="32"/>
                      <a:pt x="2218" y="32"/>
                    </a:cubicBezTo>
                    <a:cubicBezTo>
                      <a:pt x="2264" y="32"/>
                      <a:pt x="2301" y="69"/>
                      <a:pt x="2301" y="115"/>
                    </a:cubicBezTo>
                    <a:cubicBezTo>
                      <a:pt x="2301" y="1380"/>
                      <a:pt x="2301" y="1380"/>
                      <a:pt x="2301" y="1380"/>
                    </a:cubicBezTo>
                    <a:cubicBezTo>
                      <a:pt x="246" y="1380"/>
                      <a:pt x="246" y="1380"/>
                      <a:pt x="246" y="1380"/>
                    </a:cubicBezTo>
                    <a:lnTo>
                      <a:pt x="246" y="115"/>
                    </a:lnTo>
                    <a:close/>
                    <a:moveTo>
                      <a:pt x="1486" y="1412"/>
                    </a:moveTo>
                    <a:cubicBezTo>
                      <a:pt x="1485" y="1432"/>
                      <a:pt x="1467" y="1448"/>
                      <a:pt x="1446" y="1448"/>
                    </a:cubicBezTo>
                    <a:cubicBezTo>
                      <a:pt x="1100" y="1448"/>
                      <a:pt x="1100" y="1448"/>
                      <a:pt x="1100" y="1448"/>
                    </a:cubicBezTo>
                    <a:cubicBezTo>
                      <a:pt x="1080" y="1448"/>
                      <a:pt x="1062" y="1432"/>
                      <a:pt x="1061" y="1412"/>
                    </a:cubicBezTo>
                    <a:lnTo>
                      <a:pt x="1486" y="1412"/>
                    </a:lnTo>
                    <a:close/>
                    <a:moveTo>
                      <a:pt x="2515" y="1418"/>
                    </a:moveTo>
                    <a:cubicBezTo>
                      <a:pt x="2515" y="1460"/>
                      <a:pt x="2481" y="1493"/>
                      <a:pt x="2440" y="1493"/>
                    </a:cubicBezTo>
                    <a:cubicBezTo>
                      <a:pt x="107" y="1493"/>
                      <a:pt x="107" y="1493"/>
                      <a:pt x="107" y="1493"/>
                    </a:cubicBezTo>
                    <a:cubicBezTo>
                      <a:pt x="66" y="1493"/>
                      <a:pt x="32" y="1460"/>
                      <a:pt x="32" y="1418"/>
                    </a:cubicBezTo>
                    <a:cubicBezTo>
                      <a:pt x="32" y="1412"/>
                      <a:pt x="32" y="1412"/>
                      <a:pt x="32" y="1412"/>
                    </a:cubicBezTo>
                    <a:cubicBezTo>
                      <a:pt x="1045" y="1412"/>
                      <a:pt x="1045" y="1412"/>
                      <a:pt x="1045" y="1412"/>
                    </a:cubicBezTo>
                    <a:cubicBezTo>
                      <a:pt x="1046" y="1441"/>
                      <a:pt x="1071" y="1464"/>
                      <a:pt x="1100" y="1464"/>
                    </a:cubicBezTo>
                    <a:cubicBezTo>
                      <a:pt x="1446" y="1464"/>
                      <a:pt x="1446" y="1464"/>
                      <a:pt x="1446" y="1464"/>
                    </a:cubicBezTo>
                    <a:cubicBezTo>
                      <a:pt x="1476" y="1464"/>
                      <a:pt x="1501" y="1441"/>
                      <a:pt x="1502" y="1412"/>
                    </a:cubicBezTo>
                    <a:cubicBezTo>
                      <a:pt x="2515" y="1412"/>
                      <a:pt x="2515" y="1412"/>
                      <a:pt x="2515" y="1412"/>
                    </a:cubicBezTo>
                    <a:lnTo>
                      <a:pt x="2515" y="141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0" y="2088859"/>
              <a:ext cx="4395831" cy="2726979"/>
            </a:xfrm>
            <a:prstGeom prst="rect">
              <a:avLst/>
            </a:prstGeom>
            <a:blipFill dpi="0" rotWithShape="1">
              <a:blip r:embed="rId3"/>
              <a:srcRect/>
              <a:tile tx="0" ty="-3810000" sx="70000" sy="70000" flip="none" algn="tl"/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" name="文本框 6"/>
          <p:cNvSpPr txBox="1">
            <a:spLocks/>
          </p:cNvSpPr>
          <p:nvPr/>
        </p:nvSpPr>
        <p:spPr>
          <a:xfrm>
            <a:off x="5591944" y="3202814"/>
            <a:ext cx="5331768" cy="812800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zh-CN" altLang="en-US" sz="1000" dirty="0"/>
          </a:p>
        </p:txBody>
      </p:sp>
      <p:sp>
        <p:nvSpPr>
          <p:cNvPr id="6" name="文本框 7"/>
          <p:cNvSpPr txBox="1">
            <a:spLocks/>
          </p:cNvSpPr>
          <p:nvPr/>
        </p:nvSpPr>
        <p:spPr>
          <a:xfrm>
            <a:off x="5591944" y="2708918"/>
            <a:ext cx="5331768" cy="288032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1600" b="1" dirty="0" smtClean="0"/>
              <a:t>业务流程清晰明确，进度可控，将大幅提高团队运行效率</a:t>
            </a:r>
            <a:endParaRPr lang="zh-CN" altLang="en-US" sz="1600" b="1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5421927" y="2186016"/>
            <a:ext cx="3733926" cy="51117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b="1" spc="600" dirty="0" smtClean="0">
                <a:latin typeface="+mn-lt"/>
                <a:ea typeface="+mn-ea"/>
                <a:cs typeface="+mn-ea"/>
                <a:sym typeface="+mn-lt"/>
              </a:rPr>
              <a:t>有条不紊</a:t>
            </a:r>
            <a:endParaRPr lang="zh-CN" altLang="en-US" b="1" spc="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175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493238" y="131397"/>
            <a:ext cx="4284992" cy="632001"/>
            <a:chOff x="2178149" y="2123436"/>
            <a:chExt cx="4407276" cy="1143731"/>
          </a:xfrm>
        </p:grpSpPr>
        <p:sp>
          <p:nvSpPr>
            <p:cNvPr id="44" name="文本框 43"/>
            <p:cNvSpPr txBox="1"/>
            <p:nvPr/>
          </p:nvSpPr>
          <p:spPr>
            <a:xfrm>
              <a:off x="2178149" y="2123436"/>
              <a:ext cx="4407276" cy="1143731"/>
            </a:xfrm>
            <a:prstGeom prst="rect">
              <a:avLst/>
            </a:prstGeom>
            <a:noFill/>
          </p:spPr>
          <p:txBody>
            <a:bodyPr wrap="square">
              <a:normAutofit fontScale="850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 b="1" dirty="0"/>
                <a:t>资源</a:t>
              </a:r>
              <a:r>
                <a:rPr lang="zh-CN" altLang="en-US" sz="4000" b="1" dirty="0" smtClean="0"/>
                <a:t>管理</a:t>
              </a:r>
              <a:endParaRPr lang="zh-CN" altLang="en-US" sz="4000" b="1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222223" y="2123436"/>
              <a:ext cx="3981446" cy="286596"/>
            </a:xfrm>
            <a:prstGeom prst="rect">
              <a:avLst/>
            </a:prstGeom>
            <a:noFill/>
          </p:spPr>
          <p:txBody>
            <a:bodyPr wrap="square">
              <a:normAutofit fontScale="40000" lnSpcReduction="20000"/>
            </a:bodyPr>
            <a:lstStyle/>
            <a:p>
              <a:endParaRPr lang="zh-CN" altLang="en-US" sz="1200" dirty="0"/>
            </a:p>
          </p:txBody>
        </p:sp>
      </p:grp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1672089938"/>
              </p:ext>
            </p:extLst>
          </p:nvPr>
        </p:nvGraphicFramePr>
        <p:xfrm>
          <a:off x="2703209" y="997040"/>
          <a:ext cx="6851852" cy="1602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3148519" y="2526120"/>
            <a:ext cx="6406542" cy="4070751"/>
            <a:chOff x="6096000" y="1733636"/>
            <a:chExt cx="5860320" cy="3991395"/>
          </a:xfrm>
        </p:grpSpPr>
        <p:sp>
          <p:nvSpPr>
            <p:cNvPr id="8" name="椭圆 7"/>
            <p:cNvSpPr/>
            <p:nvPr/>
          </p:nvSpPr>
          <p:spPr>
            <a:xfrm>
              <a:off x="6561514" y="1733636"/>
              <a:ext cx="1371600" cy="1371600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600"/>
                </a:spcBef>
                <a:buClr>
                  <a:srgbClr val="E24848"/>
                </a:buClr>
              </a:pPr>
              <a:r>
                <a:rPr lang="zh-CN" altLang="en-US" sz="1200" kern="0" dirty="0" smtClean="0">
                  <a:solidFill>
                    <a:prstClr val="black"/>
                  </a:solidFill>
                  <a:cs typeface="Arial" pitchFamily="34" charset="0"/>
                  <a:sym typeface="+mn-lt"/>
                </a:rPr>
                <a:t> 采购申请</a:t>
              </a:r>
              <a:endParaRPr lang="en-US" altLang="zh-CN" sz="1200" kern="0" dirty="0">
                <a:solidFill>
                  <a:prstClr val="black"/>
                </a:solidFill>
                <a:cs typeface="Arial" pitchFamily="34" charset="0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 bwMode="gray">
            <a:xfrm>
              <a:off x="6096000" y="3458470"/>
              <a:ext cx="1045328" cy="1045328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kern="0" dirty="0" smtClean="0">
                  <a:solidFill>
                    <a:prstClr val="black"/>
                  </a:solidFill>
                  <a:cs typeface="Arial" pitchFamily="34" charset="0"/>
                  <a:sym typeface="+mn-lt"/>
                </a:rPr>
                <a:t>审批</a:t>
              </a:r>
              <a:endParaRPr lang="en-US" sz="1200" kern="0" dirty="0">
                <a:solidFill>
                  <a:prstClr val="black"/>
                </a:solidFill>
                <a:cs typeface="Arial" pitchFamily="34" charset="0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 bwMode="gray">
            <a:xfrm>
              <a:off x="6750958" y="4830569"/>
              <a:ext cx="894462" cy="894462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kern="0" dirty="0" smtClean="0">
                  <a:solidFill>
                    <a:prstClr val="black"/>
                  </a:solidFill>
                  <a:cs typeface="Arial" pitchFamily="34" charset="0"/>
                  <a:sym typeface="+mn-lt"/>
                </a:rPr>
                <a:t>完成</a:t>
              </a:r>
              <a:endParaRPr lang="en-US" sz="1200" kern="0" dirty="0">
                <a:solidFill>
                  <a:prstClr val="black"/>
                </a:solidFill>
                <a:cs typeface="Arial" pitchFamily="34" charset="0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316032" y="2338246"/>
              <a:ext cx="3640288" cy="72426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E24848"/>
                </a:buClr>
                <a:defRPr/>
              </a:pPr>
              <a:r>
                <a:rPr lang="zh-CN" altLang="en-US" sz="1400" noProof="1" smtClean="0">
                  <a:cs typeface="+mn-ea"/>
                  <a:sym typeface="+mn-lt"/>
                </a:rPr>
                <a:t>反馈到采购部门，采购确定需采购物品</a:t>
              </a:r>
              <a:endParaRPr lang="en-US" altLang="zh-CN" sz="1400" noProof="1" smtClean="0"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buClr>
                  <a:srgbClr val="E24848"/>
                </a:buClr>
                <a:defRPr/>
              </a:pPr>
              <a:r>
                <a:rPr lang="zh-CN" altLang="en-US" sz="1400" noProof="1" smtClean="0">
                  <a:cs typeface="+mn-ea"/>
                  <a:sym typeface="+mn-lt"/>
                </a:rPr>
                <a:t>发起采购申请</a:t>
              </a:r>
              <a:endParaRPr lang="en-US" sz="1400" noProof="1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452967" y="3851312"/>
              <a:ext cx="3640288" cy="72426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E24848"/>
                </a:buClr>
                <a:defRPr/>
              </a:pPr>
              <a:r>
                <a:rPr lang="zh-CN" altLang="en-US" sz="1400" noProof="1" smtClean="0">
                  <a:cs typeface="+mn-ea"/>
                  <a:sym typeface="+mn-lt"/>
                </a:rPr>
                <a:t>审批采购清单，确定采购，财务拨款</a:t>
              </a:r>
              <a:endParaRPr lang="en-US" altLang="zh-CN" sz="1400" noProof="1" smtClean="0"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buClr>
                  <a:srgbClr val="E24848"/>
                </a:buClr>
                <a:defRPr/>
              </a:pPr>
              <a:r>
                <a:rPr lang="zh-CN" altLang="en-US" sz="1400" noProof="1" smtClean="0">
                  <a:cs typeface="+mn-ea"/>
                  <a:sym typeface="+mn-lt"/>
                </a:rPr>
                <a:t>进入采购流程</a:t>
              </a:r>
              <a:endParaRPr lang="en-US" altLang="zh-CN" sz="1400" noProof="1" smtClean="0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933114" y="5131783"/>
              <a:ext cx="3640288" cy="3700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E24848"/>
                </a:buClr>
                <a:defRPr/>
              </a:pPr>
              <a:r>
                <a:rPr lang="zh-CN" altLang="en-US" sz="1400" noProof="1" smtClean="0">
                  <a:cs typeface="+mn-ea"/>
                  <a:sym typeface="+mn-lt"/>
                </a:rPr>
                <a:t>验收通过，采购入口，完成采购</a:t>
              </a:r>
              <a:endParaRPr lang="en-US" altLang="zh-CN" sz="1400" noProof="1" smtClean="0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316032" y="2079588"/>
              <a:ext cx="2024470" cy="3319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600"/>
                </a:spcBef>
                <a:buClr>
                  <a:srgbClr val="E24848"/>
                </a:buClr>
              </a:pPr>
              <a:r>
                <a:rPr lang="zh-CN" altLang="en-US" sz="1600" b="1" dirty="0" smtClean="0">
                  <a:cs typeface="+mn-ea"/>
                  <a:sym typeface="+mn-lt"/>
                </a:rPr>
                <a:t>生成反馈用料不足</a:t>
              </a:r>
              <a:endParaRPr lang="en-US" sz="1600" b="1" dirty="0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458017" y="3595281"/>
              <a:ext cx="2141934" cy="3319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600"/>
                </a:spcBef>
                <a:buClr>
                  <a:srgbClr val="E24848"/>
                </a:buClr>
              </a:pPr>
              <a:r>
                <a:rPr lang="zh-CN" altLang="en-US" sz="1600" b="1" dirty="0" smtClean="0">
                  <a:cs typeface="+mn-ea"/>
                  <a:sym typeface="+mn-lt"/>
                </a:rPr>
                <a:t>部门领导，管理员</a:t>
              </a:r>
              <a:endParaRPr lang="en-US" sz="1600" b="1" dirty="0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933114" y="4837709"/>
              <a:ext cx="17627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600"/>
                </a:spcBef>
                <a:buClr>
                  <a:srgbClr val="E24848"/>
                </a:buClr>
              </a:pPr>
              <a:r>
                <a:rPr lang="zh-CN" altLang="en-US" sz="1600" b="1" dirty="0" smtClean="0">
                  <a:cs typeface="+mn-ea"/>
                  <a:sym typeface="+mn-lt"/>
                </a:rPr>
                <a:t>验收入库</a:t>
              </a:r>
              <a:endParaRPr lang="en-US" sz="1600" b="1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72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48"/>
          <p:cNvGrpSpPr/>
          <p:nvPr/>
        </p:nvGrpSpPr>
        <p:grpSpPr>
          <a:xfrm>
            <a:off x="5111912" y="2046025"/>
            <a:ext cx="3366913" cy="3203531"/>
            <a:chOff x="3990983" y="1563392"/>
            <a:chExt cx="4185447" cy="4108467"/>
          </a:xfrm>
        </p:grpSpPr>
        <p:grpSp>
          <p:nvGrpSpPr>
            <p:cNvPr id="144" name="Group 50"/>
            <p:cNvGrpSpPr/>
            <p:nvPr/>
          </p:nvGrpSpPr>
          <p:grpSpPr>
            <a:xfrm>
              <a:off x="4101458" y="1653440"/>
              <a:ext cx="4002716" cy="3942145"/>
              <a:chOff x="8809631" y="1360739"/>
              <a:chExt cx="4002716" cy="3942145"/>
            </a:xfrm>
          </p:grpSpPr>
          <p:sp>
            <p:nvSpPr>
              <p:cNvPr id="226" name="Freeform: Shape 144"/>
              <p:cNvSpPr>
                <a:spLocks/>
              </p:cNvSpPr>
              <p:nvPr/>
            </p:nvSpPr>
            <p:spPr bwMode="auto">
              <a:xfrm>
                <a:off x="11732169" y="2341648"/>
                <a:ext cx="482883" cy="1179447"/>
              </a:xfrm>
              <a:custGeom>
                <a:avLst/>
                <a:gdLst>
                  <a:gd name="T0" fmla="*/ 7 w 287"/>
                  <a:gd name="T1" fmla="*/ 417 h 701"/>
                  <a:gd name="T2" fmla="*/ 230 w 287"/>
                  <a:gd name="T3" fmla="*/ 701 h 701"/>
                  <a:gd name="T4" fmla="*/ 287 w 287"/>
                  <a:gd name="T5" fmla="*/ 310 h 701"/>
                  <a:gd name="T6" fmla="*/ 0 w 287"/>
                  <a:gd name="T7" fmla="*/ 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7" h="701">
                    <a:moveTo>
                      <a:pt x="7" y="417"/>
                    </a:moveTo>
                    <a:lnTo>
                      <a:pt x="230" y="701"/>
                    </a:lnTo>
                    <a:lnTo>
                      <a:pt x="287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7" name="Freeform: Shape 145"/>
              <p:cNvSpPr>
                <a:spLocks/>
              </p:cNvSpPr>
              <p:nvPr/>
            </p:nvSpPr>
            <p:spPr bwMode="auto">
              <a:xfrm>
                <a:off x="10424851" y="1360739"/>
                <a:ext cx="1467158" cy="3428976"/>
              </a:xfrm>
              <a:custGeom>
                <a:avLst/>
                <a:gdLst>
                  <a:gd name="T0" fmla="*/ 853 w 872"/>
                  <a:gd name="T1" fmla="*/ 2038 h 2038"/>
                  <a:gd name="T2" fmla="*/ 500 w 872"/>
                  <a:gd name="T3" fmla="*/ 1597 h 2038"/>
                  <a:gd name="T4" fmla="*/ 265 w 872"/>
                  <a:gd name="T5" fmla="*/ 1723 h 2038"/>
                  <a:gd name="T6" fmla="*/ 225 w 872"/>
                  <a:gd name="T7" fmla="*/ 1758 h 2038"/>
                  <a:gd name="T8" fmla="*/ 242 w 872"/>
                  <a:gd name="T9" fmla="*/ 2023 h 2038"/>
                  <a:gd name="T10" fmla="*/ 872 w 872"/>
                  <a:gd name="T11" fmla="*/ 2023 h 2038"/>
                  <a:gd name="T12" fmla="*/ 493 w 872"/>
                  <a:gd name="T13" fmla="*/ 1173 h 2038"/>
                  <a:gd name="T14" fmla="*/ 749 w 872"/>
                  <a:gd name="T15" fmla="*/ 533 h 2038"/>
                  <a:gd name="T16" fmla="*/ 772 w 872"/>
                  <a:gd name="T17" fmla="*/ 986 h 2038"/>
                  <a:gd name="T18" fmla="*/ 498 w 872"/>
                  <a:gd name="T19" fmla="*/ 1133 h 2038"/>
                  <a:gd name="T20" fmla="*/ 443 w 872"/>
                  <a:gd name="T21" fmla="*/ 796 h 2038"/>
                  <a:gd name="T22" fmla="*/ 725 w 872"/>
                  <a:gd name="T23" fmla="*/ 536 h 2038"/>
                  <a:gd name="T24" fmla="*/ 0 w 872"/>
                  <a:gd name="T25" fmla="*/ 0 h 2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2" h="2038">
                    <a:moveTo>
                      <a:pt x="853" y="2038"/>
                    </a:moveTo>
                    <a:lnTo>
                      <a:pt x="500" y="1597"/>
                    </a:lnTo>
                    <a:lnTo>
                      <a:pt x="265" y="1723"/>
                    </a:lnTo>
                    <a:lnTo>
                      <a:pt x="225" y="1758"/>
                    </a:lnTo>
                    <a:lnTo>
                      <a:pt x="242" y="2023"/>
                    </a:lnTo>
                    <a:lnTo>
                      <a:pt x="872" y="2023"/>
                    </a:lnTo>
                    <a:lnTo>
                      <a:pt x="493" y="1173"/>
                    </a:lnTo>
                    <a:lnTo>
                      <a:pt x="749" y="533"/>
                    </a:lnTo>
                    <a:lnTo>
                      <a:pt x="772" y="986"/>
                    </a:lnTo>
                    <a:lnTo>
                      <a:pt x="498" y="1133"/>
                    </a:lnTo>
                    <a:lnTo>
                      <a:pt x="443" y="796"/>
                    </a:lnTo>
                    <a:lnTo>
                      <a:pt x="725" y="53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8" name="Straight Connector 146"/>
              <p:cNvSpPr>
                <a:spLocks/>
              </p:cNvSpPr>
              <p:nvPr/>
            </p:nvSpPr>
            <p:spPr bwMode="auto">
              <a:xfrm flipH="1">
                <a:off x="9798953" y="2074128"/>
                <a:ext cx="1033068" cy="71338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9" name="Freeform: Shape 147"/>
              <p:cNvSpPr>
                <a:spLocks/>
              </p:cNvSpPr>
              <p:nvPr/>
            </p:nvSpPr>
            <p:spPr bwMode="auto">
              <a:xfrm>
                <a:off x="8809631" y="1392707"/>
                <a:ext cx="3923638" cy="3834464"/>
              </a:xfrm>
              <a:custGeom>
                <a:avLst/>
                <a:gdLst>
                  <a:gd name="T0" fmla="*/ 974 w 2332"/>
                  <a:gd name="T1" fmla="*/ 0 h 2279"/>
                  <a:gd name="T2" fmla="*/ 1581 w 2332"/>
                  <a:gd name="T3" fmla="*/ 81 h 2279"/>
                  <a:gd name="T4" fmla="*/ 2059 w 2332"/>
                  <a:gd name="T5" fmla="*/ 360 h 2279"/>
                  <a:gd name="T6" fmla="*/ 2332 w 2332"/>
                  <a:gd name="T7" fmla="*/ 820 h 2279"/>
                  <a:gd name="T8" fmla="*/ 2249 w 2332"/>
                  <a:gd name="T9" fmla="*/ 1718 h 2279"/>
                  <a:gd name="T10" fmla="*/ 1652 w 2332"/>
                  <a:gd name="T11" fmla="*/ 2279 h 2279"/>
                  <a:gd name="T12" fmla="*/ 714 w 2332"/>
                  <a:gd name="T13" fmla="*/ 2279 h 2279"/>
                  <a:gd name="T14" fmla="*/ 57 w 2332"/>
                  <a:gd name="T15" fmla="*/ 1649 h 2279"/>
                  <a:gd name="T16" fmla="*/ 0 w 2332"/>
                  <a:gd name="T17" fmla="*/ 967 h 2279"/>
                  <a:gd name="T18" fmla="*/ 221 w 2332"/>
                  <a:gd name="T19" fmla="*/ 448 h 2279"/>
                  <a:gd name="T20" fmla="*/ 974 w 2332"/>
                  <a:gd name="T21" fmla="*/ 0 h 2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32" h="2279">
                    <a:moveTo>
                      <a:pt x="974" y="0"/>
                    </a:moveTo>
                    <a:lnTo>
                      <a:pt x="1581" y="81"/>
                    </a:lnTo>
                    <a:lnTo>
                      <a:pt x="2059" y="360"/>
                    </a:lnTo>
                    <a:lnTo>
                      <a:pt x="2332" y="820"/>
                    </a:lnTo>
                    <a:lnTo>
                      <a:pt x="2249" y="1718"/>
                    </a:lnTo>
                    <a:lnTo>
                      <a:pt x="1652" y="2279"/>
                    </a:lnTo>
                    <a:lnTo>
                      <a:pt x="714" y="2279"/>
                    </a:lnTo>
                    <a:lnTo>
                      <a:pt x="57" y="1649"/>
                    </a:lnTo>
                    <a:lnTo>
                      <a:pt x="0" y="967"/>
                    </a:lnTo>
                    <a:lnTo>
                      <a:pt x="221" y="448"/>
                    </a:lnTo>
                    <a:lnTo>
                      <a:pt x="974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0" name="Freeform: Shape 148"/>
              <p:cNvSpPr>
                <a:spLocks/>
              </p:cNvSpPr>
              <p:nvPr/>
            </p:nvSpPr>
            <p:spPr bwMode="auto">
              <a:xfrm>
                <a:off x="9181468" y="1820067"/>
                <a:ext cx="3630879" cy="3407104"/>
              </a:xfrm>
              <a:custGeom>
                <a:avLst/>
                <a:gdLst>
                  <a:gd name="T0" fmla="*/ 0 w 2158"/>
                  <a:gd name="T1" fmla="*/ 194 h 2025"/>
                  <a:gd name="T2" fmla="*/ 651 w 2158"/>
                  <a:gd name="T3" fmla="*/ 0 h 2025"/>
                  <a:gd name="T4" fmla="*/ 981 w 2158"/>
                  <a:gd name="T5" fmla="*/ 151 h 2025"/>
                  <a:gd name="T6" fmla="*/ 1452 w 2158"/>
                  <a:gd name="T7" fmla="*/ 284 h 2025"/>
                  <a:gd name="T8" fmla="*/ 2158 w 2158"/>
                  <a:gd name="T9" fmla="*/ 578 h 2025"/>
                  <a:gd name="T10" fmla="*/ 1746 w 2158"/>
                  <a:gd name="T11" fmla="*/ 966 h 2025"/>
                  <a:gd name="T12" fmla="*/ 2059 w 2158"/>
                  <a:gd name="T13" fmla="*/ 1464 h 2025"/>
                  <a:gd name="T14" fmla="*/ 1618 w 2158"/>
                  <a:gd name="T15" fmla="*/ 1724 h 2025"/>
                  <a:gd name="T16" fmla="*/ 528 w 2158"/>
                  <a:gd name="T17" fmla="*/ 2025 h 2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58" h="2025">
                    <a:moveTo>
                      <a:pt x="0" y="194"/>
                    </a:moveTo>
                    <a:lnTo>
                      <a:pt x="651" y="0"/>
                    </a:lnTo>
                    <a:lnTo>
                      <a:pt x="981" y="151"/>
                    </a:lnTo>
                    <a:lnTo>
                      <a:pt x="1452" y="284"/>
                    </a:lnTo>
                    <a:lnTo>
                      <a:pt x="2158" y="578"/>
                    </a:lnTo>
                    <a:lnTo>
                      <a:pt x="1746" y="966"/>
                    </a:lnTo>
                    <a:lnTo>
                      <a:pt x="2059" y="1464"/>
                    </a:lnTo>
                    <a:lnTo>
                      <a:pt x="1618" y="1724"/>
                    </a:lnTo>
                    <a:lnTo>
                      <a:pt x="528" y="202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1" name="Freeform: Shape 149"/>
              <p:cNvSpPr>
                <a:spLocks/>
              </p:cNvSpPr>
              <p:nvPr/>
            </p:nvSpPr>
            <p:spPr bwMode="auto">
              <a:xfrm>
                <a:off x="9181468" y="1397754"/>
                <a:ext cx="2937681" cy="3873162"/>
              </a:xfrm>
              <a:custGeom>
                <a:avLst/>
                <a:gdLst>
                  <a:gd name="T0" fmla="*/ 0 w 1746"/>
                  <a:gd name="T1" fmla="*/ 469 h 2302"/>
                  <a:gd name="T2" fmla="*/ 192 w 1746"/>
                  <a:gd name="T3" fmla="*/ 739 h 2302"/>
                  <a:gd name="T4" fmla="*/ 945 w 1746"/>
                  <a:gd name="T5" fmla="*/ 417 h 2302"/>
                  <a:gd name="T6" fmla="*/ 888 w 1746"/>
                  <a:gd name="T7" fmla="*/ 739 h 2302"/>
                  <a:gd name="T8" fmla="*/ 981 w 1746"/>
                  <a:gd name="T9" fmla="*/ 1729 h 2302"/>
                  <a:gd name="T10" fmla="*/ 1618 w 1746"/>
                  <a:gd name="T11" fmla="*/ 1975 h 2302"/>
                  <a:gd name="T12" fmla="*/ 1746 w 1746"/>
                  <a:gd name="T13" fmla="*/ 1236 h 2302"/>
                  <a:gd name="T14" fmla="*/ 1452 w 1746"/>
                  <a:gd name="T15" fmla="*/ 535 h 2302"/>
                  <a:gd name="T16" fmla="*/ 898 w 1746"/>
                  <a:gd name="T17" fmla="*/ 753 h 2302"/>
                  <a:gd name="T18" fmla="*/ 1220 w 1746"/>
                  <a:gd name="T19" fmla="*/ 1137 h 2302"/>
                  <a:gd name="T20" fmla="*/ 950 w 1746"/>
                  <a:gd name="T21" fmla="*/ 1717 h 2302"/>
                  <a:gd name="T22" fmla="*/ 945 w 1746"/>
                  <a:gd name="T23" fmla="*/ 1729 h 2302"/>
                  <a:gd name="T24" fmla="*/ 481 w 1746"/>
                  <a:gd name="T25" fmla="*/ 2302 h 2302"/>
                  <a:gd name="T26" fmla="*/ 239 w 1746"/>
                  <a:gd name="T27" fmla="*/ 1137 h 2302"/>
                  <a:gd name="T28" fmla="*/ 945 w 1746"/>
                  <a:gd name="T29" fmla="*/ 398 h 2302"/>
                  <a:gd name="T30" fmla="*/ 774 w 1746"/>
                  <a:gd name="T31" fmla="*/ 0 h 2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46" h="2302">
                    <a:moveTo>
                      <a:pt x="0" y="469"/>
                    </a:moveTo>
                    <a:lnTo>
                      <a:pt x="192" y="739"/>
                    </a:lnTo>
                    <a:lnTo>
                      <a:pt x="945" y="417"/>
                    </a:lnTo>
                    <a:lnTo>
                      <a:pt x="888" y="739"/>
                    </a:lnTo>
                    <a:lnTo>
                      <a:pt x="981" y="1729"/>
                    </a:lnTo>
                    <a:lnTo>
                      <a:pt x="1618" y="1975"/>
                    </a:lnTo>
                    <a:lnTo>
                      <a:pt x="1746" y="1236"/>
                    </a:lnTo>
                    <a:lnTo>
                      <a:pt x="1452" y="535"/>
                    </a:lnTo>
                    <a:lnTo>
                      <a:pt x="898" y="753"/>
                    </a:lnTo>
                    <a:lnTo>
                      <a:pt x="1220" y="1137"/>
                    </a:lnTo>
                    <a:lnTo>
                      <a:pt x="950" y="1717"/>
                    </a:lnTo>
                    <a:lnTo>
                      <a:pt x="945" y="1729"/>
                    </a:lnTo>
                    <a:lnTo>
                      <a:pt x="481" y="2302"/>
                    </a:lnTo>
                    <a:lnTo>
                      <a:pt x="239" y="1137"/>
                    </a:lnTo>
                    <a:lnTo>
                      <a:pt x="945" y="398"/>
                    </a:lnTo>
                    <a:lnTo>
                      <a:pt x="774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2" name="Freeform: Shape 150"/>
              <p:cNvSpPr>
                <a:spLocks/>
              </p:cNvSpPr>
              <p:nvPr/>
            </p:nvSpPr>
            <p:spPr bwMode="auto">
              <a:xfrm>
                <a:off x="8809631" y="2664692"/>
                <a:ext cx="1918073" cy="1845725"/>
              </a:xfrm>
              <a:custGeom>
                <a:avLst/>
                <a:gdLst>
                  <a:gd name="T0" fmla="*/ 469 w 1140"/>
                  <a:gd name="T1" fmla="*/ 327 h 1097"/>
                  <a:gd name="T2" fmla="*/ 588 w 1140"/>
                  <a:gd name="T3" fmla="*/ 52 h 1097"/>
                  <a:gd name="T4" fmla="*/ 389 w 1140"/>
                  <a:gd name="T5" fmla="*/ 0 h 1097"/>
                  <a:gd name="T6" fmla="*/ 0 w 1140"/>
                  <a:gd name="T7" fmla="*/ 211 h 1097"/>
                  <a:gd name="T8" fmla="*/ 263 w 1140"/>
                  <a:gd name="T9" fmla="*/ 453 h 1097"/>
                  <a:gd name="T10" fmla="*/ 71 w 1140"/>
                  <a:gd name="T11" fmla="*/ 905 h 1097"/>
                  <a:gd name="T12" fmla="*/ 541 w 1140"/>
                  <a:gd name="T13" fmla="*/ 948 h 1097"/>
                  <a:gd name="T14" fmla="*/ 770 w 1140"/>
                  <a:gd name="T15" fmla="*/ 1097 h 1097"/>
                  <a:gd name="T16" fmla="*/ 1140 w 1140"/>
                  <a:gd name="T17" fmla="*/ 983 h 1097"/>
                  <a:gd name="T18" fmla="*/ 541 w 1140"/>
                  <a:gd name="T19" fmla="*/ 917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0" h="1097">
                    <a:moveTo>
                      <a:pt x="469" y="327"/>
                    </a:moveTo>
                    <a:lnTo>
                      <a:pt x="588" y="52"/>
                    </a:lnTo>
                    <a:lnTo>
                      <a:pt x="389" y="0"/>
                    </a:lnTo>
                    <a:lnTo>
                      <a:pt x="0" y="211"/>
                    </a:lnTo>
                    <a:lnTo>
                      <a:pt x="263" y="453"/>
                    </a:lnTo>
                    <a:lnTo>
                      <a:pt x="71" y="905"/>
                    </a:lnTo>
                    <a:lnTo>
                      <a:pt x="541" y="948"/>
                    </a:lnTo>
                    <a:lnTo>
                      <a:pt x="770" y="1097"/>
                    </a:lnTo>
                    <a:lnTo>
                      <a:pt x="1140" y="983"/>
                    </a:lnTo>
                    <a:lnTo>
                      <a:pt x="541" y="917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3" name="Freeform: Shape 151"/>
              <p:cNvSpPr>
                <a:spLocks/>
              </p:cNvSpPr>
              <p:nvPr/>
            </p:nvSpPr>
            <p:spPr bwMode="auto">
              <a:xfrm>
                <a:off x="8841599" y="2592344"/>
                <a:ext cx="686468" cy="718436"/>
              </a:xfrm>
              <a:custGeom>
                <a:avLst/>
                <a:gdLst>
                  <a:gd name="T0" fmla="*/ 375 w 408"/>
                  <a:gd name="T1" fmla="*/ 0 h 427"/>
                  <a:gd name="T2" fmla="*/ 408 w 408"/>
                  <a:gd name="T3" fmla="*/ 427 h 427"/>
                  <a:gd name="T4" fmla="*/ 0 w 408"/>
                  <a:gd name="T5" fmla="*/ 275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8" h="427">
                    <a:moveTo>
                      <a:pt x="375" y="0"/>
                    </a:moveTo>
                    <a:lnTo>
                      <a:pt x="408" y="427"/>
                    </a:lnTo>
                    <a:lnTo>
                      <a:pt x="0" y="27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4" name="Freeform: Shape 152"/>
              <p:cNvSpPr>
                <a:spLocks/>
              </p:cNvSpPr>
              <p:nvPr/>
            </p:nvSpPr>
            <p:spPr bwMode="auto">
              <a:xfrm>
                <a:off x="9528067" y="1392707"/>
                <a:ext cx="2686985" cy="1199637"/>
              </a:xfrm>
              <a:custGeom>
                <a:avLst/>
                <a:gdLst>
                  <a:gd name="T0" fmla="*/ 0 w 1597"/>
                  <a:gd name="T1" fmla="*/ 713 h 713"/>
                  <a:gd name="T2" fmla="*/ 424 w 1597"/>
                  <a:gd name="T3" fmla="*/ 261 h 713"/>
                  <a:gd name="T4" fmla="*/ 547 w 1597"/>
                  <a:gd name="T5" fmla="*/ 0 h 713"/>
                  <a:gd name="T6" fmla="*/ 566 w 1597"/>
                  <a:gd name="T7" fmla="*/ 10 h 713"/>
                  <a:gd name="T8" fmla="*/ 1057 w 1597"/>
                  <a:gd name="T9" fmla="*/ 254 h 713"/>
                  <a:gd name="T10" fmla="*/ 1154 w 1597"/>
                  <a:gd name="T11" fmla="*/ 81 h 713"/>
                  <a:gd name="T12" fmla="*/ 1265 w 1597"/>
                  <a:gd name="T13" fmla="*/ 500 h 713"/>
                  <a:gd name="T14" fmla="*/ 1597 w 1597"/>
                  <a:gd name="T15" fmla="*/ 358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7" h="713">
                    <a:moveTo>
                      <a:pt x="0" y="713"/>
                    </a:moveTo>
                    <a:lnTo>
                      <a:pt x="424" y="261"/>
                    </a:lnTo>
                    <a:lnTo>
                      <a:pt x="547" y="0"/>
                    </a:lnTo>
                    <a:lnTo>
                      <a:pt x="566" y="10"/>
                    </a:lnTo>
                    <a:lnTo>
                      <a:pt x="1057" y="254"/>
                    </a:lnTo>
                    <a:lnTo>
                      <a:pt x="1154" y="81"/>
                    </a:lnTo>
                    <a:lnTo>
                      <a:pt x="1265" y="500"/>
                    </a:lnTo>
                    <a:lnTo>
                      <a:pt x="1597" y="358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5" name="Freeform: Shape 153"/>
              <p:cNvSpPr>
                <a:spLocks/>
              </p:cNvSpPr>
              <p:nvPr/>
            </p:nvSpPr>
            <p:spPr bwMode="auto">
              <a:xfrm>
                <a:off x="9554988" y="2664692"/>
                <a:ext cx="1277033" cy="1653917"/>
              </a:xfrm>
              <a:custGeom>
                <a:avLst/>
                <a:gdLst>
                  <a:gd name="T0" fmla="*/ 0 w 759"/>
                  <a:gd name="T1" fmla="*/ 398 h 983"/>
                  <a:gd name="T2" fmla="*/ 759 w 759"/>
                  <a:gd name="T3" fmla="*/ 983 h 983"/>
                  <a:gd name="T4" fmla="*/ 552 w 759"/>
                  <a:gd name="T5" fmla="*/ 512 h 983"/>
                  <a:gd name="T6" fmla="*/ 759 w 759"/>
                  <a:gd name="T7" fmla="*/ 448 h 983"/>
                  <a:gd name="T8" fmla="*/ 652 w 759"/>
                  <a:gd name="T9" fmla="*/ 0 h 983"/>
                  <a:gd name="T10" fmla="*/ 34 w 759"/>
                  <a:gd name="T11" fmla="*/ 384 h 983"/>
                  <a:gd name="T12" fmla="*/ 541 w 759"/>
                  <a:gd name="T13" fmla="*/ 512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9" h="983">
                    <a:moveTo>
                      <a:pt x="0" y="398"/>
                    </a:moveTo>
                    <a:lnTo>
                      <a:pt x="759" y="983"/>
                    </a:lnTo>
                    <a:lnTo>
                      <a:pt x="552" y="512"/>
                    </a:lnTo>
                    <a:lnTo>
                      <a:pt x="759" y="448"/>
                    </a:lnTo>
                    <a:lnTo>
                      <a:pt x="652" y="0"/>
                    </a:lnTo>
                    <a:lnTo>
                      <a:pt x="34" y="384"/>
                    </a:lnTo>
                    <a:lnTo>
                      <a:pt x="541" y="512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6" name="Freeform: Shape 154"/>
              <p:cNvSpPr>
                <a:spLocks/>
              </p:cNvSpPr>
              <p:nvPr/>
            </p:nvSpPr>
            <p:spPr bwMode="auto">
              <a:xfrm>
                <a:off x="11309856" y="3334335"/>
                <a:ext cx="780689" cy="489613"/>
              </a:xfrm>
              <a:custGeom>
                <a:avLst/>
                <a:gdLst>
                  <a:gd name="T0" fmla="*/ 0 w 464"/>
                  <a:gd name="T1" fmla="*/ 0 h 291"/>
                  <a:gd name="T2" fmla="*/ 296 w 464"/>
                  <a:gd name="T3" fmla="*/ 291 h 291"/>
                  <a:gd name="T4" fmla="*/ 464 w 464"/>
                  <a:gd name="T5" fmla="*/ 95 h 291"/>
                  <a:gd name="T6" fmla="*/ 0 w 464"/>
                  <a:gd name="T7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291">
                    <a:moveTo>
                      <a:pt x="0" y="0"/>
                    </a:moveTo>
                    <a:lnTo>
                      <a:pt x="296" y="291"/>
                    </a:lnTo>
                    <a:lnTo>
                      <a:pt x="464" y="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7" name="Freeform: Shape 155"/>
              <p:cNvSpPr>
                <a:spLocks/>
              </p:cNvSpPr>
              <p:nvPr/>
            </p:nvSpPr>
            <p:spPr bwMode="auto">
              <a:xfrm>
                <a:off x="8949280" y="3374716"/>
                <a:ext cx="1196272" cy="1928168"/>
              </a:xfrm>
              <a:custGeom>
                <a:avLst/>
                <a:gdLst>
                  <a:gd name="T0" fmla="*/ 711 w 711"/>
                  <a:gd name="T1" fmla="*/ 689 h 1146"/>
                  <a:gd name="T2" fmla="*/ 628 w 711"/>
                  <a:gd name="T3" fmla="*/ 1146 h 1146"/>
                  <a:gd name="T4" fmla="*/ 469 w 711"/>
                  <a:gd name="T5" fmla="*/ 533 h 1146"/>
                  <a:gd name="T6" fmla="*/ 280 w 711"/>
                  <a:gd name="T7" fmla="*/ 303 h 1146"/>
                  <a:gd name="T8" fmla="*/ 0 w 711"/>
                  <a:gd name="T9" fmla="*/ 452 h 1146"/>
                  <a:gd name="T10" fmla="*/ 344 w 711"/>
                  <a:gd name="T11" fmla="*/ 0 h 1146"/>
                  <a:gd name="T12" fmla="*/ 299 w 711"/>
                  <a:gd name="T13" fmla="*/ 291 h 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1" h="1146">
                    <a:moveTo>
                      <a:pt x="711" y="689"/>
                    </a:moveTo>
                    <a:lnTo>
                      <a:pt x="628" y="1146"/>
                    </a:lnTo>
                    <a:lnTo>
                      <a:pt x="469" y="533"/>
                    </a:lnTo>
                    <a:lnTo>
                      <a:pt x="280" y="303"/>
                    </a:lnTo>
                    <a:lnTo>
                      <a:pt x="0" y="452"/>
                    </a:lnTo>
                    <a:lnTo>
                      <a:pt x="344" y="0"/>
                    </a:lnTo>
                    <a:lnTo>
                      <a:pt x="299" y="291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8" name="Straight Connector 156"/>
              <p:cNvSpPr>
                <a:spLocks/>
              </p:cNvSpPr>
              <p:nvPr/>
            </p:nvSpPr>
            <p:spPr bwMode="auto">
              <a:xfrm flipH="1" flipV="1">
                <a:off x="9607146" y="3374716"/>
                <a:ext cx="1224875" cy="75713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9" name="Straight Connector 157"/>
              <p:cNvSpPr>
                <a:spLocks/>
              </p:cNvSpPr>
              <p:nvPr/>
            </p:nvSpPr>
            <p:spPr bwMode="auto">
              <a:xfrm flipH="1">
                <a:off x="12171307" y="2787516"/>
                <a:ext cx="498026" cy="8076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0" name="Freeform: Shape 158"/>
              <p:cNvSpPr>
                <a:spLocks/>
              </p:cNvSpPr>
              <p:nvPr/>
            </p:nvSpPr>
            <p:spPr bwMode="auto">
              <a:xfrm>
                <a:off x="11923976" y="3521095"/>
                <a:ext cx="291076" cy="1268620"/>
              </a:xfrm>
              <a:custGeom>
                <a:avLst/>
                <a:gdLst>
                  <a:gd name="T0" fmla="*/ 0 w 173"/>
                  <a:gd name="T1" fmla="*/ 754 h 754"/>
                  <a:gd name="T2" fmla="*/ 173 w 173"/>
                  <a:gd name="T3" fmla="*/ 308 h 754"/>
                  <a:gd name="T4" fmla="*/ 116 w 173"/>
                  <a:gd name="T5" fmla="*/ 0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754">
                    <a:moveTo>
                      <a:pt x="0" y="754"/>
                    </a:moveTo>
                    <a:lnTo>
                      <a:pt x="173" y="308"/>
                    </a:lnTo>
                    <a:lnTo>
                      <a:pt x="116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1" name="Straight Connector 159"/>
              <p:cNvSpPr>
                <a:spLocks/>
              </p:cNvSpPr>
              <p:nvPr/>
            </p:nvSpPr>
            <p:spPr bwMode="auto">
              <a:xfrm flipH="1" flipV="1">
                <a:off x="12215052" y="4039311"/>
                <a:ext cx="454281" cy="279298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2" name="Straight Connector 160"/>
              <p:cNvSpPr>
                <a:spLocks/>
              </p:cNvSpPr>
              <p:nvPr/>
            </p:nvSpPr>
            <p:spPr bwMode="auto">
              <a:xfrm>
                <a:off x="11819660" y="3852552"/>
                <a:ext cx="72348" cy="93716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3" name="Straight Connector 161"/>
              <p:cNvSpPr>
                <a:spLocks/>
              </p:cNvSpPr>
              <p:nvPr/>
            </p:nvSpPr>
            <p:spPr bwMode="auto">
              <a:xfrm flipH="1">
                <a:off x="9962157" y="4789715"/>
                <a:ext cx="844625" cy="51316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4" name="Straight Connector 162"/>
              <p:cNvSpPr>
                <a:spLocks/>
              </p:cNvSpPr>
              <p:nvPr/>
            </p:nvSpPr>
            <p:spPr bwMode="auto">
              <a:xfrm flipH="1">
                <a:off x="10727704" y="2684882"/>
                <a:ext cx="45764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5" name="Straight Connector 163"/>
              <p:cNvSpPr>
                <a:spLocks/>
              </p:cNvSpPr>
              <p:nvPr/>
            </p:nvSpPr>
            <p:spPr bwMode="auto">
              <a:xfrm flipH="1">
                <a:off x="10870718" y="3310780"/>
                <a:ext cx="314631" cy="9926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45" name="Oval 51"/>
            <p:cNvSpPr>
              <a:spLocks/>
            </p:cNvSpPr>
            <p:nvPr/>
          </p:nvSpPr>
          <p:spPr bwMode="auto">
            <a:xfrm>
              <a:off x="6533178" y="2091795"/>
              <a:ext cx="136284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Oval 52"/>
            <p:cNvSpPr>
              <a:spLocks/>
            </p:cNvSpPr>
            <p:nvPr/>
          </p:nvSpPr>
          <p:spPr bwMode="auto">
            <a:xfrm>
              <a:off x="7443421" y="3084482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Oval 65"/>
            <p:cNvSpPr>
              <a:spLocks/>
            </p:cNvSpPr>
            <p:nvPr/>
          </p:nvSpPr>
          <p:spPr bwMode="auto">
            <a:xfrm>
              <a:off x="6960538" y="3264511"/>
              <a:ext cx="134602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Oval 66"/>
            <p:cNvSpPr>
              <a:spLocks/>
            </p:cNvSpPr>
            <p:nvPr/>
          </p:nvSpPr>
          <p:spPr bwMode="auto">
            <a:xfrm>
              <a:off x="6413719" y="2929690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Oval 67"/>
            <p:cNvSpPr>
              <a:spLocks/>
            </p:cNvSpPr>
            <p:nvPr/>
          </p:nvSpPr>
          <p:spPr bwMode="auto">
            <a:xfrm>
              <a:off x="5696965" y="3765903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Oval 68"/>
            <p:cNvSpPr>
              <a:spLocks/>
            </p:cNvSpPr>
            <p:nvPr/>
          </p:nvSpPr>
          <p:spPr bwMode="auto">
            <a:xfrm>
              <a:off x="5027322" y="3008768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Oval 69"/>
            <p:cNvSpPr>
              <a:spLocks/>
            </p:cNvSpPr>
            <p:nvPr/>
          </p:nvSpPr>
          <p:spPr bwMode="auto">
            <a:xfrm>
              <a:off x="4440123" y="3669999"/>
              <a:ext cx="136284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Oval 70"/>
            <p:cNvSpPr>
              <a:spLocks/>
            </p:cNvSpPr>
            <p:nvPr/>
          </p:nvSpPr>
          <p:spPr bwMode="auto">
            <a:xfrm>
              <a:off x="4672310" y="4112502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Oval 71"/>
            <p:cNvSpPr>
              <a:spLocks/>
            </p:cNvSpPr>
            <p:nvPr/>
          </p:nvSpPr>
          <p:spPr bwMode="auto">
            <a:xfrm>
              <a:off x="5357096" y="4731669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Oval 72"/>
            <p:cNvSpPr>
              <a:spLocks/>
            </p:cNvSpPr>
            <p:nvPr/>
          </p:nvSpPr>
          <p:spPr bwMode="auto">
            <a:xfrm>
              <a:off x="6481020" y="4268976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Oval 73"/>
            <p:cNvSpPr>
              <a:spLocks/>
            </p:cNvSpPr>
            <p:nvPr/>
          </p:nvSpPr>
          <p:spPr bwMode="auto">
            <a:xfrm>
              <a:off x="7027839" y="4073804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Oval 74"/>
            <p:cNvSpPr>
              <a:spLocks/>
            </p:cNvSpPr>
            <p:nvPr/>
          </p:nvSpPr>
          <p:spPr bwMode="auto">
            <a:xfrm>
              <a:off x="7443421" y="4268976"/>
              <a:ext cx="134602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57" name="Group 75"/>
            <p:cNvGrpSpPr/>
            <p:nvPr/>
          </p:nvGrpSpPr>
          <p:grpSpPr>
            <a:xfrm>
              <a:off x="4707152" y="2248023"/>
              <a:ext cx="2414023" cy="2901694"/>
              <a:chOff x="4707152" y="2248023"/>
              <a:chExt cx="2414023" cy="2901694"/>
            </a:xfrm>
          </p:grpSpPr>
          <p:sp>
            <p:nvSpPr>
              <p:cNvPr id="209" name="Oval 127"/>
              <p:cNvSpPr>
                <a:spLocks/>
              </p:cNvSpPr>
              <p:nvPr/>
            </p:nvSpPr>
            <p:spPr bwMode="auto">
              <a:xfrm>
                <a:off x="6054864" y="5013433"/>
                <a:ext cx="136284" cy="136284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 w="12700" cap="flat" cmpd="sng" algn="ctr">
                <a:solidFill>
                  <a:schemeClr val="bg1">
                    <a:lumMod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10" name="Group 128"/>
              <p:cNvGrpSpPr/>
              <p:nvPr/>
            </p:nvGrpSpPr>
            <p:grpSpPr>
              <a:xfrm>
                <a:off x="4707152" y="2248023"/>
                <a:ext cx="2414023" cy="2522443"/>
                <a:chOff x="4707152" y="2248023"/>
                <a:chExt cx="2414023" cy="2522443"/>
              </a:xfrm>
            </p:grpSpPr>
            <p:grpSp>
              <p:nvGrpSpPr>
                <p:cNvPr id="211" name="Group 129"/>
                <p:cNvGrpSpPr/>
                <p:nvPr/>
              </p:nvGrpSpPr>
              <p:grpSpPr>
                <a:xfrm>
                  <a:off x="6792726" y="2408141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224" name="Oval 142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25" name="Oval 143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212" name="Group 130"/>
                <p:cNvGrpSpPr/>
                <p:nvPr/>
              </p:nvGrpSpPr>
              <p:grpSpPr>
                <a:xfrm>
                  <a:off x="5832354" y="2796766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222" name="Oval 140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23" name="Oval 141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213" name="Group 131"/>
                <p:cNvGrpSpPr/>
                <p:nvPr/>
              </p:nvGrpSpPr>
              <p:grpSpPr>
                <a:xfrm>
                  <a:off x="4707152" y="346236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220" name="Oval 138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21" name="Oval 139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214" name="Group 132"/>
                <p:cNvGrpSpPr/>
                <p:nvPr/>
              </p:nvGrpSpPr>
              <p:grpSpPr>
                <a:xfrm>
                  <a:off x="5940643" y="443991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218" name="Oval 136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19" name="Oval 137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215" name="Group 133"/>
                <p:cNvGrpSpPr/>
                <p:nvPr/>
              </p:nvGrpSpPr>
              <p:grpSpPr>
                <a:xfrm>
                  <a:off x="5995533" y="2248023"/>
                  <a:ext cx="206943" cy="208270"/>
                  <a:chOff x="4149281" y="1887719"/>
                  <a:chExt cx="224837" cy="226650"/>
                </a:xfrm>
              </p:grpSpPr>
              <p:sp>
                <p:nvSpPr>
                  <p:cNvPr id="216" name="Oval 134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17" name="Oval 135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</p:grpSp>
        </p:grpSp>
        <p:grpSp>
          <p:nvGrpSpPr>
            <p:cNvPr id="158" name="Group 76"/>
            <p:cNvGrpSpPr/>
            <p:nvPr/>
          </p:nvGrpSpPr>
          <p:grpSpPr>
            <a:xfrm>
              <a:off x="5983836" y="3409773"/>
              <a:ext cx="1547693" cy="469425"/>
              <a:chOff x="5983836" y="3409773"/>
              <a:chExt cx="1547693" cy="469425"/>
            </a:xfrm>
          </p:grpSpPr>
          <p:grpSp>
            <p:nvGrpSpPr>
              <p:cNvPr id="200" name="Group 118"/>
              <p:cNvGrpSpPr/>
              <p:nvPr/>
            </p:nvGrpSpPr>
            <p:grpSpPr>
              <a:xfrm>
                <a:off x="6383629" y="3409773"/>
                <a:ext cx="328449" cy="330554"/>
                <a:chOff x="4149281" y="1887719"/>
                <a:chExt cx="224837" cy="226650"/>
              </a:xfrm>
            </p:grpSpPr>
            <p:sp>
              <p:nvSpPr>
                <p:cNvPr id="207" name="Oval 125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8" name="Oval 126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01" name="Group 119"/>
              <p:cNvGrpSpPr/>
              <p:nvPr/>
            </p:nvGrpSpPr>
            <p:grpSpPr>
              <a:xfrm>
                <a:off x="5983836" y="3624513"/>
                <a:ext cx="206943" cy="208270"/>
                <a:chOff x="4149281" y="1887719"/>
                <a:chExt cx="224837" cy="226650"/>
              </a:xfrm>
            </p:grpSpPr>
            <p:sp>
              <p:nvSpPr>
                <p:cNvPr id="205" name="Oval 123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6" name="Oval 124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02" name="Group 120"/>
              <p:cNvGrpSpPr/>
              <p:nvPr/>
            </p:nvGrpSpPr>
            <p:grpSpPr>
              <a:xfrm>
                <a:off x="7303891" y="3650101"/>
                <a:ext cx="227638" cy="229097"/>
                <a:chOff x="4149281" y="1887719"/>
                <a:chExt cx="224837" cy="226650"/>
              </a:xfrm>
            </p:grpSpPr>
            <p:sp>
              <p:nvSpPr>
                <p:cNvPr id="203" name="Oval 121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4" name="Oval 122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59" name="Group 77"/>
            <p:cNvGrpSpPr/>
            <p:nvPr/>
          </p:nvGrpSpPr>
          <p:grpSpPr>
            <a:xfrm>
              <a:off x="3990983" y="1563392"/>
              <a:ext cx="4185447" cy="4108467"/>
              <a:chOff x="3990983" y="1563392"/>
              <a:chExt cx="4185447" cy="4108467"/>
            </a:xfrm>
          </p:grpSpPr>
          <p:grpSp>
            <p:nvGrpSpPr>
              <p:cNvPr id="160" name="Group 78"/>
              <p:cNvGrpSpPr/>
              <p:nvPr/>
            </p:nvGrpSpPr>
            <p:grpSpPr>
              <a:xfrm>
                <a:off x="4085983" y="4338917"/>
                <a:ext cx="250401" cy="252007"/>
                <a:chOff x="4149281" y="1887719"/>
                <a:chExt cx="224837" cy="226650"/>
              </a:xfrm>
            </p:grpSpPr>
            <p:sp>
              <p:nvSpPr>
                <p:cNvPr id="198" name="Oval 11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9" name="Oval 11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61" name="Group 79"/>
              <p:cNvGrpSpPr/>
              <p:nvPr/>
            </p:nvGrpSpPr>
            <p:grpSpPr>
              <a:xfrm>
                <a:off x="5165128" y="5419852"/>
                <a:ext cx="250401" cy="252007"/>
                <a:chOff x="4149281" y="1887719"/>
                <a:chExt cx="224837" cy="226650"/>
              </a:xfrm>
            </p:grpSpPr>
            <p:sp>
              <p:nvSpPr>
                <p:cNvPr id="196" name="Oval 11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7" name="Oval 11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62" name="Group 80"/>
              <p:cNvGrpSpPr/>
              <p:nvPr/>
            </p:nvGrpSpPr>
            <p:grpSpPr>
              <a:xfrm>
                <a:off x="6786047" y="5374409"/>
                <a:ext cx="250401" cy="252007"/>
                <a:chOff x="4149281" y="1887719"/>
                <a:chExt cx="224837" cy="226650"/>
              </a:xfrm>
            </p:grpSpPr>
            <p:sp>
              <p:nvSpPr>
                <p:cNvPr id="194" name="Oval 11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5" name="Oval 11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63" name="Group 81"/>
              <p:cNvGrpSpPr/>
              <p:nvPr/>
            </p:nvGrpSpPr>
            <p:grpSpPr>
              <a:xfrm>
                <a:off x="7853773" y="4463088"/>
                <a:ext cx="250401" cy="252007"/>
                <a:chOff x="4149281" y="1887719"/>
                <a:chExt cx="224837" cy="226650"/>
              </a:xfrm>
            </p:grpSpPr>
            <p:sp>
              <p:nvSpPr>
                <p:cNvPr id="192" name="Oval 11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3" name="Oval 11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64" name="Oval 82"/>
              <p:cNvSpPr/>
              <p:nvPr/>
            </p:nvSpPr>
            <p:spPr>
              <a:xfrm>
                <a:off x="7900989" y="2960836"/>
                <a:ext cx="275441" cy="277207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65" name="Group 83"/>
              <p:cNvGrpSpPr/>
              <p:nvPr/>
            </p:nvGrpSpPr>
            <p:grpSpPr>
              <a:xfrm>
                <a:off x="7460264" y="2178046"/>
                <a:ext cx="206943" cy="208270"/>
                <a:chOff x="4149281" y="1887719"/>
                <a:chExt cx="224837" cy="226650"/>
              </a:xfrm>
            </p:grpSpPr>
            <p:sp>
              <p:nvSpPr>
                <p:cNvPr id="190" name="Oval 108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1" name="Oval 109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66" name="Group 84"/>
              <p:cNvGrpSpPr/>
              <p:nvPr/>
            </p:nvGrpSpPr>
            <p:grpSpPr>
              <a:xfrm>
                <a:off x="6673055" y="1696133"/>
                <a:ext cx="206943" cy="208270"/>
                <a:chOff x="4149281" y="1887719"/>
                <a:chExt cx="224837" cy="226650"/>
              </a:xfrm>
            </p:grpSpPr>
            <p:sp>
              <p:nvSpPr>
                <p:cNvPr id="188" name="Oval 10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9" name="Oval 10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67" name="Group 85"/>
              <p:cNvGrpSpPr/>
              <p:nvPr/>
            </p:nvGrpSpPr>
            <p:grpSpPr>
              <a:xfrm>
                <a:off x="5636903" y="1563392"/>
                <a:ext cx="206943" cy="208270"/>
                <a:chOff x="4149281" y="1887719"/>
                <a:chExt cx="224837" cy="226650"/>
              </a:xfrm>
            </p:grpSpPr>
            <p:sp>
              <p:nvSpPr>
                <p:cNvPr id="186" name="Oval 10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7" name="Oval 10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68" name="Group 86"/>
              <p:cNvGrpSpPr/>
              <p:nvPr/>
            </p:nvGrpSpPr>
            <p:grpSpPr>
              <a:xfrm>
                <a:off x="4353051" y="2331478"/>
                <a:ext cx="219675" cy="221084"/>
                <a:chOff x="4149281" y="1887719"/>
                <a:chExt cx="224837" cy="226650"/>
              </a:xfrm>
            </p:grpSpPr>
            <p:sp>
              <p:nvSpPr>
                <p:cNvPr id="184" name="Oval 10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5" name="Oval 10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69" name="Group 87"/>
              <p:cNvGrpSpPr/>
              <p:nvPr/>
            </p:nvGrpSpPr>
            <p:grpSpPr>
              <a:xfrm>
                <a:off x="3990983" y="3187984"/>
                <a:ext cx="219675" cy="221084"/>
                <a:chOff x="4149281" y="1887719"/>
                <a:chExt cx="224837" cy="226650"/>
              </a:xfrm>
            </p:grpSpPr>
            <p:sp>
              <p:nvSpPr>
                <p:cNvPr id="182" name="Oval 10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3" name="Oval 10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70" name="Group 88"/>
              <p:cNvGrpSpPr/>
              <p:nvPr/>
            </p:nvGrpSpPr>
            <p:grpSpPr>
              <a:xfrm>
                <a:off x="4705258" y="2828806"/>
                <a:ext cx="199705" cy="200984"/>
                <a:chOff x="4149281" y="1887719"/>
                <a:chExt cx="224837" cy="226650"/>
              </a:xfrm>
            </p:grpSpPr>
            <p:sp>
              <p:nvSpPr>
                <p:cNvPr id="180" name="Oval 98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1" name="Oval 99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71" name="Group 89"/>
              <p:cNvGrpSpPr/>
              <p:nvPr/>
            </p:nvGrpSpPr>
            <p:grpSpPr>
              <a:xfrm>
                <a:off x="4867553" y="4396697"/>
                <a:ext cx="328449" cy="330554"/>
                <a:chOff x="4149281" y="1887719"/>
                <a:chExt cx="224837" cy="226650"/>
              </a:xfrm>
            </p:grpSpPr>
            <p:sp>
              <p:nvSpPr>
                <p:cNvPr id="178" name="Oval 9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9" name="Oval 9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72" name="Group 90"/>
              <p:cNvGrpSpPr/>
              <p:nvPr/>
            </p:nvGrpSpPr>
            <p:grpSpPr>
              <a:xfrm>
                <a:off x="5480832" y="1998704"/>
                <a:ext cx="206943" cy="208270"/>
                <a:chOff x="4149281" y="1887719"/>
                <a:chExt cx="224837" cy="226650"/>
              </a:xfrm>
            </p:grpSpPr>
            <p:sp>
              <p:nvSpPr>
                <p:cNvPr id="176" name="Oval 9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7" name="Oval 9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73" name="Group 91"/>
              <p:cNvGrpSpPr/>
              <p:nvPr/>
            </p:nvGrpSpPr>
            <p:grpSpPr>
              <a:xfrm>
                <a:off x="7068613" y="4908628"/>
                <a:ext cx="250402" cy="252007"/>
                <a:chOff x="4149281" y="1887719"/>
                <a:chExt cx="224837" cy="226650"/>
              </a:xfrm>
            </p:grpSpPr>
            <p:sp>
              <p:nvSpPr>
                <p:cNvPr id="174" name="Oval 9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5" name="Oval 9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sp>
        <p:nvSpPr>
          <p:cNvPr id="267" name="文本框 23"/>
          <p:cNvSpPr txBox="1"/>
          <p:nvPr/>
        </p:nvSpPr>
        <p:spPr>
          <a:xfrm>
            <a:off x="1379851" y="267894"/>
            <a:ext cx="4364391" cy="77482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3600" b="1" spc="30" dirty="0">
                <a:solidFill>
                  <a:schemeClr val="accent3">
                    <a:lumMod val="100000"/>
                  </a:schemeClr>
                </a:solidFill>
              </a:rPr>
              <a:t>业务管理</a:t>
            </a:r>
            <a:endParaRPr lang="zh-CN" altLang="en-US" sz="3600" b="1" spc="30" dirty="0">
              <a:solidFill>
                <a:schemeClr val="accent3">
                  <a:lumMod val="100000"/>
                </a:schemeClr>
              </a:solidFill>
            </a:endParaRPr>
          </a:p>
        </p:txBody>
      </p:sp>
      <p:grpSp>
        <p:nvGrpSpPr>
          <p:cNvPr id="443" name="组合 442"/>
          <p:cNvGrpSpPr/>
          <p:nvPr/>
        </p:nvGrpSpPr>
        <p:grpSpPr>
          <a:xfrm>
            <a:off x="7169796" y="1201843"/>
            <a:ext cx="4615483" cy="5015922"/>
            <a:chOff x="7169796" y="1201843"/>
            <a:chExt cx="4615483" cy="5015922"/>
          </a:xfrm>
        </p:grpSpPr>
        <p:grpSp>
          <p:nvGrpSpPr>
            <p:cNvPr id="246" name="组合 245"/>
            <p:cNvGrpSpPr/>
            <p:nvPr/>
          </p:nvGrpSpPr>
          <p:grpSpPr>
            <a:xfrm>
              <a:off x="7169796" y="1201843"/>
              <a:ext cx="4615483" cy="5015922"/>
              <a:chOff x="6422509" y="1412776"/>
              <a:chExt cx="4228504" cy="4575506"/>
            </a:xfrm>
          </p:grpSpPr>
          <p:sp>
            <p:nvSpPr>
              <p:cNvPr id="247" name="Oval 24"/>
              <p:cNvSpPr/>
              <p:nvPr/>
            </p:nvSpPr>
            <p:spPr>
              <a:xfrm>
                <a:off x="7583860" y="4054810"/>
                <a:ext cx="801464" cy="801464"/>
              </a:xfrm>
              <a:prstGeom prst="ellipse">
                <a:avLst/>
              </a:prstGeom>
              <a:solidFill>
                <a:srgbClr val="FFFFFF"/>
              </a:solidFill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8" name="Oval 20"/>
              <p:cNvSpPr/>
              <p:nvPr/>
            </p:nvSpPr>
            <p:spPr>
              <a:xfrm>
                <a:off x="6422509" y="1451337"/>
                <a:ext cx="801464" cy="801464"/>
              </a:xfrm>
              <a:prstGeom prst="ellipse">
                <a:avLst/>
              </a:prstGeom>
              <a:solidFill>
                <a:srgbClr val="FFFFFF"/>
              </a:solidFill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49" name="Oval 22"/>
              <p:cNvSpPr/>
              <p:nvPr/>
            </p:nvSpPr>
            <p:spPr>
              <a:xfrm>
                <a:off x="7545533" y="2509740"/>
                <a:ext cx="801464" cy="801464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0" name="Oval 26"/>
              <p:cNvSpPr/>
              <p:nvPr/>
            </p:nvSpPr>
            <p:spPr>
              <a:xfrm>
                <a:off x="6509522" y="5136927"/>
                <a:ext cx="801464" cy="801464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51" name="Group 53"/>
              <p:cNvGrpSpPr/>
              <p:nvPr/>
            </p:nvGrpSpPr>
            <p:grpSpPr>
              <a:xfrm>
                <a:off x="7127566" y="1412776"/>
                <a:ext cx="2250721" cy="865159"/>
                <a:chOff x="9097762" y="3444655"/>
                <a:chExt cx="2250721" cy="865159"/>
              </a:xfrm>
            </p:grpSpPr>
            <p:sp>
              <p:nvSpPr>
                <p:cNvPr id="265" name="TextBox 54"/>
                <p:cNvSpPr txBox="1">
                  <a:spLocks/>
                </p:cNvSpPr>
                <p:nvPr/>
              </p:nvSpPr>
              <p:spPr bwMode="auto">
                <a:xfrm>
                  <a:off x="9097762" y="3444655"/>
                  <a:ext cx="1258976" cy="309958"/>
                </a:xfrm>
                <a:prstGeom prst="rect">
                  <a:avLst/>
                </a:prstGeom>
                <a:noFill/>
                <a:extLst/>
              </p:spPr>
              <p:txBody>
                <a:bodyPr wrap="none" lIns="90000" tIns="46800" rIns="90000" bIns="46800">
                  <a:normAutofit/>
                </a:bodyPr>
                <a:lstStyle/>
                <a:p>
                  <a:pPr algn="l" latinLnBrk="0"/>
                  <a:r>
                    <a:rPr lang="zh-CN" altLang="en-US" sz="1400" dirty="0" smtClean="0">
                      <a:solidFill>
                        <a:schemeClr val="accent1">
                          <a:lumMod val="100000"/>
                        </a:schemeClr>
                      </a:solidFill>
                      <a:effectLst/>
                    </a:rPr>
                    <a:t>茶园管理</a:t>
                  </a:r>
                  <a:endParaRPr lang="zh-CN" altLang="en-US" sz="1400" dirty="0">
                    <a:solidFill>
                      <a:schemeClr val="accent1">
                        <a:lumMod val="100000"/>
                      </a:schemeClr>
                    </a:solidFill>
                    <a:effectLst/>
                  </a:endParaRPr>
                </a:p>
              </p:txBody>
            </p:sp>
            <p:sp>
              <p:nvSpPr>
                <p:cNvPr id="266" name="TextBox 55"/>
                <p:cNvSpPr txBox="1">
                  <a:spLocks/>
                </p:cNvSpPr>
                <p:nvPr/>
              </p:nvSpPr>
              <p:spPr bwMode="auto">
                <a:xfrm>
                  <a:off x="9201674" y="3753636"/>
                  <a:ext cx="2146809" cy="556178"/>
                </a:xfrm>
                <a:prstGeom prst="rect">
                  <a:avLst/>
                </a:prstGeom>
                <a:noFill/>
                <a:extLst/>
              </p:spPr>
              <p:txBody>
                <a:bodyPr wrap="square" lIns="90000" tIns="46800" rIns="90000" bIns="46800">
                  <a:normAutofit lnSpcReduction="10000"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zh-CN" sz="1000" dirty="0"/>
                    <a:t>当茶园进入采收季。茶园标识为采收完成</a:t>
                  </a:r>
                  <a:r>
                    <a:rPr lang="zh-CN" altLang="zh-CN" sz="1000" dirty="0" smtClean="0"/>
                    <a:t>，</a:t>
                  </a:r>
                  <a:r>
                    <a:rPr lang="zh-CN" altLang="en-US" sz="1000" dirty="0" smtClean="0"/>
                    <a:t>准备加工 </a:t>
                  </a:r>
                  <a:r>
                    <a:rPr lang="en-US" altLang="zh-CN" sz="1000" dirty="0" smtClean="0"/>
                    <a:t>( </a:t>
                  </a:r>
                  <a:r>
                    <a:rPr lang="zh-CN" altLang="en-US" sz="1000" dirty="0" smtClean="0"/>
                    <a:t>茶园管理</a:t>
                  </a:r>
                  <a:r>
                    <a:rPr lang="en-US" altLang="zh-CN" sz="1000" dirty="0" smtClean="0"/>
                    <a:t>-</a:t>
                  </a:r>
                  <a:r>
                    <a:rPr lang="zh-CN" altLang="en-US" sz="1000" dirty="0" smtClean="0"/>
                    <a:t>每一阶段性工作都由不同状态标识</a:t>
                  </a:r>
                  <a:r>
                    <a:rPr lang="en-US" altLang="zh-CN" sz="1000" dirty="0" smtClean="0"/>
                    <a:t>)</a:t>
                  </a:r>
                  <a:endPara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endParaRPr>
                </a:p>
              </p:txBody>
            </p:sp>
          </p:grpSp>
          <p:grpSp>
            <p:nvGrpSpPr>
              <p:cNvPr id="252" name="Group 56"/>
              <p:cNvGrpSpPr/>
              <p:nvPr/>
            </p:nvGrpSpPr>
            <p:grpSpPr>
              <a:xfrm>
                <a:off x="8354179" y="2400499"/>
                <a:ext cx="2146809" cy="866136"/>
                <a:chOff x="9037800" y="3175913"/>
                <a:chExt cx="2146809" cy="866136"/>
              </a:xfrm>
            </p:grpSpPr>
            <p:sp>
              <p:nvSpPr>
                <p:cNvPr id="263" name="TextBox 57"/>
                <p:cNvSpPr txBox="1">
                  <a:spLocks/>
                </p:cNvSpPr>
                <p:nvPr/>
              </p:nvSpPr>
              <p:spPr bwMode="auto">
                <a:xfrm>
                  <a:off x="9037801" y="3175913"/>
                  <a:ext cx="1258976" cy="309958"/>
                </a:xfrm>
                <a:prstGeom prst="rect">
                  <a:avLst/>
                </a:prstGeom>
                <a:noFill/>
                <a:extLst/>
              </p:spPr>
              <p:txBody>
                <a:bodyPr wrap="none" lIns="90000" tIns="46800" rIns="90000" bIns="46800">
                  <a:normAutofit/>
                </a:bodyPr>
                <a:lstStyle/>
                <a:p>
                  <a:r>
                    <a:rPr lang="zh-CN" altLang="zh-CN" sz="1400" dirty="0"/>
                    <a:t>生产加工</a:t>
                  </a:r>
                  <a:endParaRPr lang="zh-CN" altLang="en-US" sz="1400" dirty="0">
                    <a:solidFill>
                      <a:schemeClr val="accent2">
                        <a:lumMod val="100000"/>
                      </a:schemeClr>
                    </a:solidFill>
                    <a:effectLst/>
                  </a:endParaRPr>
                </a:p>
              </p:txBody>
            </p:sp>
            <p:sp>
              <p:nvSpPr>
                <p:cNvPr id="264" name="TextBox 58"/>
                <p:cNvSpPr txBox="1">
                  <a:spLocks/>
                </p:cNvSpPr>
                <p:nvPr/>
              </p:nvSpPr>
              <p:spPr bwMode="auto">
                <a:xfrm>
                  <a:off x="9037800" y="3485871"/>
                  <a:ext cx="2146809" cy="556178"/>
                </a:xfrm>
                <a:prstGeom prst="rect">
                  <a:avLst/>
                </a:prstGeom>
                <a:noFill/>
                <a:extLst/>
              </p:spPr>
              <p:txBody>
                <a:bodyPr wrap="square" lIns="90000" tIns="46800" rIns="90000" bIns="46800">
                  <a:normAutofit lnSpcReduction="10000"/>
                </a:bodyPr>
                <a:lstStyle/>
                <a:p>
                  <a:pPr algn="l" latinLnBrk="0">
                    <a:lnSpc>
                      <a:spcPct val="120000"/>
                    </a:lnSpc>
                  </a:pPr>
                  <a:r>
                    <a:rPr lang="zh-CN" altLang="en-US" sz="1000" b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</a:rPr>
                    <a:t>加工过程中执行初检，流程执行完  进入送检程序，</a:t>
                  </a:r>
                  <a:r>
                    <a:rPr lang="en-US" altLang="zh-CN" sz="1000" b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</a:rPr>
                    <a:t>(</a:t>
                  </a:r>
                  <a:r>
                    <a:rPr lang="zh-CN" altLang="en-US" sz="1000" b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</a:rPr>
                    <a:t>加工过程中执行送检程序，或加工完成后执行送检</a:t>
                  </a:r>
                  <a:r>
                    <a:rPr lang="en-US" altLang="zh-CN" sz="1000" b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</a:rPr>
                    <a:t>)</a:t>
                  </a:r>
                  <a:endPara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endParaRPr>
                </a:p>
              </p:txBody>
            </p:sp>
          </p:grpSp>
          <p:grpSp>
            <p:nvGrpSpPr>
              <p:cNvPr id="253" name="Group 59"/>
              <p:cNvGrpSpPr/>
              <p:nvPr/>
            </p:nvGrpSpPr>
            <p:grpSpPr>
              <a:xfrm>
                <a:off x="8414141" y="4083381"/>
                <a:ext cx="2236872" cy="879938"/>
                <a:chOff x="9097762" y="3681227"/>
                <a:chExt cx="2236872" cy="879938"/>
              </a:xfrm>
            </p:grpSpPr>
            <p:sp>
              <p:nvSpPr>
                <p:cNvPr id="261" name="TextBox 60"/>
                <p:cNvSpPr txBox="1">
                  <a:spLocks/>
                </p:cNvSpPr>
                <p:nvPr/>
              </p:nvSpPr>
              <p:spPr bwMode="auto">
                <a:xfrm>
                  <a:off x="9097762" y="3681227"/>
                  <a:ext cx="1258976" cy="309958"/>
                </a:xfrm>
                <a:prstGeom prst="rect">
                  <a:avLst/>
                </a:prstGeom>
                <a:noFill/>
                <a:extLst/>
              </p:spPr>
              <p:txBody>
                <a:bodyPr wrap="none" lIns="90000" tIns="46800" rIns="90000" bIns="46800">
                  <a:normAutofit/>
                </a:bodyPr>
                <a:lstStyle/>
                <a:p>
                  <a:r>
                    <a:rPr lang="zh-CN" altLang="zh-CN" sz="1400" dirty="0"/>
                    <a:t>成品检验</a:t>
                  </a:r>
                  <a:endParaRPr lang="zh-CN" altLang="en-US" sz="1400" dirty="0">
                    <a:solidFill>
                      <a:schemeClr val="accent3">
                        <a:lumMod val="100000"/>
                      </a:schemeClr>
                    </a:solidFill>
                    <a:effectLst/>
                  </a:endParaRPr>
                </a:p>
              </p:txBody>
            </p:sp>
            <p:sp>
              <p:nvSpPr>
                <p:cNvPr id="262" name="TextBox 61"/>
                <p:cNvSpPr txBox="1">
                  <a:spLocks/>
                </p:cNvSpPr>
                <p:nvPr/>
              </p:nvSpPr>
              <p:spPr bwMode="auto">
                <a:xfrm>
                  <a:off x="9187825" y="4004987"/>
                  <a:ext cx="2146809" cy="556178"/>
                </a:xfrm>
                <a:prstGeom prst="rect">
                  <a:avLst/>
                </a:prstGeom>
                <a:noFill/>
                <a:extLst/>
              </p:spPr>
              <p:txBody>
                <a:bodyPr wrap="square" lIns="90000" tIns="46800" rIns="90000" bIns="46800">
                  <a:normAutofit lnSpcReduction="10000"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质检员通过系统对各环节信息进行查阅，并对合格产品送检，将质检报告上传至</a:t>
                  </a:r>
                  <a:r>
                    <a:rPr lang="zh-CN" altLang="en-US" sz="10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系统 （质检完成，入库）</a:t>
                  </a:r>
                  <a:endPara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endParaRPr>
                </a:p>
              </p:txBody>
            </p:sp>
          </p:grpSp>
          <p:grpSp>
            <p:nvGrpSpPr>
              <p:cNvPr id="254" name="Group 62"/>
              <p:cNvGrpSpPr/>
              <p:nvPr/>
            </p:nvGrpSpPr>
            <p:grpSpPr>
              <a:xfrm>
                <a:off x="7310986" y="5140785"/>
                <a:ext cx="2146809" cy="847497"/>
                <a:chOff x="9281182" y="3561063"/>
                <a:chExt cx="2146809" cy="847497"/>
              </a:xfrm>
            </p:grpSpPr>
            <p:sp>
              <p:nvSpPr>
                <p:cNvPr id="259" name="TextBox 63"/>
                <p:cNvSpPr txBox="1">
                  <a:spLocks/>
                </p:cNvSpPr>
                <p:nvPr/>
              </p:nvSpPr>
              <p:spPr bwMode="auto">
                <a:xfrm>
                  <a:off x="9396524" y="3561063"/>
                  <a:ext cx="1258976" cy="309958"/>
                </a:xfrm>
                <a:prstGeom prst="rect">
                  <a:avLst/>
                </a:prstGeom>
                <a:noFill/>
                <a:extLst/>
              </p:spPr>
              <p:txBody>
                <a:bodyPr wrap="none" lIns="90000" tIns="46800" rIns="90000" bIns="46800">
                  <a:normAutofit/>
                </a:bodyPr>
                <a:lstStyle/>
                <a:p>
                  <a:pPr algn="l" latinLnBrk="0"/>
                  <a:r>
                    <a:rPr lang="zh-CN" altLang="en-US" sz="1400" dirty="0" smtClean="0">
                      <a:solidFill>
                        <a:schemeClr val="accent4"/>
                      </a:solidFill>
                      <a:effectLst/>
                    </a:rPr>
                    <a:t>仓库管理</a:t>
                  </a:r>
                  <a:endParaRPr lang="zh-CN" altLang="en-US" sz="1400" dirty="0">
                    <a:solidFill>
                      <a:schemeClr val="accent4"/>
                    </a:solidFill>
                    <a:effectLst/>
                  </a:endParaRPr>
                </a:p>
              </p:txBody>
            </p:sp>
            <p:sp>
              <p:nvSpPr>
                <p:cNvPr id="260" name="TextBox 64"/>
                <p:cNvSpPr txBox="1">
                  <a:spLocks/>
                </p:cNvSpPr>
                <p:nvPr/>
              </p:nvSpPr>
              <p:spPr bwMode="auto">
                <a:xfrm>
                  <a:off x="9281182" y="3852382"/>
                  <a:ext cx="2146809" cy="556178"/>
                </a:xfrm>
                <a:prstGeom prst="rect">
                  <a:avLst/>
                </a:prstGeom>
                <a:noFill/>
                <a:extLst/>
              </p:spPr>
              <p:txBody>
                <a:bodyPr wrap="square" lIns="90000" tIns="46800" rIns="90000" bIns="4680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zh-CN" sz="1000" dirty="0"/>
                    <a:t>系统将产品入库，并对各门店</a:t>
                  </a:r>
                  <a:r>
                    <a:rPr lang="en-US" altLang="zh-CN" sz="1000" dirty="0"/>
                    <a:t>,</a:t>
                  </a:r>
                  <a:r>
                    <a:rPr lang="zh-CN" altLang="zh-CN" sz="1000" dirty="0"/>
                    <a:t>线上商城的出库进行记录</a:t>
                  </a:r>
                  <a:endPara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endParaRPr>
                </a:p>
              </p:txBody>
            </p:sp>
          </p:grpSp>
        </p:grpSp>
        <p:sp>
          <p:nvSpPr>
            <p:cNvPr id="4" name="矩形 3"/>
            <p:cNvSpPr/>
            <p:nvPr/>
          </p:nvSpPr>
          <p:spPr>
            <a:xfrm>
              <a:off x="7274855" y="1459667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364853"/>
                  </a:solidFill>
                </a:rPr>
                <a:t>茶园</a:t>
              </a:r>
            </a:p>
          </p:txBody>
        </p:sp>
        <p:sp>
          <p:nvSpPr>
            <p:cNvPr id="427" name="矩形 426"/>
            <p:cNvSpPr/>
            <p:nvPr/>
          </p:nvSpPr>
          <p:spPr>
            <a:xfrm>
              <a:off x="8514164" y="2631649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rgbClr val="364853"/>
                  </a:solidFill>
                </a:rPr>
                <a:t>加工</a:t>
              </a:r>
              <a:endParaRPr lang="zh-CN" altLang="en-US" dirty="0">
                <a:solidFill>
                  <a:srgbClr val="364853"/>
                </a:solidFill>
              </a:endParaRPr>
            </a:p>
          </p:txBody>
        </p:sp>
        <p:sp>
          <p:nvSpPr>
            <p:cNvPr id="428" name="矩形 427"/>
            <p:cNvSpPr/>
            <p:nvPr/>
          </p:nvSpPr>
          <p:spPr>
            <a:xfrm>
              <a:off x="8561203" y="4352824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rgbClr val="364853"/>
                  </a:solidFill>
                </a:rPr>
                <a:t>质检</a:t>
              </a:r>
              <a:endParaRPr lang="zh-CN" altLang="en-US" dirty="0">
                <a:solidFill>
                  <a:srgbClr val="364853"/>
                </a:solidFill>
              </a:endParaRPr>
            </a:p>
          </p:txBody>
        </p:sp>
        <p:sp>
          <p:nvSpPr>
            <p:cNvPr id="429" name="矩形 428"/>
            <p:cNvSpPr/>
            <p:nvPr/>
          </p:nvSpPr>
          <p:spPr>
            <a:xfrm>
              <a:off x="7372405" y="5537743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364853"/>
                  </a:solidFill>
                </a:rPr>
                <a:t>入库</a:t>
              </a:r>
              <a:endParaRPr lang="zh-CN" altLang="en-US" dirty="0">
                <a:solidFill>
                  <a:srgbClr val="364853"/>
                </a:solidFill>
              </a:endParaRPr>
            </a:p>
          </p:txBody>
        </p:sp>
      </p:grpSp>
      <p:grpSp>
        <p:nvGrpSpPr>
          <p:cNvPr id="442" name="组合 441"/>
          <p:cNvGrpSpPr/>
          <p:nvPr/>
        </p:nvGrpSpPr>
        <p:grpSpPr>
          <a:xfrm>
            <a:off x="1956188" y="1174460"/>
            <a:ext cx="4422982" cy="5194559"/>
            <a:chOff x="1956188" y="1174460"/>
            <a:chExt cx="4422982" cy="5194559"/>
          </a:xfrm>
        </p:grpSpPr>
        <p:grpSp>
          <p:nvGrpSpPr>
            <p:cNvPr id="268" name="组合 267"/>
            <p:cNvGrpSpPr/>
            <p:nvPr/>
          </p:nvGrpSpPr>
          <p:grpSpPr>
            <a:xfrm>
              <a:off x="3253427" y="1174460"/>
              <a:ext cx="3125743" cy="5021927"/>
              <a:chOff x="7127566" y="1412776"/>
              <a:chExt cx="2827767" cy="4452247"/>
            </a:xfrm>
          </p:grpSpPr>
          <p:sp>
            <p:nvSpPr>
              <p:cNvPr id="269" name="Oval 24"/>
              <p:cNvSpPr/>
              <p:nvPr/>
            </p:nvSpPr>
            <p:spPr>
              <a:xfrm>
                <a:off x="8061324" y="4011816"/>
                <a:ext cx="801464" cy="801464"/>
              </a:xfrm>
              <a:prstGeom prst="ellipse">
                <a:avLst/>
              </a:prstGeom>
              <a:solidFill>
                <a:srgbClr val="FFFFFF"/>
              </a:solidFill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0" name="Oval 20"/>
              <p:cNvSpPr/>
              <p:nvPr/>
            </p:nvSpPr>
            <p:spPr>
              <a:xfrm>
                <a:off x="9109829" y="1437053"/>
                <a:ext cx="801464" cy="801464"/>
              </a:xfrm>
              <a:prstGeom prst="ellipse">
                <a:avLst/>
              </a:prstGeom>
              <a:solidFill>
                <a:srgbClr val="FFFFFF"/>
              </a:solidFill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1" name="Oval 22"/>
              <p:cNvSpPr/>
              <p:nvPr/>
            </p:nvSpPr>
            <p:spPr>
              <a:xfrm>
                <a:off x="8039011" y="2415408"/>
                <a:ext cx="801464" cy="801464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2" name="Oval 26"/>
              <p:cNvSpPr/>
              <p:nvPr/>
            </p:nvSpPr>
            <p:spPr>
              <a:xfrm>
                <a:off x="9153869" y="5063559"/>
                <a:ext cx="801464" cy="801464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73" name="Group 53"/>
              <p:cNvGrpSpPr/>
              <p:nvPr/>
            </p:nvGrpSpPr>
            <p:grpSpPr>
              <a:xfrm>
                <a:off x="7127566" y="1412776"/>
                <a:ext cx="2146809" cy="866136"/>
                <a:chOff x="9097762" y="3444655"/>
                <a:chExt cx="2146809" cy="866136"/>
              </a:xfrm>
            </p:grpSpPr>
            <p:sp>
              <p:nvSpPr>
                <p:cNvPr id="287" name="TextBox 54"/>
                <p:cNvSpPr txBox="1">
                  <a:spLocks/>
                </p:cNvSpPr>
                <p:nvPr/>
              </p:nvSpPr>
              <p:spPr bwMode="auto">
                <a:xfrm>
                  <a:off x="9097762" y="3444655"/>
                  <a:ext cx="1258976" cy="309958"/>
                </a:xfrm>
                <a:prstGeom prst="rect">
                  <a:avLst/>
                </a:prstGeom>
                <a:noFill/>
                <a:extLst/>
              </p:spPr>
              <p:txBody>
                <a:bodyPr wrap="none" lIns="90000" tIns="46800" rIns="90000" bIns="46800">
                  <a:normAutofit/>
                </a:bodyPr>
                <a:lstStyle/>
                <a:p>
                  <a:pPr algn="l" latinLnBrk="0"/>
                  <a:r>
                    <a:rPr lang="zh-CN" altLang="en-US" sz="1400" dirty="0" smtClean="0">
                      <a:solidFill>
                        <a:schemeClr val="accent1">
                          <a:lumMod val="100000"/>
                        </a:schemeClr>
                      </a:solidFill>
                      <a:effectLst/>
                    </a:rPr>
                    <a:t>企业年报</a:t>
                  </a:r>
                  <a:endParaRPr lang="zh-CN" altLang="en-US" sz="1400" dirty="0">
                    <a:solidFill>
                      <a:schemeClr val="accent1">
                        <a:lumMod val="100000"/>
                      </a:schemeClr>
                    </a:solidFill>
                    <a:effectLst/>
                  </a:endParaRPr>
                </a:p>
              </p:txBody>
            </p:sp>
            <p:sp>
              <p:nvSpPr>
                <p:cNvPr id="288" name="TextBox 55"/>
                <p:cNvSpPr txBox="1">
                  <a:spLocks/>
                </p:cNvSpPr>
                <p:nvPr/>
              </p:nvSpPr>
              <p:spPr bwMode="auto">
                <a:xfrm>
                  <a:off x="9097762" y="3754613"/>
                  <a:ext cx="2146809" cy="556178"/>
                </a:xfrm>
                <a:prstGeom prst="rect">
                  <a:avLst/>
                </a:prstGeom>
                <a:noFill/>
                <a:extLst/>
              </p:spPr>
              <p:txBody>
                <a:bodyPr wrap="square" lIns="90000" tIns="46800" rIns="90000" bIns="46800">
                  <a:normAutofit/>
                </a:bodyPr>
                <a:lstStyle/>
                <a:p>
                  <a:pPr algn="l" latinLnBrk="0">
                    <a:lnSpc>
                      <a:spcPct val="120000"/>
                    </a:lnSpc>
                  </a:pPr>
                  <a:r>
                    <a:rPr lang="zh-CN" altLang="en-US" sz="10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动态生成报表，数据实时查看</a:t>
                  </a:r>
                  <a:endPara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endParaRPr>
                </a:p>
              </p:txBody>
            </p:sp>
          </p:grpSp>
        </p:grpSp>
        <p:sp>
          <p:nvSpPr>
            <p:cNvPr id="430" name="TextBox 63"/>
            <p:cNvSpPr txBox="1">
              <a:spLocks/>
            </p:cNvSpPr>
            <p:nvPr/>
          </p:nvSpPr>
          <p:spPr bwMode="auto">
            <a:xfrm>
              <a:off x="3392629" y="5528815"/>
              <a:ext cx="1374193" cy="339793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>
              <a:normAutofit/>
            </a:bodyPr>
            <a:lstStyle/>
            <a:p>
              <a:pPr latinLnBrk="0"/>
              <a:r>
                <a:rPr lang="zh-CN" altLang="en-US" sz="1400" dirty="0" smtClean="0">
                  <a:solidFill>
                    <a:schemeClr val="accent4"/>
                  </a:solidFill>
                  <a:effectLst/>
                </a:rPr>
                <a:t>门店管理（线下）</a:t>
              </a:r>
              <a:endParaRPr lang="zh-CN" altLang="en-US" sz="1400" dirty="0">
                <a:solidFill>
                  <a:schemeClr val="accent4"/>
                </a:solidFill>
                <a:effectLst/>
              </a:endParaRPr>
            </a:p>
          </p:txBody>
        </p:sp>
        <p:sp>
          <p:nvSpPr>
            <p:cNvPr id="431" name="TextBox 64"/>
            <p:cNvSpPr txBox="1">
              <a:spLocks/>
            </p:cNvSpPr>
            <p:nvPr/>
          </p:nvSpPr>
          <p:spPr bwMode="auto">
            <a:xfrm>
              <a:off x="3175422" y="5759306"/>
              <a:ext cx="2343278" cy="609713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sz="1000" dirty="0"/>
                <a:t>录入各大门店信息，实现对各门店采购及数据进行管理，分析门店销售</a:t>
              </a:r>
              <a:r>
                <a:rPr lang="zh-CN" altLang="zh-CN" sz="1000" dirty="0" smtClean="0"/>
                <a:t>情况</a:t>
              </a:r>
              <a:endParaRPr lang="zh-CN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  <p:sp>
          <p:nvSpPr>
            <p:cNvPr id="434" name="矩形 433"/>
            <p:cNvSpPr/>
            <p:nvPr/>
          </p:nvSpPr>
          <p:spPr>
            <a:xfrm>
              <a:off x="5579886" y="5574640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364853"/>
                  </a:solidFill>
                </a:rPr>
                <a:t>门店</a:t>
              </a:r>
              <a:endParaRPr lang="zh-CN" altLang="en-US" dirty="0">
                <a:solidFill>
                  <a:srgbClr val="364853"/>
                </a:solidFill>
              </a:endParaRPr>
            </a:p>
          </p:txBody>
        </p:sp>
        <p:sp>
          <p:nvSpPr>
            <p:cNvPr id="435" name="矩形 434"/>
            <p:cNvSpPr/>
            <p:nvPr/>
          </p:nvSpPr>
          <p:spPr>
            <a:xfrm>
              <a:off x="4394195" y="4378507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rgbClr val="364853"/>
                  </a:solidFill>
                </a:rPr>
                <a:t>分销</a:t>
              </a:r>
              <a:endParaRPr lang="zh-CN" altLang="en-US" dirty="0">
                <a:solidFill>
                  <a:srgbClr val="364853"/>
                </a:solidFill>
              </a:endParaRPr>
            </a:p>
          </p:txBody>
        </p:sp>
        <p:sp>
          <p:nvSpPr>
            <p:cNvPr id="436" name="矩形 435"/>
            <p:cNvSpPr/>
            <p:nvPr/>
          </p:nvSpPr>
          <p:spPr>
            <a:xfrm>
              <a:off x="4369142" y="2579858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rgbClr val="364853"/>
                  </a:solidFill>
                </a:rPr>
                <a:t>分析</a:t>
              </a:r>
              <a:endParaRPr lang="zh-CN" altLang="en-US" dirty="0">
                <a:solidFill>
                  <a:srgbClr val="364853"/>
                </a:solidFill>
              </a:endParaRPr>
            </a:p>
          </p:txBody>
        </p:sp>
        <p:sp>
          <p:nvSpPr>
            <p:cNvPr id="437" name="矩形 436"/>
            <p:cNvSpPr/>
            <p:nvPr/>
          </p:nvSpPr>
          <p:spPr>
            <a:xfrm>
              <a:off x="5564528" y="1459667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364853"/>
                  </a:solidFill>
                </a:rPr>
                <a:t>报表</a:t>
              </a:r>
              <a:endParaRPr lang="zh-CN" altLang="en-US" dirty="0">
                <a:solidFill>
                  <a:srgbClr val="364853"/>
                </a:solidFill>
              </a:endParaRPr>
            </a:p>
          </p:txBody>
        </p:sp>
        <p:sp>
          <p:nvSpPr>
            <p:cNvPr id="438" name="TextBox 63"/>
            <p:cNvSpPr txBox="1">
              <a:spLocks/>
            </p:cNvSpPr>
            <p:nvPr/>
          </p:nvSpPr>
          <p:spPr bwMode="auto">
            <a:xfrm>
              <a:off x="2021271" y="2276036"/>
              <a:ext cx="1374193" cy="339793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>
              <a:normAutofit/>
            </a:bodyPr>
            <a:lstStyle/>
            <a:p>
              <a:pPr latinLnBrk="0"/>
              <a:r>
                <a:rPr lang="zh-CN" altLang="en-US" sz="1400" dirty="0" smtClean="0">
                  <a:solidFill>
                    <a:schemeClr val="accent4"/>
                  </a:solidFill>
                  <a:effectLst/>
                </a:rPr>
                <a:t>数据分析</a:t>
              </a:r>
              <a:endParaRPr lang="zh-CN" altLang="en-US" sz="1400" dirty="0">
                <a:solidFill>
                  <a:schemeClr val="accent4"/>
                </a:solidFill>
                <a:effectLst/>
              </a:endParaRPr>
            </a:p>
          </p:txBody>
        </p:sp>
        <p:sp>
          <p:nvSpPr>
            <p:cNvPr id="439" name="TextBox 64"/>
            <p:cNvSpPr txBox="1">
              <a:spLocks/>
            </p:cNvSpPr>
            <p:nvPr/>
          </p:nvSpPr>
          <p:spPr bwMode="auto">
            <a:xfrm>
              <a:off x="1956188" y="2541801"/>
              <a:ext cx="2343278" cy="609713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收集销售数据，分析高质量用户群体</a:t>
              </a:r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000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制定专业营销方案</a:t>
              </a:r>
              <a:endParaRPr lang="zh-CN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  <p:sp>
          <p:nvSpPr>
            <p:cNvPr id="440" name="TextBox 63"/>
            <p:cNvSpPr txBox="1">
              <a:spLocks/>
            </p:cNvSpPr>
            <p:nvPr/>
          </p:nvSpPr>
          <p:spPr bwMode="auto">
            <a:xfrm>
              <a:off x="2101055" y="4204825"/>
              <a:ext cx="1374193" cy="339793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>
              <a:normAutofit/>
            </a:bodyPr>
            <a:lstStyle/>
            <a:p>
              <a:pPr latinLnBrk="0"/>
              <a:r>
                <a:rPr lang="zh-CN" altLang="en-US" sz="1400" dirty="0" smtClean="0">
                  <a:solidFill>
                    <a:schemeClr val="accent4"/>
                  </a:solidFill>
                  <a:effectLst/>
                </a:rPr>
                <a:t>电商管理（线上）</a:t>
              </a:r>
              <a:endParaRPr lang="zh-CN" altLang="en-US" sz="1400" dirty="0">
                <a:solidFill>
                  <a:schemeClr val="accent4"/>
                </a:solidFill>
                <a:effectLst/>
              </a:endParaRPr>
            </a:p>
          </p:txBody>
        </p:sp>
        <p:sp>
          <p:nvSpPr>
            <p:cNvPr id="441" name="TextBox 64"/>
            <p:cNvSpPr txBox="1">
              <a:spLocks/>
            </p:cNvSpPr>
            <p:nvPr/>
          </p:nvSpPr>
          <p:spPr bwMode="auto">
            <a:xfrm>
              <a:off x="1974669" y="4478516"/>
              <a:ext cx="2343278" cy="609713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电商平台对接，</a:t>
              </a:r>
              <a:endParaRPr lang="zh-CN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293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450122" y="3267304"/>
            <a:ext cx="7291756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 spc="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门店管理 </a:t>
            </a:r>
            <a:endParaRPr lang="zh-CN" altLang="en-US" sz="4800" b="1" spc="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53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39"/>
          <a:stretch/>
        </p:blipFill>
        <p:spPr>
          <a:xfrm>
            <a:off x="0" y="0"/>
            <a:ext cx="12192000" cy="4911969"/>
          </a:xfrm>
          <a:prstGeom prst="rect">
            <a:avLst/>
          </a:prstGeom>
        </p:spPr>
      </p:pic>
      <p:grpSp>
        <p:nvGrpSpPr>
          <p:cNvPr id="3" name="e7360f53-c1f1-4c19-95a7-8a89debcaa23">
            <a:extLst>
              <a:ext uri="{FF2B5EF4-FFF2-40B4-BE49-F238E27FC236}">
                <a16:creationId xmlns="" xmlns:lc="http://schemas.openxmlformats.org/drawingml/2006/lockedCanvas" xmlns:a16="http://schemas.microsoft.com/office/drawing/2014/main" id="{53B1CE2D-3177-410B-A45B-9287E177B5E8}"/>
              </a:ext>
            </a:extLst>
          </p:cNvPr>
          <p:cNvGrpSpPr>
            <a:grpSpLocks noChangeAspect="1"/>
          </p:cNvGrpSpPr>
          <p:nvPr/>
        </p:nvGrpSpPr>
        <p:grpSpPr>
          <a:xfrm>
            <a:off x="1164252" y="3434861"/>
            <a:ext cx="9863496" cy="3245765"/>
            <a:chOff x="1164251" y="2252637"/>
            <a:chExt cx="9863496" cy="3245765"/>
          </a:xfrm>
        </p:grpSpPr>
        <p:grpSp>
          <p:nvGrpSpPr>
            <p:cNvPr id="4" name="组合 3"/>
            <p:cNvGrpSpPr/>
            <p:nvPr/>
          </p:nvGrpSpPr>
          <p:grpSpPr>
            <a:xfrm>
              <a:off x="1164251" y="2252637"/>
              <a:ext cx="9863496" cy="2842072"/>
              <a:chOff x="1193800" y="2252637"/>
              <a:chExt cx="7927689" cy="2284287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5041366" y="2252637"/>
                <a:ext cx="2156340" cy="2284287"/>
                <a:chOff x="5041366" y="2895580"/>
                <a:chExt cx="2156340" cy="2284287"/>
              </a:xfrm>
            </p:grpSpPr>
            <p:sp>
              <p:nvSpPr>
                <p:cNvPr id="27" name="文本框 13"/>
                <p:cNvSpPr txBox="1"/>
                <p:nvPr/>
              </p:nvSpPr>
              <p:spPr>
                <a:xfrm>
                  <a:off x="5306419" y="4730397"/>
                  <a:ext cx="1626234" cy="44947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zh-CN" altLang="zh-CN" sz="900" dirty="0"/>
                    <a:t>实现对产品剩余量管理，提示门店在预定设置范围进行及时补货</a:t>
                  </a:r>
                  <a:endParaRPr lang="zh-CN" altLang="en-US" sz="900" dirty="0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5483139" y="4411648"/>
                  <a:ext cx="1272791" cy="233405"/>
                </a:xfrm>
                <a:prstGeom prst="rect">
                  <a:avLst/>
                </a:prstGeom>
              </p:spPr>
              <p:txBody>
                <a:bodyPr wrap="none" lIns="0" tIns="0" rIns="0" bIns="0" anchor="ctr" anchorCtr="1">
                  <a:noAutofit/>
                </a:bodyPr>
                <a:lstStyle/>
                <a:p>
                  <a:pPr lvl="0" algn="ctr" defTabSz="914378">
                    <a:spcBef>
                      <a:spcPct val="0"/>
                    </a:spcBef>
                    <a:defRPr/>
                  </a:pPr>
                  <a:r>
                    <a:rPr lang="zh-CN" altLang="en-US" sz="1400" b="1" dirty="0">
                      <a:solidFill>
                        <a:schemeClr val="bg1"/>
                      </a:solidFill>
                    </a:rPr>
                    <a:t>库存管理</a:t>
                  </a:r>
                </a:p>
              </p:txBody>
            </p:sp>
            <p:sp>
              <p:nvSpPr>
                <p:cNvPr id="29" name="任意多边形: 形状 20"/>
                <p:cNvSpPr/>
                <p:nvPr/>
              </p:nvSpPr>
              <p:spPr>
                <a:xfrm flipV="1">
                  <a:off x="5041366" y="2895580"/>
                  <a:ext cx="2156340" cy="1186707"/>
                </a:xfrm>
                <a:custGeom>
                  <a:avLst/>
                  <a:gdLst>
                    <a:gd name="connsiteX0" fmla="*/ 0 w 3390900"/>
                    <a:gd name="connsiteY0" fmla="*/ 0 h 1695450"/>
                    <a:gd name="connsiteX1" fmla="*/ 3390900 w 3390900"/>
                    <a:gd name="connsiteY1" fmla="*/ 0 h 1695450"/>
                    <a:gd name="connsiteX2" fmla="*/ 1695450 w 3390900"/>
                    <a:gd name="connsiteY2" fmla="*/ 1695450 h 1695450"/>
                    <a:gd name="connsiteX3" fmla="*/ 0 w 3390900"/>
                    <a:gd name="connsiteY3" fmla="*/ 0 h 1695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90900" h="1695450">
                      <a:moveTo>
                        <a:pt x="0" y="0"/>
                      </a:moveTo>
                      <a:lnTo>
                        <a:pt x="3390900" y="0"/>
                      </a:lnTo>
                      <a:cubicBezTo>
                        <a:pt x="3390900" y="936371"/>
                        <a:pt x="2631821" y="1695450"/>
                        <a:pt x="1695450" y="1695450"/>
                      </a:cubicBezTo>
                      <a:cubicBezTo>
                        <a:pt x="759079" y="1695450"/>
                        <a:pt x="0" y="936371"/>
                        <a:pt x="0" y="0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  <a:alpha val="80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600"/>
                </a:p>
              </p:txBody>
            </p:sp>
            <p:sp>
              <p:nvSpPr>
                <p:cNvPr id="30" name="任意多边形: 形状 85"/>
                <p:cNvSpPr>
                  <a:spLocks/>
                </p:cNvSpPr>
                <p:nvPr/>
              </p:nvSpPr>
              <p:spPr bwMode="auto">
                <a:xfrm>
                  <a:off x="5936723" y="3336915"/>
                  <a:ext cx="433431" cy="366280"/>
                </a:xfrm>
                <a:custGeom>
                  <a:avLst/>
                  <a:gdLst>
                    <a:gd name="connsiteX0" fmla="*/ 46038 w 338138"/>
                    <a:gd name="connsiteY0" fmla="*/ 261938 h 285751"/>
                    <a:gd name="connsiteX1" fmla="*/ 38100 w 338138"/>
                    <a:gd name="connsiteY1" fmla="*/ 270670 h 285751"/>
                    <a:gd name="connsiteX2" fmla="*/ 46038 w 338138"/>
                    <a:gd name="connsiteY2" fmla="*/ 279402 h 285751"/>
                    <a:gd name="connsiteX3" fmla="*/ 53976 w 338138"/>
                    <a:gd name="connsiteY3" fmla="*/ 270670 h 285751"/>
                    <a:gd name="connsiteX4" fmla="*/ 46038 w 338138"/>
                    <a:gd name="connsiteY4" fmla="*/ 261938 h 285751"/>
                    <a:gd name="connsiteX5" fmla="*/ 288131 w 338138"/>
                    <a:gd name="connsiteY5" fmla="*/ 184150 h 285751"/>
                    <a:gd name="connsiteX6" fmla="*/ 277812 w 338138"/>
                    <a:gd name="connsiteY6" fmla="*/ 194469 h 285751"/>
                    <a:gd name="connsiteX7" fmla="*/ 288131 w 338138"/>
                    <a:gd name="connsiteY7" fmla="*/ 204788 h 285751"/>
                    <a:gd name="connsiteX8" fmla="*/ 298450 w 338138"/>
                    <a:gd name="connsiteY8" fmla="*/ 194469 h 285751"/>
                    <a:gd name="connsiteX9" fmla="*/ 288131 w 338138"/>
                    <a:gd name="connsiteY9" fmla="*/ 184150 h 285751"/>
                    <a:gd name="connsiteX10" fmla="*/ 19050 w 338138"/>
                    <a:gd name="connsiteY10" fmla="*/ 165100 h 285751"/>
                    <a:gd name="connsiteX11" fmla="*/ 19050 w 338138"/>
                    <a:gd name="connsiteY11" fmla="*/ 242888 h 285751"/>
                    <a:gd name="connsiteX12" fmla="*/ 73025 w 338138"/>
                    <a:gd name="connsiteY12" fmla="*/ 242888 h 285751"/>
                    <a:gd name="connsiteX13" fmla="*/ 73025 w 338138"/>
                    <a:gd name="connsiteY13" fmla="*/ 165100 h 285751"/>
                    <a:gd name="connsiteX14" fmla="*/ 12010 w 338138"/>
                    <a:gd name="connsiteY14" fmla="*/ 141288 h 285751"/>
                    <a:gd name="connsiteX15" fmla="*/ 81400 w 338138"/>
                    <a:gd name="connsiteY15" fmla="*/ 141288 h 285751"/>
                    <a:gd name="connsiteX16" fmla="*/ 92075 w 338138"/>
                    <a:gd name="connsiteY16" fmla="*/ 153107 h 285751"/>
                    <a:gd name="connsiteX17" fmla="*/ 92075 w 338138"/>
                    <a:gd name="connsiteY17" fmla="*/ 273932 h 285751"/>
                    <a:gd name="connsiteX18" fmla="*/ 81400 w 338138"/>
                    <a:gd name="connsiteY18" fmla="*/ 285751 h 285751"/>
                    <a:gd name="connsiteX19" fmla="*/ 12010 w 338138"/>
                    <a:gd name="connsiteY19" fmla="*/ 285751 h 285751"/>
                    <a:gd name="connsiteX20" fmla="*/ 0 w 338138"/>
                    <a:gd name="connsiteY20" fmla="*/ 273932 h 285751"/>
                    <a:gd name="connsiteX21" fmla="*/ 0 w 338138"/>
                    <a:gd name="connsiteY21" fmla="*/ 153107 h 285751"/>
                    <a:gd name="connsiteX22" fmla="*/ 12010 w 338138"/>
                    <a:gd name="connsiteY22" fmla="*/ 141288 h 285751"/>
                    <a:gd name="connsiteX23" fmla="*/ 55002 w 338138"/>
                    <a:gd name="connsiteY23" fmla="*/ 82550 h 285751"/>
                    <a:gd name="connsiteX24" fmla="*/ 175185 w 338138"/>
                    <a:gd name="connsiteY24" fmla="*/ 82550 h 285751"/>
                    <a:gd name="connsiteX25" fmla="*/ 193675 w 338138"/>
                    <a:gd name="connsiteY25" fmla="*/ 99703 h 285751"/>
                    <a:gd name="connsiteX26" fmla="*/ 193675 w 338138"/>
                    <a:gd name="connsiteY26" fmla="*/ 268597 h 285751"/>
                    <a:gd name="connsiteX27" fmla="*/ 175185 w 338138"/>
                    <a:gd name="connsiteY27" fmla="*/ 285750 h 285751"/>
                    <a:gd name="connsiteX28" fmla="*/ 107830 w 338138"/>
                    <a:gd name="connsiteY28" fmla="*/ 285750 h 285751"/>
                    <a:gd name="connsiteX29" fmla="*/ 109151 w 338138"/>
                    <a:gd name="connsiteY29" fmla="*/ 276514 h 285751"/>
                    <a:gd name="connsiteX30" fmla="*/ 109151 w 338138"/>
                    <a:gd name="connsiteY30" fmla="*/ 273875 h 285751"/>
                    <a:gd name="connsiteX31" fmla="*/ 115754 w 338138"/>
                    <a:gd name="connsiteY31" fmla="*/ 275194 h 285751"/>
                    <a:gd name="connsiteX32" fmla="*/ 124999 w 338138"/>
                    <a:gd name="connsiteY32" fmla="*/ 264639 h 285751"/>
                    <a:gd name="connsiteX33" fmla="*/ 115754 w 338138"/>
                    <a:gd name="connsiteY33" fmla="*/ 254083 h 285751"/>
                    <a:gd name="connsiteX34" fmla="*/ 109151 w 338138"/>
                    <a:gd name="connsiteY34" fmla="*/ 256722 h 285751"/>
                    <a:gd name="connsiteX35" fmla="*/ 109151 w 338138"/>
                    <a:gd name="connsiteY35" fmla="*/ 235610 h 285751"/>
                    <a:gd name="connsiteX36" fmla="*/ 168582 w 338138"/>
                    <a:gd name="connsiteY36" fmla="*/ 235610 h 285751"/>
                    <a:gd name="connsiteX37" fmla="*/ 168582 w 338138"/>
                    <a:gd name="connsiteY37" fmla="*/ 110259 h 285751"/>
                    <a:gd name="connsiteX38" fmla="*/ 61606 w 338138"/>
                    <a:gd name="connsiteY38" fmla="*/ 110259 h 285751"/>
                    <a:gd name="connsiteX39" fmla="*/ 61606 w 338138"/>
                    <a:gd name="connsiteY39" fmla="*/ 126093 h 285751"/>
                    <a:gd name="connsiteX40" fmla="*/ 36512 w 338138"/>
                    <a:gd name="connsiteY40" fmla="*/ 126093 h 285751"/>
                    <a:gd name="connsiteX41" fmla="*/ 36512 w 338138"/>
                    <a:gd name="connsiteY41" fmla="*/ 99703 h 285751"/>
                    <a:gd name="connsiteX42" fmla="*/ 55002 w 338138"/>
                    <a:gd name="connsiteY42" fmla="*/ 82550 h 285751"/>
                    <a:gd name="connsiteX43" fmla="*/ 102729 w 338138"/>
                    <a:gd name="connsiteY43" fmla="*/ 0 h 285751"/>
                    <a:gd name="connsiteX44" fmla="*/ 305260 w 338138"/>
                    <a:gd name="connsiteY44" fmla="*/ 0 h 285751"/>
                    <a:gd name="connsiteX45" fmla="*/ 338138 w 338138"/>
                    <a:gd name="connsiteY45" fmla="*/ 34237 h 285751"/>
                    <a:gd name="connsiteX46" fmla="*/ 338138 w 338138"/>
                    <a:gd name="connsiteY46" fmla="*/ 188306 h 285751"/>
                    <a:gd name="connsiteX47" fmla="*/ 305260 w 338138"/>
                    <a:gd name="connsiteY47" fmla="*/ 221226 h 285751"/>
                    <a:gd name="connsiteX48" fmla="*/ 234242 w 338138"/>
                    <a:gd name="connsiteY48" fmla="*/ 221226 h 285751"/>
                    <a:gd name="connsiteX49" fmla="*/ 234242 w 338138"/>
                    <a:gd name="connsiteY49" fmla="*/ 243612 h 285751"/>
                    <a:gd name="connsiteX50" fmla="*/ 265806 w 338138"/>
                    <a:gd name="connsiteY50" fmla="*/ 243612 h 285751"/>
                    <a:gd name="connsiteX51" fmla="*/ 277642 w 338138"/>
                    <a:gd name="connsiteY51" fmla="*/ 256780 h 285751"/>
                    <a:gd name="connsiteX52" fmla="*/ 277642 w 338138"/>
                    <a:gd name="connsiteY52" fmla="*/ 272582 h 285751"/>
                    <a:gd name="connsiteX53" fmla="*/ 265806 w 338138"/>
                    <a:gd name="connsiteY53" fmla="*/ 285750 h 285751"/>
                    <a:gd name="connsiteX54" fmla="*/ 205309 w 338138"/>
                    <a:gd name="connsiteY54" fmla="*/ 285750 h 285751"/>
                    <a:gd name="connsiteX55" fmla="*/ 210570 w 338138"/>
                    <a:gd name="connsiteY55" fmla="*/ 269948 h 285751"/>
                    <a:gd name="connsiteX56" fmla="*/ 210570 w 338138"/>
                    <a:gd name="connsiteY56" fmla="*/ 213325 h 285751"/>
                    <a:gd name="connsiteX57" fmla="*/ 210570 w 338138"/>
                    <a:gd name="connsiteY57" fmla="*/ 172504 h 285751"/>
                    <a:gd name="connsiteX58" fmla="*/ 296054 w 338138"/>
                    <a:gd name="connsiteY58" fmla="*/ 172504 h 285751"/>
                    <a:gd name="connsiteX59" fmla="*/ 309205 w 338138"/>
                    <a:gd name="connsiteY59" fmla="*/ 159335 h 285751"/>
                    <a:gd name="connsiteX60" fmla="*/ 309205 w 338138"/>
                    <a:gd name="connsiteY60" fmla="*/ 39504 h 285751"/>
                    <a:gd name="connsiteX61" fmla="*/ 296054 w 338138"/>
                    <a:gd name="connsiteY61" fmla="*/ 27653 h 285751"/>
                    <a:gd name="connsiteX62" fmla="*/ 110620 w 338138"/>
                    <a:gd name="connsiteY62" fmla="*/ 27653 h 285751"/>
                    <a:gd name="connsiteX63" fmla="*/ 98783 w 338138"/>
                    <a:gd name="connsiteY63" fmla="*/ 39504 h 285751"/>
                    <a:gd name="connsiteX64" fmla="*/ 98783 w 338138"/>
                    <a:gd name="connsiteY64" fmla="*/ 65841 h 285751"/>
                    <a:gd name="connsiteX65" fmla="*/ 69850 w 338138"/>
                    <a:gd name="connsiteY65" fmla="*/ 65841 h 285751"/>
                    <a:gd name="connsiteX66" fmla="*/ 69850 w 338138"/>
                    <a:gd name="connsiteY66" fmla="*/ 34237 h 285751"/>
                    <a:gd name="connsiteX67" fmla="*/ 102729 w 338138"/>
                    <a:gd name="connsiteY67" fmla="*/ 0 h 28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338138" h="285751">
                      <a:moveTo>
                        <a:pt x="46038" y="261938"/>
                      </a:moveTo>
                      <a:cubicBezTo>
                        <a:pt x="41654" y="261938"/>
                        <a:pt x="38100" y="265847"/>
                        <a:pt x="38100" y="270670"/>
                      </a:cubicBezTo>
                      <a:cubicBezTo>
                        <a:pt x="38100" y="275493"/>
                        <a:pt x="41654" y="279402"/>
                        <a:pt x="46038" y="279402"/>
                      </a:cubicBezTo>
                      <a:cubicBezTo>
                        <a:pt x="50422" y="279402"/>
                        <a:pt x="53976" y="275493"/>
                        <a:pt x="53976" y="270670"/>
                      </a:cubicBezTo>
                      <a:cubicBezTo>
                        <a:pt x="53976" y="265847"/>
                        <a:pt x="50422" y="261938"/>
                        <a:pt x="46038" y="261938"/>
                      </a:cubicBezTo>
                      <a:close/>
                      <a:moveTo>
                        <a:pt x="288131" y="184150"/>
                      </a:moveTo>
                      <a:cubicBezTo>
                        <a:pt x="282432" y="184150"/>
                        <a:pt x="277812" y="188770"/>
                        <a:pt x="277812" y="194469"/>
                      </a:cubicBezTo>
                      <a:cubicBezTo>
                        <a:pt x="277812" y="200168"/>
                        <a:pt x="282432" y="204788"/>
                        <a:pt x="288131" y="204788"/>
                      </a:cubicBezTo>
                      <a:cubicBezTo>
                        <a:pt x="293830" y="204788"/>
                        <a:pt x="298450" y="200168"/>
                        <a:pt x="298450" y="194469"/>
                      </a:cubicBezTo>
                      <a:cubicBezTo>
                        <a:pt x="298450" y="188770"/>
                        <a:pt x="293830" y="184150"/>
                        <a:pt x="288131" y="184150"/>
                      </a:cubicBezTo>
                      <a:close/>
                      <a:moveTo>
                        <a:pt x="19050" y="165100"/>
                      </a:moveTo>
                      <a:lnTo>
                        <a:pt x="19050" y="242888"/>
                      </a:lnTo>
                      <a:lnTo>
                        <a:pt x="73025" y="242888"/>
                      </a:lnTo>
                      <a:lnTo>
                        <a:pt x="73025" y="165100"/>
                      </a:lnTo>
                      <a:close/>
                      <a:moveTo>
                        <a:pt x="12010" y="141288"/>
                      </a:moveTo>
                      <a:cubicBezTo>
                        <a:pt x="12010" y="141288"/>
                        <a:pt x="12010" y="141288"/>
                        <a:pt x="81400" y="141288"/>
                      </a:cubicBezTo>
                      <a:cubicBezTo>
                        <a:pt x="86738" y="141288"/>
                        <a:pt x="92075" y="146541"/>
                        <a:pt x="92075" y="153107"/>
                      </a:cubicBezTo>
                      <a:cubicBezTo>
                        <a:pt x="92075" y="153107"/>
                        <a:pt x="92075" y="153107"/>
                        <a:pt x="92075" y="273932"/>
                      </a:cubicBezTo>
                      <a:cubicBezTo>
                        <a:pt x="92075" y="280498"/>
                        <a:pt x="86738" y="285751"/>
                        <a:pt x="81400" y="285751"/>
                      </a:cubicBezTo>
                      <a:cubicBezTo>
                        <a:pt x="81400" y="285751"/>
                        <a:pt x="81400" y="285751"/>
                        <a:pt x="12010" y="285751"/>
                      </a:cubicBezTo>
                      <a:cubicBezTo>
                        <a:pt x="5337" y="285751"/>
                        <a:pt x="0" y="280498"/>
                        <a:pt x="0" y="273932"/>
                      </a:cubicBezTo>
                      <a:cubicBezTo>
                        <a:pt x="0" y="273932"/>
                        <a:pt x="0" y="273932"/>
                        <a:pt x="0" y="153107"/>
                      </a:cubicBezTo>
                      <a:cubicBezTo>
                        <a:pt x="0" y="146541"/>
                        <a:pt x="5337" y="141288"/>
                        <a:pt x="12010" y="141288"/>
                      </a:cubicBezTo>
                      <a:close/>
                      <a:moveTo>
                        <a:pt x="55002" y="82550"/>
                      </a:moveTo>
                      <a:cubicBezTo>
                        <a:pt x="55002" y="82550"/>
                        <a:pt x="55002" y="82550"/>
                        <a:pt x="175185" y="82550"/>
                      </a:cubicBezTo>
                      <a:cubicBezTo>
                        <a:pt x="185751" y="82550"/>
                        <a:pt x="193675" y="90467"/>
                        <a:pt x="193675" y="99703"/>
                      </a:cubicBezTo>
                      <a:cubicBezTo>
                        <a:pt x="193675" y="99703"/>
                        <a:pt x="193675" y="99703"/>
                        <a:pt x="193675" y="268597"/>
                      </a:cubicBezTo>
                      <a:cubicBezTo>
                        <a:pt x="193675" y="277833"/>
                        <a:pt x="185751" y="285750"/>
                        <a:pt x="175185" y="285750"/>
                      </a:cubicBezTo>
                      <a:cubicBezTo>
                        <a:pt x="175185" y="285750"/>
                        <a:pt x="175185" y="285750"/>
                        <a:pt x="107830" y="285750"/>
                      </a:cubicBezTo>
                      <a:cubicBezTo>
                        <a:pt x="109151" y="283111"/>
                        <a:pt x="109151" y="280472"/>
                        <a:pt x="109151" y="276514"/>
                      </a:cubicBezTo>
                      <a:cubicBezTo>
                        <a:pt x="109151" y="276514"/>
                        <a:pt x="109151" y="276514"/>
                        <a:pt x="109151" y="273875"/>
                      </a:cubicBezTo>
                      <a:cubicBezTo>
                        <a:pt x="110471" y="273875"/>
                        <a:pt x="113113" y="275194"/>
                        <a:pt x="115754" y="275194"/>
                      </a:cubicBezTo>
                      <a:cubicBezTo>
                        <a:pt x="121037" y="275194"/>
                        <a:pt x="124999" y="271236"/>
                        <a:pt x="124999" y="264639"/>
                      </a:cubicBezTo>
                      <a:cubicBezTo>
                        <a:pt x="124999" y="259361"/>
                        <a:pt x="121037" y="254083"/>
                        <a:pt x="115754" y="254083"/>
                      </a:cubicBezTo>
                      <a:cubicBezTo>
                        <a:pt x="113113" y="254083"/>
                        <a:pt x="110471" y="255402"/>
                        <a:pt x="109151" y="256722"/>
                      </a:cubicBezTo>
                      <a:cubicBezTo>
                        <a:pt x="109151" y="256722"/>
                        <a:pt x="109151" y="256722"/>
                        <a:pt x="109151" y="235610"/>
                      </a:cubicBezTo>
                      <a:cubicBezTo>
                        <a:pt x="109151" y="235610"/>
                        <a:pt x="109151" y="235610"/>
                        <a:pt x="168582" y="235610"/>
                      </a:cubicBezTo>
                      <a:cubicBezTo>
                        <a:pt x="168582" y="235610"/>
                        <a:pt x="168582" y="235610"/>
                        <a:pt x="168582" y="110259"/>
                      </a:cubicBezTo>
                      <a:cubicBezTo>
                        <a:pt x="168582" y="110259"/>
                        <a:pt x="168582" y="110259"/>
                        <a:pt x="61606" y="110259"/>
                      </a:cubicBezTo>
                      <a:cubicBezTo>
                        <a:pt x="61606" y="110259"/>
                        <a:pt x="61606" y="110259"/>
                        <a:pt x="61606" y="126093"/>
                      </a:cubicBezTo>
                      <a:cubicBezTo>
                        <a:pt x="61606" y="126093"/>
                        <a:pt x="61606" y="126093"/>
                        <a:pt x="36512" y="126093"/>
                      </a:cubicBezTo>
                      <a:cubicBezTo>
                        <a:pt x="36512" y="126093"/>
                        <a:pt x="36512" y="126093"/>
                        <a:pt x="36512" y="99703"/>
                      </a:cubicBezTo>
                      <a:cubicBezTo>
                        <a:pt x="36512" y="90467"/>
                        <a:pt x="45757" y="82550"/>
                        <a:pt x="55002" y="82550"/>
                      </a:cubicBezTo>
                      <a:close/>
                      <a:moveTo>
                        <a:pt x="102729" y="0"/>
                      </a:moveTo>
                      <a:cubicBezTo>
                        <a:pt x="102729" y="0"/>
                        <a:pt x="102729" y="0"/>
                        <a:pt x="305260" y="0"/>
                      </a:cubicBezTo>
                      <a:cubicBezTo>
                        <a:pt x="323672" y="0"/>
                        <a:pt x="338138" y="15802"/>
                        <a:pt x="338138" y="34237"/>
                      </a:cubicBezTo>
                      <a:cubicBezTo>
                        <a:pt x="338138" y="34237"/>
                        <a:pt x="338138" y="34237"/>
                        <a:pt x="338138" y="188306"/>
                      </a:cubicBezTo>
                      <a:cubicBezTo>
                        <a:pt x="338138" y="206741"/>
                        <a:pt x="323672" y="221226"/>
                        <a:pt x="305260" y="221226"/>
                      </a:cubicBezTo>
                      <a:cubicBezTo>
                        <a:pt x="305260" y="221226"/>
                        <a:pt x="305260" y="221226"/>
                        <a:pt x="234242" y="221226"/>
                      </a:cubicBezTo>
                      <a:cubicBezTo>
                        <a:pt x="234242" y="221226"/>
                        <a:pt x="234242" y="221226"/>
                        <a:pt x="234242" y="243612"/>
                      </a:cubicBezTo>
                      <a:cubicBezTo>
                        <a:pt x="234242" y="243612"/>
                        <a:pt x="234242" y="243612"/>
                        <a:pt x="265806" y="243612"/>
                      </a:cubicBezTo>
                      <a:cubicBezTo>
                        <a:pt x="272381" y="243612"/>
                        <a:pt x="277642" y="250196"/>
                        <a:pt x="277642" y="256780"/>
                      </a:cubicBezTo>
                      <a:cubicBezTo>
                        <a:pt x="277642" y="256780"/>
                        <a:pt x="277642" y="256780"/>
                        <a:pt x="277642" y="272582"/>
                      </a:cubicBezTo>
                      <a:cubicBezTo>
                        <a:pt x="277642" y="280483"/>
                        <a:pt x="272381" y="285750"/>
                        <a:pt x="265806" y="285750"/>
                      </a:cubicBezTo>
                      <a:cubicBezTo>
                        <a:pt x="265806" y="285750"/>
                        <a:pt x="265806" y="285750"/>
                        <a:pt x="205309" y="285750"/>
                      </a:cubicBezTo>
                      <a:cubicBezTo>
                        <a:pt x="207940" y="280483"/>
                        <a:pt x="209255" y="275216"/>
                        <a:pt x="210570" y="269948"/>
                      </a:cubicBezTo>
                      <a:cubicBezTo>
                        <a:pt x="210570" y="268632"/>
                        <a:pt x="210570" y="213325"/>
                        <a:pt x="210570" y="213325"/>
                      </a:cubicBezTo>
                      <a:cubicBezTo>
                        <a:pt x="210570" y="213325"/>
                        <a:pt x="210570" y="213325"/>
                        <a:pt x="210570" y="172504"/>
                      </a:cubicBezTo>
                      <a:cubicBezTo>
                        <a:pt x="210570" y="172504"/>
                        <a:pt x="210570" y="172504"/>
                        <a:pt x="296054" y="172504"/>
                      </a:cubicBezTo>
                      <a:cubicBezTo>
                        <a:pt x="303945" y="172504"/>
                        <a:pt x="309205" y="165920"/>
                        <a:pt x="309205" y="159335"/>
                      </a:cubicBezTo>
                      <a:cubicBezTo>
                        <a:pt x="309205" y="159335"/>
                        <a:pt x="309205" y="159335"/>
                        <a:pt x="309205" y="39504"/>
                      </a:cubicBezTo>
                      <a:cubicBezTo>
                        <a:pt x="309205" y="32920"/>
                        <a:pt x="303945" y="27653"/>
                        <a:pt x="296054" y="27653"/>
                      </a:cubicBezTo>
                      <a:cubicBezTo>
                        <a:pt x="296054" y="27653"/>
                        <a:pt x="296054" y="27653"/>
                        <a:pt x="110620" y="27653"/>
                      </a:cubicBezTo>
                      <a:cubicBezTo>
                        <a:pt x="104044" y="27653"/>
                        <a:pt x="98783" y="32920"/>
                        <a:pt x="98783" y="39504"/>
                      </a:cubicBezTo>
                      <a:cubicBezTo>
                        <a:pt x="98783" y="39504"/>
                        <a:pt x="98783" y="39504"/>
                        <a:pt x="98783" y="65841"/>
                      </a:cubicBezTo>
                      <a:cubicBezTo>
                        <a:pt x="98783" y="65841"/>
                        <a:pt x="98783" y="65841"/>
                        <a:pt x="69850" y="65841"/>
                      </a:cubicBezTo>
                      <a:cubicBezTo>
                        <a:pt x="69850" y="65841"/>
                        <a:pt x="69850" y="65841"/>
                        <a:pt x="69850" y="34237"/>
                      </a:cubicBezTo>
                      <a:cubicBezTo>
                        <a:pt x="69850" y="15802"/>
                        <a:pt x="84317" y="0"/>
                        <a:pt x="10272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 sz="1600"/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5483139" y="3768426"/>
                  <a:ext cx="1272791" cy="233405"/>
                </a:xfrm>
                <a:prstGeom prst="rect">
                  <a:avLst/>
                </a:prstGeom>
              </p:spPr>
              <p:txBody>
                <a:bodyPr wrap="none" lIns="0" tIns="0" rIns="0" bIns="0" anchor="ctr" anchorCtr="1">
                  <a:noAutofit/>
                </a:bodyPr>
                <a:lstStyle/>
                <a:p>
                  <a:pPr lvl="0" algn="ctr" defTabSz="914378">
                    <a:spcBef>
                      <a:spcPct val="0"/>
                    </a:spcBef>
                    <a:defRPr/>
                  </a:pPr>
                  <a:r>
                    <a:rPr lang="zh-CN" altLang="en-US" sz="1100" b="1" dirty="0" smtClean="0">
                      <a:solidFill>
                        <a:schemeClr val="bg1"/>
                      </a:solidFill>
                    </a:rPr>
                    <a:t>库存管理</a:t>
                  </a:r>
                  <a:endParaRPr lang="zh-CN" altLang="en-US" sz="11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3117583" y="2252637"/>
                <a:ext cx="2156340" cy="2284287"/>
                <a:chOff x="3117583" y="2895580"/>
                <a:chExt cx="2156340" cy="2284287"/>
              </a:xfrm>
            </p:grpSpPr>
            <p:sp>
              <p:nvSpPr>
                <p:cNvPr id="22" name="文本框 10"/>
                <p:cNvSpPr txBox="1"/>
                <p:nvPr/>
              </p:nvSpPr>
              <p:spPr>
                <a:xfrm>
                  <a:off x="3382636" y="4730397"/>
                  <a:ext cx="1626234" cy="44947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zh-CN" altLang="zh-CN" sz="900" dirty="0"/>
                    <a:t>记录购买产品的客户信息，可在门店有销售活动等时候，通过系统发送短信通知客户进行二次购买，实现精准营销等</a:t>
                  </a:r>
                  <a:endParaRPr lang="zh-CN" altLang="en-US" sz="900" dirty="0"/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3559356" y="4401674"/>
                  <a:ext cx="1272792" cy="233405"/>
                </a:xfrm>
                <a:prstGeom prst="rect">
                  <a:avLst/>
                </a:prstGeom>
              </p:spPr>
              <p:txBody>
                <a:bodyPr wrap="none" lIns="0" tIns="0" rIns="0" bIns="0" anchor="ctr" anchorCtr="1">
                  <a:noAutofit/>
                </a:bodyPr>
                <a:lstStyle/>
                <a:p>
                  <a:pPr lvl="0" algn="ctr" defTabSz="914378">
                    <a:spcBef>
                      <a:spcPct val="0"/>
                    </a:spcBef>
                    <a:defRPr/>
                  </a:pPr>
                  <a:r>
                    <a:rPr lang="zh-CN" altLang="en-US" sz="1400" b="1" dirty="0" smtClean="0"/>
                    <a:t>客户管理</a:t>
                  </a:r>
                  <a:endParaRPr lang="zh-CN" altLang="en-US" sz="1400" b="1" dirty="0"/>
                </a:p>
              </p:txBody>
            </p:sp>
            <p:sp>
              <p:nvSpPr>
                <p:cNvPr id="24" name="任意多边形: 形状 19"/>
                <p:cNvSpPr/>
                <p:nvPr/>
              </p:nvSpPr>
              <p:spPr>
                <a:xfrm flipV="1">
                  <a:off x="3117583" y="2895580"/>
                  <a:ext cx="2156340" cy="1186707"/>
                </a:xfrm>
                <a:custGeom>
                  <a:avLst/>
                  <a:gdLst>
                    <a:gd name="connsiteX0" fmla="*/ 0 w 3390900"/>
                    <a:gd name="connsiteY0" fmla="*/ 0 h 1695450"/>
                    <a:gd name="connsiteX1" fmla="*/ 3390900 w 3390900"/>
                    <a:gd name="connsiteY1" fmla="*/ 0 h 1695450"/>
                    <a:gd name="connsiteX2" fmla="*/ 1695450 w 3390900"/>
                    <a:gd name="connsiteY2" fmla="*/ 1695450 h 1695450"/>
                    <a:gd name="connsiteX3" fmla="*/ 0 w 3390900"/>
                    <a:gd name="connsiteY3" fmla="*/ 0 h 1695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90900" h="1695450">
                      <a:moveTo>
                        <a:pt x="0" y="0"/>
                      </a:moveTo>
                      <a:lnTo>
                        <a:pt x="3390900" y="0"/>
                      </a:lnTo>
                      <a:cubicBezTo>
                        <a:pt x="3390900" y="936371"/>
                        <a:pt x="2631821" y="1695450"/>
                        <a:pt x="1695450" y="1695450"/>
                      </a:cubicBezTo>
                      <a:cubicBezTo>
                        <a:pt x="759079" y="1695450"/>
                        <a:pt x="0" y="936371"/>
                        <a:pt x="0" y="0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  <a:alpha val="80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600"/>
                </a:p>
              </p:txBody>
            </p:sp>
            <p:sp>
              <p:nvSpPr>
                <p:cNvPr id="25" name="任意多边形: 形状 86"/>
                <p:cNvSpPr>
                  <a:spLocks/>
                </p:cNvSpPr>
                <p:nvPr/>
              </p:nvSpPr>
              <p:spPr bwMode="auto">
                <a:xfrm>
                  <a:off x="3983122" y="3311717"/>
                  <a:ext cx="433431" cy="366280"/>
                </a:xfrm>
                <a:custGeom>
                  <a:avLst/>
                  <a:gdLst>
                    <a:gd name="connsiteX0" fmla="*/ 46038 w 338138"/>
                    <a:gd name="connsiteY0" fmla="*/ 261938 h 285751"/>
                    <a:gd name="connsiteX1" fmla="*/ 38100 w 338138"/>
                    <a:gd name="connsiteY1" fmla="*/ 270670 h 285751"/>
                    <a:gd name="connsiteX2" fmla="*/ 46038 w 338138"/>
                    <a:gd name="connsiteY2" fmla="*/ 279402 h 285751"/>
                    <a:gd name="connsiteX3" fmla="*/ 53976 w 338138"/>
                    <a:gd name="connsiteY3" fmla="*/ 270670 h 285751"/>
                    <a:gd name="connsiteX4" fmla="*/ 46038 w 338138"/>
                    <a:gd name="connsiteY4" fmla="*/ 261938 h 285751"/>
                    <a:gd name="connsiteX5" fmla="*/ 288131 w 338138"/>
                    <a:gd name="connsiteY5" fmla="*/ 184150 h 285751"/>
                    <a:gd name="connsiteX6" fmla="*/ 277812 w 338138"/>
                    <a:gd name="connsiteY6" fmla="*/ 194469 h 285751"/>
                    <a:gd name="connsiteX7" fmla="*/ 288131 w 338138"/>
                    <a:gd name="connsiteY7" fmla="*/ 204788 h 285751"/>
                    <a:gd name="connsiteX8" fmla="*/ 298450 w 338138"/>
                    <a:gd name="connsiteY8" fmla="*/ 194469 h 285751"/>
                    <a:gd name="connsiteX9" fmla="*/ 288131 w 338138"/>
                    <a:gd name="connsiteY9" fmla="*/ 184150 h 285751"/>
                    <a:gd name="connsiteX10" fmla="*/ 19050 w 338138"/>
                    <a:gd name="connsiteY10" fmla="*/ 165100 h 285751"/>
                    <a:gd name="connsiteX11" fmla="*/ 19050 w 338138"/>
                    <a:gd name="connsiteY11" fmla="*/ 242888 h 285751"/>
                    <a:gd name="connsiteX12" fmla="*/ 73025 w 338138"/>
                    <a:gd name="connsiteY12" fmla="*/ 242888 h 285751"/>
                    <a:gd name="connsiteX13" fmla="*/ 73025 w 338138"/>
                    <a:gd name="connsiteY13" fmla="*/ 165100 h 285751"/>
                    <a:gd name="connsiteX14" fmla="*/ 12010 w 338138"/>
                    <a:gd name="connsiteY14" fmla="*/ 141288 h 285751"/>
                    <a:gd name="connsiteX15" fmla="*/ 81400 w 338138"/>
                    <a:gd name="connsiteY15" fmla="*/ 141288 h 285751"/>
                    <a:gd name="connsiteX16" fmla="*/ 92075 w 338138"/>
                    <a:gd name="connsiteY16" fmla="*/ 153107 h 285751"/>
                    <a:gd name="connsiteX17" fmla="*/ 92075 w 338138"/>
                    <a:gd name="connsiteY17" fmla="*/ 273932 h 285751"/>
                    <a:gd name="connsiteX18" fmla="*/ 81400 w 338138"/>
                    <a:gd name="connsiteY18" fmla="*/ 285751 h 285751"/>
                    <a:gd name="connsiteX19" fmla="*/ 12010 w 338138"/>
                    <a:gd name="connsiteY19" fmla="*/ 285751 h 285751"/>
                    <a:gd name="connsiteX20" fmla="*/ 0 w 338138"/>
                    <a:gd name="connsiteY20" fmla="*/ 273932 h 285751"/>
                    <a:gd name="connsiteX21" fmla="*/ 0 w 338138"/>
                    <a:gd name="connsiteY21" fmla="*/ 153107 h 285751"/>
                    <a:gd name="connsiteX22" fmla="*/ 12010 w 338138"/>
                    <a:gd name="connsiteY22" fmla="*/ 141288 h 285751"/>
                    <a:gd name="connsiteX23" fmla="*/ 55002 w 338138"/>
                    <a:gd name="connsiteY23" fmla="*/ 82550 h 285751"/>
                    <a:gd name="connsiteX24" fmla="*/ 175185 w 338138"/>
                    <a:gd name="connsiteY24" fmla="*/ 82550 h 285751"/>
                    <a:gd name="connsiteX25" fmla="*/ 193675 w 338138"/>
                    <a:gd name="connsiteY25" fmla="*/ 99703 h 285751"/>
                    <a:gd name="connsiteX26" fmla="*/ 193675 w 338138"/>
                    <a:gd name="connsiteY26" fmla="*/ 268597 h 285751"/>
                    <a:gd name="connsiteX27" fmla="*/ 175185 w 338138"/>
                    <a:gd name="connsiteY27" fmla="*/ 285750 h 285751"/>
                    <a:gd name="connsiteX28" fmla="*/ 107830 w 338138"/>
                    <a:gd name="connsiteY28" fmla="*/ 285750 h 285751"/>
                    <a:gd name="connsiteX29" fmla="*/ 109151 w 338138"/>
                    <a:gd name="connsiteY29" fmla="*/ 276514 h 285751"/>
                    <a:gd name="connsiteX30" fmla="*/ 109151 w 338138"/>
                    <a:gd name="connsiteY30" fmla="*/ 273875 h 285751"/>
                    <a:gd name="connsiteX31" fmla="*/ 115754 w 338138"/>
                    <a:gd name="connsiteY31" fmla="*/ 275194 h 285751"/>
                    <a:gd name="connsiteX32" fmla="*/ 124999 w 338138"/>
                    <a:gd name="connsiteY32" fmla="*/ 264639 h 285751"/>
                    <a:gd name="connsiteX33" fmla="*/ 115754 w 338138"/>
                    <a:gd name="connsiteY33" fmla="*/ 254083 h 285751"/>
                    <a:gd name="connsiteX34" fmla="*/ 109151 w 338138"/>
                    <a:gd name="connsiteY34" fmla="*/ 256722 h 285751"/>
                    <a:gd name="connsiteX35" fmla="*/ 109151 w 338138"/>
                    <a:gd name="connsiteY35" fmla="*/ 235610 h 285751"/>
                    <a:gd name="connsiteX36" fmla="*/ 168582 w 338138"/>
                    <a:gd name="connsiteY36" fmla="*/ 235610 h 285751"/>
                    <a:gd name="connsiteX37" fmla="*/ 168582 w 338138"/>
                    <a:gd name="connsiteY37" fmla="*/ 110259 h 285751"/>
                    <a:gd name="connsiteX38" fmla="*/ 61606 w 338138"/>
                    <a:gd name="connsiteY38" fmla="*/ 110259 h 285751"/>
                    <a:gd name="connsiteX39" fmla="*/ 61606 w 338138"/>
                    <a:gd name="connsiteY39" fmla="*/ 126093 h 285751"/>
                    <a:gd name="connsiteX40" fmla="*/ 36512 w 338138"/>
                    <a:gd name="connsiteY40" fmla="*/ 126093 h 285751"/>
                    <a:gd name="connsiteX41" fmla="*/ 36512 w 338138"/>
                    <a:gd name="connsiteY41" fmla="*/ 99703 h 285751"/>
                    <a:gd name="connsiteX42" fmla="*/ 55002 w 338138"/>
                    <a:gd name="connsiteY42" fmla="*/ 82550 h 285751"/>
                    <a:gd name="connsiteX43" fmla="*/ 102729 w 338138"/>
                    <a:gd name="connsiteY43" fmla="*/ 0 h 285751"/>
                    <a:gd name="connsiteX44" fmla="*/ 305260 w 338138"/>
                    <a:gd name="connsiteY44" fmla="*/ 0 h 285751"/>
                    <a:gd name="connsiteX45" fmla="*/ 338138 w 338138"/>
                    <a:gd name="connsiteY45" fmla="*/ 34237 h 285751"/>
                    <a:gd name="connsiteX46" fmla="*/ 338138 w 338138"/>
                    <a:gd name="connsiteY46" fmla="*/ 188306 h 285751"/>
                    <a:gd name="connsiteX47" fmla="*/ 305260 w 338138"/>
                    <a:gd name="connsiteY47" fmla="*/ 221226 h 285751"/>
                    <a:gd name="connsiteX48" fmla="*/ 234242 w 338138"/>
                    <a:gd name="connsiteY48" fmla="*/ 221226 h 285751"/>
                    <a:gd name="connsiteX49" fmla="*/ 234242 w 338138"/>
                    <a:gd name="connsiteY49" fmla="*/ 243612 h 285751"/>
                    <a:gd name="connsiteX50" fmla="*/ 265806 w 338138"/>
                    <a:gd name="connsiteY50" fmla="*/ 243612 h 285751"/>
                    <a:gd name="connsiteX51" fmla="*/ 277642 w 338138"/>
                    <a:gd name="connsiteY51" fmla="*/ 256780 h 285751"/>
                    <a:gd name="connsiteX52" fmla="*/ 277642 w 338138"/>
                    <a:gd name="connsiteY52" fmla="*/ 272582 h 285751"/>
                    <a:gd name="connsiteX53" fmla="*/ 265806 w 338138"/>
                    <a:gd name="connsiteY53" fmla="*/ 285750 h 285751"/>
                    <a:gd name="connsiteX54" fmla="*/ 205309 w 338138"/>
                    <a:gd name="connsiteY54" fmla="*/ 285750 h 285751"/>
                    <a:gd name="connsiteX55" fmla="*/ 210570 w 338138"/>
                    <a:gd name="connsiteY55" fmla="*/ 269948 h 285751"/>
                    <a:gd name="connsiteX56" fmla="*/ 210570 w 338138"/>
                    <a:gd name="connsiteY56" fmla="*/ 213325 h 285751"/>
                    <a:gd name="connsiteX57" fmla="*/ 210570 w 338138"/>
                    <a:gd name="connsiteY57" fmla="*/ 172504 h 285751"/>
                    <a:gd name="connsiteX58" fmla="*/ 296054 w 338138"/>
                    <a:gd name="connsiteY58" fmla="*/ 172504 h 285751"/>
                    <a:gd name="connsiteX59" fmla="*/ 309205 w 338138"/>
                    <a:gd name="connsiteY59" fmla="*/ 159335 h 285751"/>
                    <a:gd name="connsiteX60" fmla="*/ 309205 w 338138"/>
                    <a:gd name="connsiteY60" fmla="*/ 39504 h 285751"/>
                    <a:gd name="connsiteX61" fmla="*/ 296054 w 338138"/>
                    <a:gd name="connsiteY61" fmla="*/ 27653 h 285751"/>
                    <a:gd name="connsiteX62" fmla="*/ 110620 w 338138"/>
                    <a:gd name="connsiteY62" fmla="*/ 27653 h 285751"/>
                    <a:gd name="connsiteX63" fmla="*/ 98783 w 338138"/>
                    <a:gd name="connsiteY63" fmla="*/ 39504 h 285751"/>
                    <a:gd name="connsiteX64" fmla="*/ 98783 w 338138"/>
                    <a:gd name="connsiteY64" fmla="*/ 65841 h 285751"/>
                    <a:gd name="connsiteX65" fmla="*/ 69850 w 338138"/>
                    <a:gd name="connsiteY65" fmla="*/ 65841 h 285751"/>
                    <a:gd name="connsiteX66" fmla="*/ 69850 w 338138"/>
                    <a:gd name="connsiteY66" fmla="*/ 34237 h 285751"/>
                    <a:gd name="connsiteX67" fmla="*/ 102729 w 338138"/>
                    <a:gd name="connsiteY67" fmla="*/ 0 h 28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338138" h="285751">
                      <a:moveTo>
                        <a:pt x="46038" y="261938"/>
                      </a:moveTo>
                      <a:cubicBezTo>
                        <a:pt x="41654" y="261938"/>
                        <a:pt x="38100" y="265847"/>
                        <a:pt x="38100" y="270670"/>
                      </a:cubicBezTo>
                      <a:cubicBezTo>
                        <a:pt x="38100" y="275493"/>
                        <a:pt x="41654" y="279402"/>
                        <a:pt x="46038" y="279402"/>
                      </a:cubicBezTo>
                      <a:cubicBezTo>
                        <a:pt x="50422" y="279402"/>
                        <a:pt x="53976" y="275493"/>
                        <a:pt x="53976" y="270670"/>
                      </a:cubicBezTo>
                      <a:cubicBezTo>
                        <a:pt x="53976" y="265847"/>
                        <a:pt x="50422" y="261938"/>
                        <a:pt x="46038" y="261938"/>
                      </a:cubicBezTo>
                      <a:close/>
                      <a:moveTo>
                        <a:pt x="288131" y="184150"/>
                      </a:moveTo>
                      <a:cubicBezTo>
                        <a:pt x="282432" y="184150"/>
                        <a:pt x="277812" y="188770"/>
                        <a:pt x="277812" y="194469"/>
                      </a:cubicBezTo>
                      <a:cubicBezTo>
                        <a:pt x="277812" y="200168"/>
                        <a:pt x="282432" y="204788"/>
                        <a:pt x="288131" y="204788"/>
                      </a:cubicBezTo>
                      <a:cubicBezTo>
                        <a:pt x="293830" y="204788"/>
                        <a:pt x="298450" y="200168"/>
                        <a:pt x="298450" y="194469"/>
                      </a:cubicBezTo>
                      <a:cubicBezTo>
                        <a:pt x="298450" y="188770"/>
                        <a:pt x="293830" y="184150"/>
                        <a:pt x="288131" y="184150"/>
                      </a:cubicBezTo>
                      <a:close/>
                      <a:moveTo>
                        <a:pt x="19050" y="165100"/>
                      </a:moveTo>
                      <a:lnTo>
                        <a:pt x="19050" y="242888"/>
                      </a:lnTo>
                      <a:lnTo>
                        <a:pt x="73025" y="242888"/>
                      </a:lnTo>
                      <a:lnTo>
                        <a:pt x="73025" y="165100"/>
                      </a:lnTo>
                      <a:close/>
                      <a:moveTo>
                        <a:pt x="12010" y="141288"/>
                      </a:moveTo>
                      <a:cubicBezTo>
                        <a:pt x="12010" y="141288"/>
                        <a:pt x="12010" y="141288"/>
                        <a:pt x="81400" y="141288"/>
                      </a:cubicBezTo>
                      <a:cubicBezTo>
                        <a:pt x="86738" y="141288"/>
                        <a:pt x="92075" y="146541"/>
                        <a:pt x="92075" y="153107"/>
                      </a:cubicBezTo>
                      <a:cubicBezTo>
                        <a:pt x="92075" y="153107"/>
                        <a:pt x="92075" y="153107"/>
                        <a:pt x="92075" y="273932"/>
                      </a:cubicBezTo>
                      <a:cubicBezTo>
                        <a:pt x="92075" y="280498"/>
                        <a:pt x="86738" y="285751"/>
                        <a:pt x="81400" y="285751"/>
                      </a:cubicBezTo>
                      <a:cubicBezTo>
                        <a:pt x="81400" y="285751"/>
                        <a:pt x="81400" y="285751"/>
                        <a:pt x="12010" y="285751"/>
                      </a:cubicBezTo>
                      <a:cubicBezTo>
                        <a:pt x="5337" y="285751"/>
                        <a:pt x="0" y="280498"/>
                        <a:pt x="0" y="273932"/>
                      </a:cubicBezTo>
                      <a:cubicBezTo>
                        <a:pt x="0" y="273932"/>
                        <a:pt x="0" y="273932"/>
                        <a:pt x="0" y="153107"/>
                      </a:cubicBezTo>
                      <a:cubicBezTo>
                        <a:pt x="0" y="146541"/>
                        <a:pt x="5337" y="141288"/>
                        <a:pt x="12010" y="141288"/>
                      </a:cubicBezTo>
                      <a:close/>
                      <a:moveTo>
                        <a:pt x="55002" y="82550"/>
                      </a:moveTo>
                      <a:cubicBezTo>
                        <a:pt x="55002" y="82550"/>
                        <a:pt x="55002" y="82550"/>
                        <a:pt x="175185" y="82550"/>
                      </a:cubicBezTo>
                      <a:cubicBezTo>
                        <a:pt x="185751" y="82550"/>
                        <a:pt x="193675" y="90467"/>
                        <a:pt x="193675" y="99703"/>
                      </a:cubicBezTo>
                      <a:cubicBezTo>
                        <a:pt x="193675" y="99703"/>
                        <a:pt x="193675" y="99703"/>
                        <a:pt x="193675" y="268597"/>
                      </a:cubicBezTo>
                      <a:cubicBezTo>
                        <a:pt x="193675" y="277833"/>
                        <a:pt x="185751" y="285750"/>
                        <a:pt x="175185" y="285750"/>
                      </a:cubicBezTo>
                      <a:cubicBezTo>
                        <a:pt x="175185" y="285750"/>
                        <a:pt x="175185" y="285750"/>
                        <a:pt x="107830" y="285750"/>
                      </a:cubicBezTo>
                      <a:cubicBezTo>
                        <a:pt x="109151" y="283111"/>
                        <a:pt x="109151" y="280472"/>
                        <a:pt x="109151" y="276514"/>
                      </a:cubicBezTo>
                      <a:cubicBezTo>
                        <a:pt x="109151" y="276514"/>
                        <a:pt x="109151" y="276514"/>
                        <a:pt x="109151" y="273875"/>
                      </a:cubicBezTo>
                      <a:cubicBezTo>
                        <a:pt x="110471" y="273875"/>
                        <a:pt x="113113" y="275194"/>
                        <a:pt x="115754" y="275194"/>
                      </a:cubicBezTo>
                      <a:cubicBezTo>
                        <a:pt x="121037" y="275194"/>
                        <a:pt x="124999" y="271236"/>
                        <a:pt x="124999" y="264639"/>
                      </a:cubicBezTo>
                      <a:cubicBezTo>
                        <a:pt x="124999" y="259361"/>
                        <a:pt x="121037" y="254083"/>
                        <a:pt x="115754" y="254083"/>
                      </a:cubicBezTo>
                      <a:cubicBezTo>
                        <a:pt x="113113" y="254083"/>
                        <a:pt x="110471" y="255402"/>
                        <a:pt x="109151" y="256722"/>
                      </a:cubicBezTo>
                      <a:cubicBezTo>
                        <a:pt x="109151" y="256722"/>
                        <a:pt x="109151" y="256722"/>
                        <a:pt x="109151" y="235610"/>
                      </a:cubicBezTo>
                      <a:cubicBezTo>
                        <a:pt x="109151" y="235610"/>
                        <a:pt x="109151" y="235610"/>
                        <a:pt x="168582" y="235610"/>
                      </a:cubicBezTo>
                      <a:cubicBezTo>
                        <a:pt x="168582" y="235610"/>
                        <a:pt x="168582" y="235610"/>
                        <a:pt x="168582" y="110259"/>
                      </a:cubicBezTo>
                      <a:cubicBezTo>
                        <a:pt x="168582" y="110259"/>
                        <a:pt x="168582" y="110259"/>
                        <a:pt x="61606" y="110259"/>
                      </a:cubicBezTo>
                      <a:cubicBezTo>
                        <a:pt x="61606" y="110259"/>
                        <a:pt x="61606" y="110259"/>
                        <a:pt x="61606" y="126093"/>
                      </a:cubicBezTo>
                      <a:cubicBezTo>
                        <a:pt x="61606" y="126093"/>
                        <a:pt x="61606" y="126093"/>
                        <a:pt x="36512" y="126093"/>
                      </a:cubicBezTo>
                      <a:cubicBezTo>
                        <a:pt x="36512" y="126093"/>
                        <a:pt x="36512" y="126093"/>
                        <a:pt x="36512" y="99703"/>
                      </a:cubicBezTo>
                      <a:cubicBezTo>
                        <a:pt x="36512" y="90467"/>
                        <a:pt x="45757" y="82550"/>
                        <a:pt x="55002" y="82550"/>
                      </a:cubicBezTo>
                      <a:close/>
                      <a:moveTo>
                        <a:pt x="102729" y="0"/>
                      </a:moveTo>
                      <a:cubicBezTo>
                        <a:pt x="102729" y="0"/>
                        <a:pt x="102729" y="0"/>
                        <a:pt x="305260" y="0"/>
                      </a:cubicBezTo>
                      <a:cubicBezTo>
                        <a:pt x="323672" y="0"/>
                        <a:pt x="338138" y="15802"/>
                        <a:pt x="338138" y="34237"/>
                      </a:cubicBezTo>
                      <a:cubicBezTo>
                        <a:pt x="338138" y="34237"/>
                        <a:pt x="338138" y="34237"/>
                        <a:pt x="338138" y="188306"/>
                      </a:cubicBezTo>
                      <a:cubicBezTo>
                        <a:pt x="338138" y="206741"/>
                        <a:pt x="323672" y="221226"/>
                        <a:pt x="305260" y="221226"/>
                      </a:cubicBezTo>
                      <a:cubicBezTo>
                        <a:pt x="305260" y="221226"/>
                        <a:pt x="305260" y="221226"/>
                        <a:pt x="234242" y="221226"/>
                      </a:cubicBezTo>
                      <a:cubicBezTo>
                        <a:pt x="234242" y="221226"/>
                        <a:pt x="234242" y="221226"/>
                        <a:pt x="234242" y="243612"/>
                      </a:cubicBezTo>
                      <a:cubicBezTo>
                        <a:pt x="234242" y="243612"/>
                        <a:pt x="234242" y="243612"/>
                        <a:pt x="265806" y="243612"/>
                      </a:cubicBezTo>
                      <a:cubicBezTo>
                        <a:pt x="272381" y="243612"/>
                        <a:pt x="277642" y="250196"/>
                        <a:pt x="277642" y="256780"/>
                      </a:cubicBezTo>
                      <a:cubicBezTo>
                        <a:pt x="277642" y="256780"/>
                        <a:pt x="277642" y="256780"/>
                        <a:pt x="277642" y="272582"/>
                      </a:cubicBezTo>
                      <a:cubicBezTo>
                        <a:pt x="277642" y="280483"/>
                        <a:pt x="272381" y="285750"/>
                        <a:pt x="265806" y="285750"/>
                      </a:cubicBezTo>
                      <a:cubicBezTo>
                        <a:pt x="265806" y="285750"/>
                        <a:pt x="265806" y="285750"/>
                        <a:pt x="205309" y="285750"/>
                      </a:cubicBezTo>
                      <a:cubicBezTo>
                        <a:pt x="207940" y="280483"/>
                        <a:pt x="209255" y="275216"/>
                        <a:pt x="210570" y="269948"/>
                      </a:cubicBezTo>
                      <a:cubicBezTo>
                        <a:pt x="210570" y="268632"/>
                        <a:pt x="210570" y="213325"/>
                        <a:pt x="210570" y="213325"/>
                      </a:cubicBezTo>
                      <a:cubicBezTo>
                        <a:pt x="210570" y="213325"/>
                        <a:pt x="210570" y="213325"/>
                        <a:pt x="210570" y="172504"/>
                      </a:cubicBezTo>
                      <a:cubicBezTo>
                        <a:pt x="210570" y="172504"/>
                        <a:pt x="210570" y="172504"/>
                        <a:pt x="296054" y="172504"/>
                      </a:cubicBezTo>
                      <a:cubicBezTo>
                        <a:pt x="303945" y="172504"/>
                        <a:pt x="309205" y="165920"/>
                        <a:pt x="309205" y="159335"/>
                      </a:cubicBezTo>
                      <a:cubicBezTo>
                        <a:pt x="309205" y="159335"/>
                        <a:pt x="309205" y="159335"/>
                        <a:pt x="309205" y="39504"/>
                      </a:cubicBezTo>
                      <a:cubicBezTo>
                        <a:pt x="309205" y="32920"/>
                        <a:pt x="303945" y="27653"/>
                        <a:pt x="296054" y="27653"/>
                      </a:cubicBezTo>
                      <a:cubicBezTo>
                        <a:pt x="296054" y="27653"/>
                        <a:pt x="296054" y="27653"/>
                        <a:pt x="110620" y="27653"/>
                      </a:cubicBezTo>
                      <a:cubicBezTo>
                        <a:pt x="104044" y="27653"/>
                        <a:pt x="98783" y="32920"/>
                        <a:pt x="98783" y="39504"/>
                      </a:cubicBezTo>
                      <a:cubicBezTo>
                        <a:pt x="98783" y="39504"/>
                        <a:pt x="98783" y="39504"/>
                        <a:pt x="98783" y="65841"/>
                      </a:cubicBezTo>
                      <a:cubicBezTo>
                        <a:pt x="98783" y="65841"/>
                        <a:pt x="98783" y="65841"/>
                        <a:pt x="69850" y="65841"/>
                      </a:cubicBezTo>
                      <a:cubicBezTo>
                        <a:pt x="69850" y="65841"/>
                        <a:pt x="69850" y="65841"/>
                        <a:pt x="69850" y="34237"/>
                      </a:cubicBezTo>
                      <a:cubicBezTo>
                        <a:pt x="69850" y="15802"/>
                        <a:pt x="84317" y="0"/>
                        <a:pt x="10272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 sz="1600"/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3559356" y="3758452"/>
                  <a:ext cx="1272792" cy="233405"/>
                </a:xfrm>
                <a:prstGeom prst="rect">
                  <a:avLst/>
                </a:prstGeom>
              </p:spPr>
              <p:txBody>
                <a:bodyPr wrap="none" lIns="0" tIns="0" rIns="0" bIns="0" anchor="ctr" anchorCtr="1">
                  <a:noAutofit/>
                </a:bodyPr>
                <a:lstStyle/>
                <a:p>
                  <a:pPr lvl="0" algn="ctr" defTabSz="914378">
                    <a:spcBef>
                      <a:spcPct val="0"/>
                    </a:spcBef>
                    <a:defRPr/>
                  </a:pPr>
                  <a:r>
                    <a:rPr lang="zh-CN" altLang="en-US" sz="1100" b="1" dirty="0" smtClean="0">
                      <a:solidFill>
                        <a:schemeClr val="bg1"/>
                      </a:solidFill>
                    </a:rPr>
                    <a:t>客户管理</a:t>
                  </a:r>
                  <a:endParaRPr lang="zh-CN" altLang="en-US" sz="11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1193800" y="2252637"/>
                <a:ext cx="2156340" cy="2284287"/>
                <a:chOff x="1193800" y="2895580"/>
                <a:chExt cx="2156340" cy="2284287"/>
              </a:xfrm>
            </p:grpSpPr>
            <p:sp>
              <p:nvSpPr>
                <p:cNvPr id="17" name="文本框 24"/>
                <p:cNvSpPr txBox="1"/>
                <p:nvPr/>
              </p:nvSpPr>
              <p:spPr>
                <a:xfrm>
                  <a:off x="1458853" y="4730397"/>
                  <a:ext cx="1626234" cy="44947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zh-CN" altLang="zh-CN" sz="900" dirty="0"/>
                    <a:t>对门店的每一笔销售进行记录了解门店的销售情况</a:t>
                  </a:r>
                  <a:endParaRPr lang="zh-CN" altLang="en-US" sz="900" dirty="0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1635573" y="4401674"/>
                  <a:ext cx="1272792" cy="233405"/>
                </a:xfrm>
                <a:prstGeom prst="rect">
                  <a:avLst/>
                </a:prstGeom>
              </p:spPr>
              <p:txBody>
                <a:bodyPr wrap="none" lIns="0" tIns="0" rIns="0" bIns="0" anchor="ctr" anchorCtr="1">
                  <a:noAutofit/>
                </a:bodyPr>
                <a:lstStyle/>
                <a:p>
                  <a:pPr lvl="0" algn="ctr" defTabSz="914378">
                    <a:spcBef>
                      <a:spcPct val="0"/>
                    </a:spcBef>
                    <a:defRPr/>
                  </a:pPr>
                  <a:r>
                    <a:rPr lang="zh-CN" altLang="zh-CN" sz="1400" dirty="0"/>
                    <a:t>销售管理</a:t>
                  </a:r>
                  <a:endParaRPr lang="zh-CN" altLang="en-US" sz="1400" b="1" dirty="0"/>
                </a:p>
              </p:txBody>
            </p:sp>
            <p:sp>
              <p:nvSpPr>
                <p:cNvPr id="19" name="任意多边形: 形状 18"/>
                <p:cNvSpPr/>
                <p:nvPr/>
              </p:nvSpPr>
              <p:spPr>
                <a:xfrm flipV="1">
                  <a:off x="1193800" y="2895580"/>
                  <a:ext cx="2156340" cy="1186707"/>
                </a:xfrm>
                <a:custGeom>
                  <a:avLst/>
                  <a:gdLst>
                    <a:gd name="connsiteX0" fmla="*/ 0 w 3390900"/>
                    <a:gd name="connsiteY0" fmla="*/ 0 h 1695450"/>
                    <a:gd name="connsiteX1" fmla="*/ 3390900 w 3390900"/>
                    <a:gd name="connsiteY1" fmla="*/ 0 h 1695450"/>
                    <a:gd name="connsiteX2" fmla="*/ 1695450 w 3390900"/>
                    <a:gd name="connsiteY2" fmla="*/ 1695450 h 1695450"/>
                    <a:gd name="connsiteX3" fmla="*/ 0 w 3390900"/>
                    <a:gd name="connsiteY3" fmla="*/ 0 h 1695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90900" h="1695450">
                      <a:moveTo>
                        <a:pt x="0" y="0"/>
                      </a:moveTo>
                      <a:lnTo>
                        <a:pt x="3390900" y="0"/>
                      </a:lnTo>
                      <a:cubicBezTo>
                        <a:pt x="3390900" y="936371"/>
                        <a:pt x="2631821" y="1695450"/>
                        <a:pt x="1695450" y="1695450"/>
                      </a:cubicBezTo>
                      <a:cubicBezTo>
                        <a:pt x="759079" y="1695450"/>
                        <a:pt x="0" y="936371"/>
                        <a:pt x="0" y="0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  <a:alpha val="80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600"/>
                </a:p>
              </p:txBody>
            </p:sp>
            <p:sp>
              <p:nvSpPr>
                <p:cNvPr id="20" name="任意多边形: 形状 87"/>
                <p:cNvSpPr>
                  <a:spLocks/>
                </p:cNvSpPr>
                <p:nvPr/>
              </p:nvSpPr>
              <p:spPr bwMode="auto">
                <a:xfrm>
                  <a:off x="2068692" y="3319622"/>
                  <a:ext cx="433431" cy="366280"/>
                </a:xfrm>
                <a:custGeom>
                  <a:avLst/>
                  <a:gdLst>
                    <a:gd name="connsiteX0" fmla="*/ 46038 w 338138"/>
                    <a:gd name="connsiteY0" fmla="*/ 261938 h 285751"/>
                    <a:gd name="connsiteX1" fmla="*/ 38100 w 338138"/>
                    <a:gd name="connsiteY1" fmla="*/ 270670 h 285751"/>
                    <a:gd name="connsiteX2" fmla="*/ 46038 w 338138"/>
                    <a:gd name="connsiteY2" fmla="*/ 279402 h 285751"/>
                    <a:gd name="connsiteX3" fmla="*/ 53976 w 338138"/>
                    <a:gd name="connsiteY3" fmla="*/ 270670 h 285751"/>
                    <a:gd name="connsiteX4" fmla="*/ 46038 w 338138"/>
                    <a:gd name="connsiteY4" fmla="*/ 261938 h 285751"/>
                    <a:gd name="connsiteX5" fmla="*/ 288131 w 338138"/>
                    <a:gd name="connsiteY5" fmla="*/ 184150 h 285751"/>
                    <a:gd name="connsiteX6" fmla="*/ 277812 w 338138"/>
                    <a:gd name="connsiteY6" fmla="*/ 194469 h 285751"/>
                    <a:gd name="connsiteX7" fmla="*/ 288131 w 338138"/>
                    <a:gd name="connsiteY7" fmla="*/ 204788 h 285751"/>
                    <a:gd name="connsiteX8" fmla="*/ 298450 w 338138"/>
                    <a:gd name="connsiteY8" fmla="*/ 194469 h 285751"/>
                    <a:gd name="connsiteX9" fmla="*/ 288131 w 338138"/>
                    <a:gd name="connsiteY9" fmla="*/ 184150 h 285751"/>
                    <a:gd name="connsiteX10" fmla="*/ 19050 w 338138"/>
                    <a:gd name="connsiteY10" fmla="*/ 165100 h 285751"/>
                    <a:gd name="connsiteX11" fmla="*/ 19050 w 338138"/>
                    <a:gd name="connsiteY11" fmla="*/ 242888 h 285751"/>
                    <a:gd name="connsiteX12" fmla="*/ 73025 w 338138"/>
                    <a:gd name="connsiteY12" fmla="*/ 242888 h 285751"/>
                    <a:gd name="connsiteX13" fmla="*/ 73025 w 338138"/>
                    <a:gd name="connsiteY13" fmla="*/ 165100 h 285751"/>
                    <a:gd name="connsiteX14" fmla="*/ 12010 w 338138"/>
                    <a:gd name="connsiteY14" fmla="*/ 141288 h 285751"/>
                    <a:gd name="connsiteX15" fmla="*/ 81400 w 338138"/>
                    <a:gd name="connsiteY15" fmla="*/ 141288 h 285751"/>
                    <a:gd name="connsiteX16" fmla="*/ 92075 w 338138"/>
                    <a:gd name="connsiteY16" fmla="*/ 153107 h 285751"/>
                    <a:gd name="connsiteX17" fmla="*/ 92075 w 338138"/>
                    <a:gd name="connsiteY17" fmla="*/ 273932 h 285751"/>
                    <a:gd name="connsiteX18" fmla="*/ 81400 w 338138"/>
                    <a:gd name="connsiteY18" fmla="*/ 285751 h 285751"/>
                    <a:gd name="connsiteX19" fmla="*/ 12010 w 338138"/>
                    <a:gd name="connsiteY19" fmla="*/ 285751 h 285751"/>
                    <a:gd name="connsiteX20" fmla="*/ 0 w 338138"/>
                    <a:gd name="connsiteY20" fmla="*/ 273932 h 285751"/>
                    <a:gd name="connsiteX21" fmla="*/ 0 w 338138"/>
                    <a:gd name="connsiteY21" fmla="*/ 153107 h 285751"/>
                    <a:gd name="connsiteX22" fmla="*/ 12010 w 338138"/>
                    <a:gd name="connsiteY22" fmla="*/ 141288 h 285751"/>
                    <a:gd name="connsiteX23" fmla="*/ 55002 w 338138"/>
                    <a:gd name="connsiteY23" fmla="*/ 82550 h 285751"/>
                    <a:gd name="connsiteX24" fmla="*/ 175185 w 338138"/>
                    <a:gd name="connsiteY24" fmla="*/ 82550 h 285751"/>
                    <a:gd name="connsiteX25" fmla="*/ 193675 w 338138"/>
                    <a:gd name="connsiteY25" fmla="*/ 99703 h 285751"/>
                    <a:gd name="connsiteX26" fmla="*/ 193675 w 338138"/>
                    <a:gd name="connsiteY26" fmla="*/ 268597 h 285751"/>
                    <a:gd name="connsiteX27" fmla="*/ 175185 w 338138"/>
                    <a:gd name="connsiteY27" fmla="*/ 285750 h 285751"/>
                    <a:gd name="connsiteX28" fmla="*/ 107830 w 338138"/>
                    <a:gd name="connsiteY28" fmla="*/ 285750 h 285751"/>
                    <a:gd name="connsiteX29" fmla="*/ 109151 w 338138"/>
                    <a:gd name="connsiteY29" fmla="*/ 276514 h 285751"/>
                    <a:gd name="connsiteX30" fmla="*/ 109151 w 338138"/>
                    <a:gd name="connsiteY30" fmla="*/ 273875 h 285751"/>
                    <a:gd name="connsiteX31" fmla="*/ 115754 w 338138"/>
                    <a:gd name="connsiteY31" fmla="*/ 275194 h 285751"/>
                    <a:gd name="connsiteX32" fmla="*/ 124999 w 338138"/>
                    <a:gd name="connsiteY32" fmla="*/ 264639 h 285751"/>
                    <a:gd name="connsiteX33" fmla="*/ 115754 w 338138"/>
                    <a:gd name="connsiteY33" fmla="*/ 254083 h 285751"/>
                    <a:gd name="connsiteX34" fmla="*/ 109151 w 338138"/>
                    <a:gd name="connsiteY34" fmla="*/ 256722 h 285751"/>
                    <a:gd name="connsiteX35" fmla="*/ 109151 w 338138"/>
                    <a:gd name="connsiteY35" fmla="*/ 235610 h 285751"/>
                    <a:gd name="connsiteX36" fmla="*/ 168582 w 338138"/>
                    <a:gd name="connsiteY36" fmla="*/ 235610 h 285751"/>
                    <a:gd name="connsiteX37" fmla="*/ 168582 w 338138"/>
                    <a:gd name="connsiteY37" fmla="*/ 110259 h 285751"/>
                    <a:gd name="connsiteX38" fmla="*/ 61606 w 338138"/>
                    <a:gd name="connsiteY38" fmla="*/ 110259 h 285751"/>
                    <a:gd name="connsiteX39" fmla="*/ 61606 w 338138"/>
                    <a:gd name="connsiteY39" fmla="*/ 126093 h 285751"/>
                    <a:gd name="connsiteX40" fmla="*/ 36512 w 338138"/>
                    <a:gd name="connsiteY40" fmla="*/ 126093 h 285751"/>
                    <a:gd name="connsiteX41" fmla="*/ 36512 w 338138"/>
                    <a:gd name="connsiteY41" fmla="*/ 99703 h 285751"/>
                    <a:gd name="connsiteX42" fmla="*/ 55002 w 338138"/>
                    <a:gd name="connsiteY42" fmla="*/ 82550 h 285751"/>
                    <a:gd name="connsiteX43" fmla="*/ 102729 w 338138"/>
                    <a:gd name="connsiteY43" fmla="*/ 0 h 285751"/>
                    <a:gd name="connsiteX44" fmla="*/ 305260 w 338138"/>
                    <a:gd name="connsiteY44" fmla="*/ 0 h 285751"/>
                    <a:gd name="connsiteX45" fmla="*/ 338138 w 338138"/>
                    <a:gd name="connsiteY45" fmla="*/ 34237 h 285751"/>
                    <a:gd name="connsiteX46" fmla="*/ 338138 w 338138"/>
                    <a:gd name="connsiteY46" fmla="*/ 188306 h 285751"/>
                    <a:gd name="connsiteX47" fmla="*/ 305260 w 338138"/>
                    <a:gd name="connsiteY47" fmla="*/ 221226 h 285751"/>
                    <a:gd name="connsiteX48" fmla="*/ 234242 w 338138"/>
                    <a:gd name="connsiteY48" fmla="*/ 221226 h 285751"/>
                    <a:gd name="connsiteX49" fmla="*/ 234242 w 338138"/>
                    <a:gd name="connsiteY49" fmla="*/ 243612 h 285751"/>
                    <a:gd name="connsiteX50" fmla="*/ 265806 w 338138"/>
                    <a:gd name="connsiteY50" fmla="*/ 243612 h 285751"/>
                    <a:gd name="connsiteX51" fmla="*/ 277642 w 338138"/>
                    <a:gd name="connsiteY51" fmla="*/ 256780 h 285751"/>
                    <a:gd name="connsiteX52" fmla="*/ 277642 w 338138"/>
                    <a:gd name="connsiteY52" fmla="*/ 272582 h 285751"/>
                    <a:gd name="connsiteX53" fmla="*/ 265806 w 338138"/>
                    <a:gd name="connsiteY53" fmla="*/ 285750 h 285751"/>
                    <a:gd name="connsiteX54" fmla="*/ 205309 w 338138"/>
                    <a:gd name="connsiteY54" fmla="*/ 285750 h 285751"/>
                    <a:gd name="connsiteX55" fmla="*/ 210570 w 338138"/>
                    <a:gd name="connsiteY55" fmla="*/ 269948 h 285751"/>
                    <a:gd name="connsiteX56" fmla="*/ 210570 w 338138"/>
                    <a:gd name="connsiteY56" fmla="*/ 213325 h 285751"/>
                    <a:gd name="connsiteX57" fmla="*/ 210570 w 338138"/>
                    <a:gd name="connsiteY57" fmla="*/ 172504 h 285751"/>
                    <a:gd name="connsiteX58" fmla="*/ 296054 w 338138"/>
                    <a:gd name="connsiteY58" fmla="*/ 172504 h 285751"/>
                    <a:gd name="connsiteX59" fmla="*/ 309205 w 338138"/>
                    <a:gd name="connsiteY59" fmla="*/ 159335 h 285751"/>
                    <a:gd name="connsiteX60" fmla="*/ 309205 w 338138"/>
                    <a:gd name="connsiteY60" fmla="*/ 39504 h 285751"/>
                    <a:gd name="connsiteX61" fmla="*/ 296054 w 338138"/>
                    <a:gd name="connsiteY61" fmla="*/ 27653 h 285751"/>
                    <a:gd name="connsiteX62" fmla="*/ 110620 w 338138"/>
                    <a:gd name="connsiteY62" fmla="*/ 27653 h 285751"/>
                    <a:gd name="connsiteX63" fmla="*/ 98783 w 338138"/>
                    <a:gd name="connsiteY63" fmla="*/ 39504 h 285751"/>
                    <a:gd name="connsiteX64" fmla="*/ 98783 w 338138"/>
                    <a:gd name="connsiteY64" fmla="*/ 65841 h 285751"/>
                    <a:gd name="connsiteX65" fmla="*/ 69850 w 338138"/>
                    <a:gd name="connsiteY65" fmla="*/ 65841 h 285751"/>
                    <a:gd name="connsiteX66" fmla="*/ 69850 w 338138"/>
                    <a:gd name="connsiteY66" fmla="*/ 34237 h 285751"/>
                    <a:gd name="connsiteX67" fmla="*/ 102729 w 338138"/>
                    <a:gd name="connsiteY67" fmla="*/ 0 h 28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338138" h="285751">
                      <a:moveTo>
                        <a:pt x="46038" y="261938"/>
                      </a:moveTo>
                      <a:cubicBezTo>
                        <a:pt x="41654" y="261938"/>
                        <a:pt x="38100" y="265847"/>
                        <a:pt x="38100" y="270670"/>
                      </a:cubicBezTo>
                      <a:cubicBezTo>
                        <a:pt x="38100" y="275493"/>
                        <a:pt x="41654" y="279402"/>
                        <a:pt x="46038" y="279402"/>
                      </a:cubicBezTo>
                      <a:cubicBezTo>
                        <a:pt x="50422" y="279402"/>
                        <a:pt x="53976" y="275493"/>
                        <a:pt x="53976" y="270670"/>
                      </a:cubicBezTo>
                      <a:cubicBezTo>
                        <a:pt x="53976" y="265847"/>
                        <a:pt x="50422" y="261938"/>
                        <a:pt x="46038" y="261938"/>
                      </a:cubicBezTo>
                      <a:close/>
                      <a:moveTo>
                        <a:pt x="288131" y="184150"/>
                      </a:moveTo>
                      <a:cubicBezTo>
                        <a:pt x="282432" y="184150"/>
                        <a:pt x="277812" y="188770"/>
                        <a:pt x="277812" y="194469"/>
                      </a:cubicBezTo>
                      <a:cubicBezTo>
                        <a:pt x="277812" y="200168"/>
                        <a:pt x="282432" y="204788"/>
                        <a:pt x="288131" y="204788"/>
                      </a:cubicBezTo>
                      <a:cubicBezTo>
                        <a:pt x="293830" y="204788"/>
                        <a:pt x="298450" y="200168"/>
                        <a:pt x="298450" y="194469"/>
                      </a:cubicBezTo>
                      <a:cubicBezTo>
                        <a:pt x="298450" y="188770"/>
                        <a:pt x="293830" y="184150"/>
                        <a:pt x="288131" y="184150"/>
                      </a:cubicBezTo>
                      <a:close/>
                      <a:moveTo>
                        <a:pt x="19050" y="165100"/>
                      </a:moveTo>
                      <a:lnTo>
                        <a:pt x="19050" y="242888"/>
                      </a:lnTo>
                      <a:lnTo>
                        <a:pt x="73025" y="242888"/>
                      </a:lnTo>
                      <a:lnTo>
                        <a:pt x="73025" y="165100"/>
                      </a:lnTo>
                      <a:close/>
                      <a:moveTo>
                        <a:pt x="12010" y="141288"/>
                      </a:moveTo>
                      <a:cubicBezTo>
                        <a:pt x="12010" y="141288"/>
                        <a:pt x="12010" y="141288"/>
                        <a:pt x="81400" y="141288"/>
                      </a:cubicBezTo>
                      <a:cubicBezTo>
                        <a:pt x="86738" y="141288"/>
                        <a:pt x="92075" y="146541"/>
                        <a:pt x="92075" y="153107"/>
                      </a:cubicBezTo>
                      <a:cubicBezTo>
                        <a:pt x="92075" y="153107"/>
                        <a:pt x="92075" y="153107"/>
                        <a:pt x="92075" y="273932"/>
                      </a:cubicBezTo>
                      <a:cubicBezTo>
                        <a:pt x="92075" y="280498"/>
                        <a:pt x="86738" y="285751"/>
                        <a:pt x="81400" y="285751"/>
                      </a:cubicBezTo>
                      <a:cubicBezTo>
                        <a:pt x="81400" y="285751"/>
                        <a:pt x="81400" y="285751"/>
                        <a:pt x="12010" y="285751"/>
                      </a:cubicBezTo>
                      <a:cubicBezTo>
                        <a:pt x="5337" y="285751"/>
                        <a:pt x="0" y="280498"/>
                        <a:pt x="0" y="273932"/>
                      </a:cubicBezTo>
                      <a:cubicBezTo>
                        <a:pt x="0" y="273932"/>
                        <a:pt x="0" y="273932"/>
                        <a:pt x="0" y="153107"/>
                      </a:cubicBezTo>
                      <a:cubicBezTo>
                        <a:pt x="0" y="146541"/>
                        <a:pt x="5337" y="141288"/>
                        <a:pt x="12010" y="141288"/>
                      </a:cubicBezTo>
                      <a:close/>
                      <a:moveTo>
                        <a:pt x="55002" y="82550"/>
                      </a:moveTo>
                      <a:cubicBezTo>
                        <a:pt x="55002" y="82550"/>
                        <a:pt x="55002" y="82550"/>
                        <a:pt x="175185" y="82550"/>
                      </a:cubicBezTo>
                      <a:cubicBezTo>
                        <a:pt x="185751" y="82550"/>
                        <a:pt x="193675" y="90467"/>
                        <a:pt x="193675" y="99703"/>
                      </a:cubicBezTo>
                      <a:cubicBezTo>
                        <a:pt x="193675" y="99703"/>
                        <a:pt x="193675" y="99703"/>
                        <a:pt x="193675" y="268597"/>
                      </a:cubicBezTo>
                      <a:cubicBezTo>
                        <a:pt x="193675" y="277833"/>
                        <a:pt x="185751" y="285750"/>
                        <a:pt x="175185" y="285750"/>
                      </a:cubicBezTo>
                      <a:cubicBezTo>
                        <a:pt x="175185" y="285750"/>
                        <a:pt x="175185" y="285750"/>
                        <a:pt x="107830" y="285750"/>
                      </a:cubicBezTo>
                      <a:cubicBezTo>
                        <a:pt x="109151" y="283111"/>
                        <a:pt x="109151" y="280472"/>
                        <a:pt x="109151" y="276514"/>
                      </a:cubicBezTo>
                      <a:cubicBezTo>
                        <a:pt x="109151" y="276514"/>
                        <a:pt x="109151" y="276514"/>
                        <a:pt x="109151" y="273875"/>
                      </a:cubicBezTo>
                      <a:cubicBezTo>
                        <a:pt x="110471" y="273875"/>
                        <a:pt x="113113" y="275194"/>
                        <a:pt x="115754" y="275194"/>
                      </a:cubicBezTo>
                      <a:cubicBezTo>
                        <a:pt x="121037" y="275194"/>
                        <a:pt x="124999" y="271236"/>
                        <a:pt x="124999" y="264639"/>
                      </a:cubicBezTo>
                      <a:cubicBezTo>
                        <a:pt x="124999" y="259361"/>
                        <a:pt x="121037" y="254083"/>
                        <a:pt x="115754" y="254083"/>
                      </a:cubicBezTo>
                      <a:cubicBezTo>
                        <a:pt x="113113" y="254083"/>
                        <a:pt x="110471" y="255402"/>
                        <a:pt x="109151" y="256722"/>
                      </a:cubicBezTo>
                      <a:cubicBezTo>
                        <a:pt x="109151" y="256722"/>
                        <a:pt x="109151" y="256722"/>
                        <a:pt x="109151" y="235610"/>
                      </a:cubicBezTo>
                      <a:cubicBezTo>
                        <a:pt x="109151" y="235610"/>
                        <a:pt x="109151" y="235610"/>
                        <a:pt x="168582" y="235610"/>
                      </a:cubicBezTo>
                      <a:cubicBezTo>
                        <a:pt x="168582" y="235610"/>
                        <a:pt x="168582" y="235610"/>
                        <a:pt x="168582" y="110259"/>
                      </a:cubicBezTo>
                      <a:cubicBezTo>
                        <a:pt x="168582" y="110259"/>
                        <a:pt x="168582" y="110259"/>
                        <a:pt x="61606" y="110259"/>
                      </a:cubicBezTo>
                      <a:cubicBezTo>
                        <a:pt x="61606" y="110259"/>
                        <a:pt x="61606" y="110259"/>
                        <a:pt x="61606" y="126093"/>
                      </a:cubicBezTo>
                      <a:cubicBezTo>
                        <a:pt x="61606" y="126093"/>
                        <a:pt x="61606" y="126093"/>
                        <a:pt x="36512" y="126093"/>
                      </a:cubicBezTo>
                      <a:cubicBezTo>
                        <a:pt x="36512" y="126093"/>
                        <a:pt x="36512" y="126093"/>
                        <a:pt x="36512" y="99703"/>
                      </a:cubicBezTo>
                      <a:cubicBezTo>
                        <a:pt x="36512" y="90467"/>
                        <a:pt x="45757" y="82550"/>
                        <a:pt x="55002" y="82550"/>
                      </a:cubicBezTo>
                      <a:close/>
                      <a:moveTo>
                        <a:pt x="102729" y="0"/>
                      </a:moveTo>
                      <a:cubicBezTo>
                        <a:pt x="102729" y="0"/>
                        <a:pt x="102729" y="0"/>
                        <a:pt x="305260" y="0"/>
                      </a:cubicBezTo>
                      <a:cubicBezTo>
                        <a:pt x="323672" y="0"/>
                        <a:pt x="338138" y="15802"/>
                        <a:pt x="338138" y="34237"/>
                      </a:cubicBezTo>
                      <a:cubicBezTo>
                        <a:pt x="338138" y="34237"/>
                        <a:pt x="338138" y="34237"/>
                        <a:pt x="338138" y="188306"/>
                      </a:cubicBezTo>
                      <a:cubicBezTo>
                        <a:pt x="338138" y="206741"/>
                        <a:pt x="323672" y="221226"/>
                        <a:pt x="305260" y="221226"/>
                      </a:cubicBezTo>
                      <a:cubicBezTo>
                        <a:pt x="305260" y="221226"/>
                        <a:pt x="305260" y="221226"/>
                        <a:pt x="234242" y="221226"/>
                      </a:cubicBezTo>
                      <a:cubicBezTo>
                        <a:pt x="234242" y="221226"/>
                        <a:pt x="234242" y="221226"/>
                        <a:pt x="234242" y="243612"/>
                      </a:cubicBezTo>
                      <a:cubicBezTo>
                        <a:pt x="234242" y="243612"/>
                        <a:pt x="234242" y="243612"/>
                        <a:pt x="265806" y="243612"/>
                      </a:cubicBezTo>
                      <a:cubicBezTo>
                        <a:pt x="272381" y="243612"/>
                        <a:pt x="277642" y="250196"/>
                        <a:pt x="277642" y="256780"/>
                      </a:cubicBezTo>
                      <a:cubicBezTo>
                        <a:pt x="277642" y="256780"/>
                        <a:pt x="277642" y="256780"/>
                        <a:pt x="277642" y="272582"/>
                      </a:cubicBezTo>
                      <a:cubicBezTo>
                        <a:pt x="277642" y="280483"/>
                        <a:pt x="272381" y="285750"/>
                        <a:pt x="265806" y="285750"/>
                      </a:cubicBezTo>
                      <a:cubicBezTo>
                        <a:pt x="265806" y="285750"/>
                        <a:pt x="265806" y="285750"/>
                        <a:pt x="205309" y="285750"/>
                      </a:cubicBezTo>
                      <a:cubicBezTo>
                        <a:pt x="207940" y="280483"/>
                        <a:pt x="209255" y="275216"/>
                        <a:pt x="210570" y="269948"/>
                      </a:cubicBezTo>
                      <a:cubicBezTo>
                        <a:pt x="210570" y="268632"/>
                        <a:pt x="210570" y="213325"/>
                        <a:pt x="210570" y="213325"/>
                      </a:cubicBezTo>
                      <a:cubicBezTo>
                        <a:pt x="210570" y="213325"/>
                        <a:pt x="210570" y="213325"/>
                        <a:pt x="210570" y="172504"/>
                      </a:cubicBezTo>
                      <a:cubicBezTo>
                        <a:pt x="210570" y="172504"/>
                        <a:pt x="210570" y="172504"/>
                        <a:pt x="296054" y="172504"/>
                      </a:cubicBezTo>
                      <a:cubicBezTo>
                        <a:pt x="303945" y="172504"/>
                        <a:pt x="309205" y="165920"/>
                        <a:pt x="309205" y="159335"/>
                      </a:cubicBezTo>
                      <a:cubicBezTo>
                        <a:pt x="309205" y="159335"/>
                        <a:pt x="309205" y="159335"/>
                        <a:pt x="309205" y="39504"/>
                      </a:cubicBezTo>
                      <a:cubicBezTo>
                        <a:pt x="309205" y="32920"/>
                        <a:pt x="303945" y="27653"/>
                        <a:pt x="296054" y="27653"/>
                      </a:cubicBezTo>
                      <a:cubicBezTo>
                        <a:pt x="296054" y="27653"/>
                        <a:pt x="296054" y="27653"/>
                        <a:pt x="110620" y="27653"/>
                      </a:cubicBezTo>
                      <a:cubicBezTo>
                        <a:pt x="104044" y="27653"/>
                        <a:pt x="98783" y="32920"/>
                        <a:pt x="98783" y="39504"/>
                      </a:cubicBezTo>
                      <a:cubicBezTo>
                        <a:pt x="98783" y="39504"/>
                        <a:pt x="98783" y="39504"/>
                        <a:pt x="98783" y="65841"/>
                      </a:cubicBezTo>
                      <a:cubicBezTo>
                        <a:pt x="98783" y="65841"/>
                        <a:pt x="98783" y="65841"/>
                        <a:pt x="69850" y="65841"/>
                      </a:cubicBezTo>
                      <a:cubicBezTo>
                        <a:pt x="69850" y="65841"/>
                        <a:pt x="69850" y="65841"/>
                        <a:pt x="69850" y="34237"/>
                      </a:cubicBezTo>
                      <a:cubicBezTo>
                        <a:pt x="69850" y="15802"/>
                        <a:pt x="84317" y="0"/>
                        <a:pt x="10272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 sz="1600"/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1635573" y="3758452"/>
                  <a:ext cx="1272792" cy="233405"/>
                </a:xfrm>
                <a:prstGeom prst="rect">
                  <a:avLst/>
                </a:prstGeom>
              </p:spPr>
              <p:txBody>
                <a:bodyPr wrap="none" lIns="0" tIns="0" rIns="0" bIns="0" anchor="ctr" anchorCtr="1">
                  <a:noAutofit/>
                </a:bodyPr>
                <a:lstStyle/>
                <a:p>
                  <a:pPr lvl="0" algn="ctr" defTabSz="914378">
                    <a:spcBef>
                      <a:spcPct val="0"/>
                    </a:spcBef>
                    <a:defRPr/>
                  </a:pPr>
                  <a:r>
                    <a:rPr lang="zh-CN" altLang="en-US" sz="1100" b="1" dirty="0" smtClean="0">
                      <a:solidFill>
                        <a:schemeClr val="bg1"/>
                      </a:solidFill>
                    </a:rPr>
                    <a:t>销售管理</a:t>
                  </a:r>
                  <a:endParaRPr lang="zh-CN" altLang="en-US" sz="11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6965149" y="2252638"/>
                <a:ext cx="2156340" cy="2284286"/>
                <a:chOff x="6965149" y="2895581"/>
                <a:chExt cx="2156340" cy="2284286"/>
              </a:xfrm>
            </p:grpSpPr>
            <p:sp>
              <p:nvSpPr>
                <p:cNvPr id="12" name="文本框 16"/>
                <p:cNvSpPr txBox="1"/>
                <p:nvPr/>
              </p:nvSpPr>
              <p:spPr>
                <a:xfrm>
                  <a:off x="7230202" y="4730397"/>
                  <a:ext cx="1626234" cy="44947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zh-CN" altLang="zh-CN" sz="900" dirty="0"/>
                    <a:t>对门店的收入情况，支出情况进行汇总，了解当前门店的财务盈亏情况</a:t>
                  </a:r>
                  <a:endParaRPr lang="zh-CN" altLang="en-US" sz="900" dirty="0"/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7406923" y="4411648"/>
                  <a:ext cx="1272792" cy="233405"/>
                </a:xfrm>
                <a:prstGeom prst="rect">
                  <a:avLst/>
                </a:prstGeom>
              </p:spPr>
              <p:txBody>
                <a:bodyPr wrap="none" lIns="0" tIns="0" rIns="0" bIns="0" anchor="ctr" anchorCtr="1">
                  <a:noAutofit/>
                </a:bodyPr>
                <a:lstStyle/>
                <a:p>
                  <a:pPr lvl="0" algn="ctr" defTabSz="914378">
                    <a:spcBef>
                      <a:spcPct val="0"/>
                    </a:spcBef>
                    <a:defRPr/>
                  </a:pPr>
                  <a:r>
                    <a:rPr lang="zh-CN" altLang="en-US" sz="1400" b="1" dirty="0">
                      <a:solidFill>
                        <a:schemeClr val="bg1"/>
                      </a:solidFill>
                    </a:rPr>
                    <a:t>财务管理</a:t>
                  </a:r>
                </a:p>
              </p:txBody>
            </p:sp>
            <p:sp>
              <p:nvSpPr>
                <p:cNvPr id="14" name="任意多边形: 形状 21"/>
                <p:cNvSpPr/>
                <p:nvPr/>
              </p:nvSpPr>
              <p:spPr>
                <a:xfrm flipV="1">
                  <a:off x="6965149" y="2895581"/>
                  <a:ext cx="2156340" cy="1186707"/>
                </a:xfrm>
                <a:custGeom>
                  <a:avLst/>
                  <a:gdLst>
                    <a:gd name="connsiteX0" fmla="*/ 0 w 3390900"/>
                    <a:gd name="connsiteY0" fmla="*/ 0 h 1695450"/>
                    <a:gd name="connsiteX1" fmla="*/ 3390900 w 3390900"/>
                    <a:gd name="connsiteY1" fmla="*/ 0 h 1695450"/>
                    <a:gd name="connsiteX2" fmla="*/ 1695450 w 3390900"/>
                    <a:gd name="connsiteY2" fmla="*/ 1695450 h 1695450"/>
                    <a:gd name="connsiteX3" fmla="*/ 0 w 3390900"/>
                    <a:gd name="connsiteY3" fmla="*/ 0 h 1695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90900" h="1695450">
                      <a:moveTo>
                        <a:pt x="0" y="0"/>
                      </a:moveTo>
                      <a:lnTo>
                        <a:pt x="3390900" y="0"/>
                      </a:lnTo>
                      <a:cubicBezTo>
                        <a:pt x="3390900" y="936371"/>
                        <a:pt x="2631821" y="1695450"/>
                        <a:pt x="1695450" y="1695450"/>
                      </a:cubicBezTo>
                      <a:cubicBezTo>
                        <a:pt x="759079" y="1695450"/>
                        <a:pt x="0" y="936371"/>
                        <a:pt x="0" y="0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  <a:alpha val="80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600"/>
                </a:p>
              </p:txBody>
            </p:sp>
            <p:sp>
              <p:nvSpPr>
                <p:cNvPr id="15" name="任意多边形: 形状 88"/>
                <p:cNvSpPr>
                  <a:spLocks/>
                </p:cNvSpPr>
                <p:nvPr/>
              </p:nvSpPr>
              <p:spPr bwMode="auto">
                <a:xfrm>
                  <a:off x="7826604" y="3308264"/>
                  <a:ext cx="433431" cy="366280"/>
                </a:xfrm>
                <a:custGeom>
                  <a:avLst/>
                  <a:gdLst>
                    <a:gd name="connsiteX0" fmla="*/ 46038 w 338138"/>
                    <a:gd name="connsiteY0" fmla="*/ 261938 h 285751"/>
                    <a:gd name="connsiteX1" fmla="*/ 38100 w 338138"/>
                    <a:gd name="connsiteY1" fmla="*/ 270670 h 285751"/>
                    <a:gd name="connsiteX2" fmla="*/ 46038 w 338138"/>
                    <a:gd name="connsiteY2" fmla="*/ 279402 h 285751"/>
                    <a:gd name="connsiteX3" fmla="*/ 53976 w 338138"/>
                    <a:gd name="connsiteY3" fmla="*/ 270670 h 285751"/>
                    <a:gd name="connsiteX4" fmla="*/ 46038 w 338138"/>
                    <a:gd name="connsiteY4" fmla="*/ 261938 h 285751"/>
                    <a:gd name="connsiteX5" fmla="*/ 288131 w 338138"/>
                    <a:gd name="connsiteY5" fmla="*/ 184150 h 285751"/>
                    <a:gd name="connsiteX6" fmla="*/ 277812 w 338138"/>
                    <a:gd name="connsiteY6" fmla="*/ 194469 h 285751"/>
                    <a:gd name="connsiteX7" fmla="*/ 288131 w 338138"/>
                    <a:gd name="connsiteY7" fmla="*/ 204788 h 285751"/>
                    <a:gd name="connsiteX8" fmla="*/ 298450 w 338138"/>
                    <a:gd name="connsiteY8" fmla="*/ 194469 h 285751"/>
                    <a:gd name="connsiteX9" fmla="*/ 288131 w 338138"/>
                    <a:gd name="connsiteY9" fmla="*/ 184150 h 285751"/>
                    <a:gd name="connsiteX10" fmla="*/ 19050 w 338138"/>
                    <a:gd name="connsiteY10" fmla="*/ 165100 h 285751"/>
                    <a:gd name="connsiteX11" fmla="*/ 19050 w 338138"/>
                    <a:gd name="connsiteY11" fmla="*/ 242888 h 285751"/>
                    <a:gd name="connsiteX12" fmla="*/ 73025 w 338138"/>
                    <a:gd name="connsiteY12" fmla="*/ 242888 h 285751"/>
                    <a:gd name="connsiteX13" fmla="*/ 73025 w 338138"/>
                    <a:gd name="connsiteY13" fmla="*/ 165100 h 285751"/>
                    <a:gd name="connsiteX14" fmla="*/ 12010 w 338138"/>
                    <a:gd name="connsiteY14" fmla="*/ 141288 h 285751"/>
                    <a:gd name="connsiteX15" fmla="*/ 81400 w 338138"/>
                    <a:gd name="connsiteY15" fmla="*/ 141288 h 285751"/>
                    <a:gd name="connsiteX16" fmla="*/ 92075 w 338138"/>
                    <a:gd name="connsiteY16" fmla="*/ 153107 h 285751"/>
                    <a:gd name="connsiteX17" fmla="*/ 92075 w 338138"/>
                    <a:gd name="connsiteY17" fmla="*/ 273932 h 285751"/>
                    <a:gd name="connsiteX18" fmla="*/ 81400 w 338138"/>
                    <a:gd name="connsiteY18" fmla="*/ 285751 h 285751"/>
                    <a:gd name="connsiteX19" fmla="*/ 12010 w 338138"/>
                    <a:gd name="connsiteY19" fmla="*/ 285751 h 285751"/>
                    <a:gd name="connsiteX20" fmla="*/ 0 w 338138"/>
                    <a:gd name="connsiteY20" fmla="*/ 273932 h 285751"/>
                    <a:gd name="connsiteX21" fmla="*/ 0 w 338138"/>
                    <a:gd name="connsiteY21" fmla="*/ 153107 h 285751"/>
                    <a:gd name="connsiteX22" fmla="*/ 12010 w 338138"/>
                    <a:gd name="connsiteY22" fmla="*/ 141288 h 285751"/>
                    <a:gd name="connsiteX23" fmla="*/ 55002 w 338138"/>
                    <a:gd name="connsiteY23" fmla="*/ 82550 h 285751"/>
                    <a:gd name="connsiteX24" fmla="*/ 175185 w 338138"/>
                    <a:gd name="connsiteY24" fmla="*/ 82550 h 285751"/>
                    <a:gd name="connsiteX25" fmla="*/ 193675 w 338138"/>
                    <a:gd name="connsiteY25" fmla="*/ 99703 h 285751"/>
                    <a:gd name="connsiteX26" fmla="*/ 193675 w 338138"/>
                    <a:gd name="connsiteY26" fmla="*/ 268597 h 285751"/>
                    <a:gd name="connsiteX27" fmla="*/ 175185 w 338138"/>
                    <a:gd name="connsiteY27" fmla="*/ 285750 h 285751"/>
                    <a:gd name="connsiteX28" fmla="*/ 107830 w 338138"/>
                    <a:gd name="connsiteY28" fmla="*/ 285750 h 285751"/>
                    <a:gd name="connsiteX29" fmla="*/ 109151 w 338138"/>
                    <a:gd name="connsiteY29" fmla="*/ 276514 h 285751"/>
                    <a:gd name="connsiteX30" fmla="*/ 109151 w 338138"/>
                    <a:gd name="connsiteY30" fmla="*/ 273875 h 285751"/>
                    <a:gd name="connsiteX31" fmla="*/ 115754 w 338138"/>
                    <a:gd name="connsiteY31" fmla="*/ 275194 h 285751"/>
                    <a:gd name="connsiteX32" fmla="*/ 124999 w 338138"/>
                    <a:gd name="connsiteY32" fmla="*/ 264639 h 285751"/>
                    <a:gd name="connsiteX33" fmla="*/ 115754 w 338138"/>
                    <a:gd name="connsiteY33" fmla="*/ 254083 h 285751"/>
                    <a:gd name="connsiteX34" fmla="*/ 109151 w 338138"/>
                    <a:gd name="connsiteY34" fmla="*/ 256722 h 285751"/>
                    <a:gd name="connsiteX35" fmla="*/ 109151 w 338138"/>
                    <a:gd name="connsiteY35" fmla="*/ 235610 h 285751"/>
                    <a:gd name="connsiteX36" fmla="*/ 168582 w 338138"/>
                    <a:gd name="connsiteY36" fmla="*/ 235610 h 285751"/>
                    <a:gd name="connsiteX37" fmla="*/ 168582 w 338138"/>
                    <a:gd name="connsiteY37" fmla="*/ 110259 h 285751"/>
                    <a:gd name="connsiteX38" fmla="*/ 61606 w 338138"/>
                    <a:gd name="connsiteY38" fmla="*/ 110259 h 285751"/>
                    <a:gd name="connsiteX39" fmla="*/ 61606 w 338138"/>
                    <a:gd name="connsiteY39" fmla="*/ 126093 h 285751"/>
                    <a:gd name="connsiteX40" fmla="*/ 36512 w 338138"/>
                    <a:gd name="connsiteY40" fmla="*/ 126093 h 285751"/>
                    <a:gd name="connsiteX41" fmla="*/ 36512 w 338138"/>
                    <a:gd name="connsiteY41" fmla="*/ 99703 h 285751"/>
                    <a:gd name="connsiteX42" fmla="*/ 55002 w 338138"/>
                    <a:gd name="connsiteY42" fmla="*/ 82550 h 285751"/>
                    <a:gd name="connsiteX43" fmla="*/ 102729 w 338138"/>
                    <a:gd name="connsiteY43" fmla="*/ 0 h 285751"/>
                    <a:gd name="connsiteX44" fmla="*/ 305260 w 338138"/>
                    <a:gd name="connsiteY44" fmla="*/ 0 h 285751"/>
                    <a:gd name="connsiteX45" fmla="*/ 338138 w 338138"/>
                    <a:gd name="connsiteY45" fmla="*/ 34237 h 285751"/>
                    <a:gd name="connsiteX46" fmla="*/ 338138 w 338138"/>
                    <a:gd name="connsiteY46" fmla="*/ 188306 h 285751"/>
                    <a:gd name="connsiteX47" fmla="*/ 305260 w 338138"/>
                    <a:gd name="connsiteY47" fmla="*/ 221226 h 285751"/>
                    <a:gd name="connsiteX48" fmla="*/ 234242 w 338138"/>
                    <a:gd name="connsiteY48" fmla="*/ 221226 h 285751"/>
                    <a:gd name="connsiteX49" fmla="*/ 234242 w 338138"/>
                    <a:gd name="connsiteY49" fmla="*/ 243612 h 285751"/>
                    <a:gd name="connsiteX50" fmla="*/ 265806 w 338138"/>
                    <a:gd name="connsiteY50" fmla="*/ 243612 h 285751"/>
                    <a:gd name="connsiteX51" fmla="*/ 277642 w 338138"/>
                    <a:gd name="connsiteY51" fmla="*/ 256780 h 285751"/>
                    <a:gd name="connsiteX52" fmla="*/ 277642 w 338138"/>
                    <a:gd name="connsiteY52" fmla="*/ 272582 h 285751"/>
                    <a:gd name="connsiteX53" fmla="*/ 265806 w 338138"/>
                    <a:gd name="connsiteY53" fmla="*/ 285750 h 285751"/>
                    <a:gd name="connsiteX54" fmla="*/ 205309 w 338138"/>
                    <a:gd name="connsiteY54" fmla="*/ 285750 h 285751"/>
                    <a:gd name="connsiteX55" fmla="*/ 210570 w 338138"/>
                    <a:gd name="connsiteY55" fmla="*/ 269948 h 285751"/>
                    <a:gd name="connsiteX56" fmla="*/ 210570 w 338138"/>
                    <a:gd name="connsiteY56" fmla="*/ 213325 h 285751"/>
                    <a:gd name="connsiteX57" fmla="*/ 210570 w 338138"/>
                    <a:gd name="connsiteY57" fmla="*/ 172504 h 285751"/>
                    <a:gd name="connsiteX58" fmla="*/ 296054 w 338138"/>
                    <a:gd name="connsiteY58" fmla="*/ 172504 h 285751"/>
                    <a:gd name="connsiteX59" fmla="*/ 309205 w 338138"/>
                    <a:gd name="connsiteY59" fmla="*/ 159335 h 285751"/>
                    <a:gd name="connsiteX60" fmla="*/ 309205 w 338138"/>
                    <a:gd name="connsiteY60" fmla="*/ 39504 h 285751"/>
                    <a:gd name="connsiteX61" fmla="*/ 296054 w 338138"/>
                    <a:gd name="connsiteY61" fmla="*/ 27653 h 285751"/>
                    <a:gd name="connsiteX62" fmla="*/ 110620 w 338138"/>
                    <a:gd name="connsiteY62" fmla="*/ 27653 h 285751"/>
                    <a:gd name="connsiteX63" fmla="*/ 98783 w 338138"/>
                    <a:gd name="connsiteY63" fmla="*/ 39504 h 285751"/>
                    <a:gd name="connsiteX64" fmla="*/ 98783 w 338138"/>
                    <a:gd name="connsiteY64" fmla="*/ 65841 h 285751"/>
                    <a:gd name="connsiteX65" fmla="*/ 69850 w 338138"/>
                    <a:gd name="connsiteY65" fmla="*/ 65841 h 285751"/>
                    <a:gd name="connsiteX66" fmla="*/ 69850 w 338138"/>
                    <a:gd name="connsiteY66" fmla="*/ 34237 h 285751"/>
                    <a:gd name="connsiteX67" fmla="*/ 102729 w 338138"/>
                    <a:gd name="connsiteY67" fmla="*/ 0 h 28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338138" h="285751">
                      <a:moveTo>
                        <a:pt x="46038" y="261938"/>
                      </a:moveTo>
                      <a:cubicBezTo>
                        <a:pt x="41654" y="261938"/>
                        <a:pt x="38100" y="265847"/>
                        <a:pt x="38100" y="270670"/>
                      </a:cubicBezTo>
                      <a:cubicBezTo>
                        <a:pt x="38100" y="275493"/>
                        <a:pt x="41654" y="279402"/>
                        <a:pt x="46038" y="279402"/>
                      </a:cubicBezTo>
                      <a:cubicBezTo>
                        <a:pt x="50422" y="279402"/>
                        <a:pt x="53976" y="275493"/>
                        <a:pt x="53976" y="270670"/>
                      </a:cubicBezTo>
                      <a:cubicBezTo>
                        <a:pt x="53976" y="265847"/>
                        <a:pt x="50422" y="261938"/>
                        <a:pt x="46038" y="261938"/>
                      </a:cubicBezTo>
                      <a:close/>
                      <a:moveTo>
                        <a:pt x="288131" y="184150"/>
                      </a:moveTo>
                      <a:cubicBezTo>
                        <a:pt x="282432" y="184150"/>
                        <a:pt x="277812" y="188770"/>
                        <a:pt x="277812" y="194469"/>
                      </a:cubicBezTo>
                      <a:cubicBezTo>
                        <a:pt x="277812" y="200168"/>
                        <a:pt x="282432" y="204788"/>
                        <a:pt x="288131" y="204788"/>
                      </a:cubicBezTo>
                      <a:cubicBezTo>
                        <a:pt x="293830" y="204788"/>
                        <a:pt x="298450" y="200168"/>
                        <a:pt x="298450" y="194469"/>
                      </a:cubicBezTo>
                      <a:cubicBezTo>
                        <a:pt x="298450" y="188770"/>
                        <a:pt x="293830" y="184150"/>
                        <a:pt x="288131" y="184150"/>
                      </a:cubicBezTo>
                      <a:close/>
                      <a:moveTo>
                        <a:pt x="19050" y="165100"/>
                      </a:moveTo>
                      <a:lnTo>
                        <a:pt x="19050" y="242888"/>
                      </a:lnTo>
                      <a:lnTo>
                        <a:pt x="73025" y="242888"/>
                      </a:lnTo>
                      <a:lnTo>
                        <a:pt x="73025" y="165100"/>
                      </a:lnTo>
                      <a:close/>
                      <a:moveTo>
                        <a:pt x="12010" y="141288"/>
                      </a:moveTo>
                      <a:cubicBezTo>
                        <a:pt x="12010" y="141288"/>
                        <a:pt x="12010" y="141288"/>
                        <a:pt x="81400" y="141288"/>
                      </a:cubicBezTo>
                      <a:cubicBezTo>
                        <a:pt x="86738" y="141288"/>
                        <a:pt x="92075" y="146541"/>
                        <a:pt x="92075" y="153107"/>
                      </a:cubicBezTo>
                      <a:cubicBezTo>
                        <a:pt x="92075" y="153107"/>
                        <a:pt x="92075" y="153107"/>
                        <a:pt x="92075" y="273932"/>
                      </a:cubicBezTo>
                      <a:cubicBezTo>
                        <a:pt x="92075" y="280498"/>
                        <a:pt x="86738" y="285751"/>
                        <a:pt x="81400" y="285751"/>
                      </a:cubicBezTo>
                      <a:cubicBezTo>
                        <a:pt x="81400" y="285751"/>
                        <a:pt x="81400" y="285751"/>
                        <a:pt x="12010" y="285751"/>
                      </a:cubicBezTo>
                      <a:cubicBezTo>
                        <a:pt x="5337" y="285751"/>
                        <a:pt x="0" y="280498"/>
                        <a:pt x="0" y="273932"/>
                      </a:cubicBezTo>
                      <a:cubicBezTo>
                        <a:pt x="0" y="273932"/>
                        <a:pt x="0" y="273932"/>
                        <a:pt x="0" y="153107"/>
                      </a:cubicBezTo>
                      <a:cubicBezTo>
                        <a:pt x="0" y="146541"/>
                        <a:pt x="5337" y="141288"/>
                        <a:pt x="12010" y="141288"/>
                      </a:cubicBezTo>
                      <a:close/>
                      <a:moveTo>
                        <a:pt x="55002" y="82550"/>
                      </a:moveTo>
                      <a:cubicBezTo>
                        <a:pt x="55002" y="82550"/>
                        <a:pt x="55002" y="82550"/>
                        <a:pt x="175185" y="82550"/>
                      </a:cubicBezTo>
                      <a:cubicBezTo>
                        <a:pt x="185751" y="82550"/>
                        <a:pt x="193675" y="90467"/>
                        <a:pt x="193675" y="99703"/>
                      </a:cubicBezTo>
                      <a:cubicBezTo>
                        <a:pt x="193675" y="99703"/>
                        <a:pt x="193675" y="99703"/>
                        <a:pt x="193675" y="268597"/>
                      </a:cubicBezTo>
                      <a:cubicBezTo>
                        <a:pt x="193675" y="277833"/>
                        <a:pt x="185751" y="285750"/>
                        <a:pt x="175185" y="285750"/>
                      </a:cubicBezTo>
                      <a:cubicBezTo>
                        <a:pt x="175185" y="285750"/>
                        <a:pt x="175185" y="285750"/>
                        <a:pt x="107830" y="285750"/>
                      </a:cubicBezTo>
                      <a:cubicBezTo>
                        <a:pt x="109151" y="283111"/>
                        <a:pt x="109151" y="280472"/>
                        <a:pt x="109151" y="276514"/>
                      </a:cubicBezTo>
                      <a:cubicBezTo>
                        <a:pt x="109151" y="276514"/>
                        <a:pt x="109151" y="276514"/>
                        <a:pt x="109151" y="273875"/>
                      </a:cubicBezTo>
                      <a:cubicBezTo>
                        <a:pt x="110471" y="273875"/>
                        <a:pt x="113113" y="275194"/>
                        <a:pt x="115754" y="275194"/>
                      </a:cubicBezTo>
                      <a:cubicBezTo>
                        <a:pt x="121037" y="275194"/>
                        <a:pt x="124999" y="271236"/>
                        <a:pt x="124999" y="264639"/>
                      </a:cubicBezTo>
                      <a:cubicBezTo>
                        <a:pt x="124999" y="259361"/>
                        <a:pt x="121037" y="254083"/>
                        <a:pt x="115754" y="254083"/>
                      </a:cubicBezTo>
                      <a:cubicBezTo>
                        <a:pt x="113113" y="254083"/>
                        <a:pt x="110471" y="255402"/>
                        <a:pt x="109151" y="256722"/>
                      </a:cubicBezTo>
                      <a:cubicBezTo>
                        <a:pt x="109151" y="256722"/>
                        <a:pt x="109151" y="256722"/>
                        <a:pt x="109151" y="235610"/>
                      </a:cubicBezTo>
                      <a:cubicBezTo>
                        <a:pt x="109151" y="235610"/>
                        <a:pt x="109151" y="235610"/>
                        <a:pt x="168582" y="235610"/>
                      </a:cubicBezTo>
                      <a:cubicBezTo>
                        <a:pt x="168582" y="235610"/>
                        <a:pt x="168582" y="235610"/>
                        <a:pt x="168582" y="110259"/>
                      </a:cubicBezTo>
                      <a:cubicBezTo>
                        <a:pt x="168582" y="110259"/>
                        <a:pt x="168582" y="110259"/>
                        <a:pt x="61606" y="110259"/>
                      </a:cubicBezTo>
                      <a:cubicBezTo>
                        <a:pt x="61606" y="110259"/>
                        <a:pt x="61606" y="110259"/>
                        <a:pt x="61606" y="126093"/>
                      </a:cubicBezTo>
                      <a:cubicBezTo>
                        <a:pt x="61606" y="126093"/>
                        <a:pt x="61606" y="126093"/>
                        <a:pt x="36512" y="126093"/>
                      </a:cubicBezTo>
                      <a:cubicBezTo>
                        <a:pt x="36512" y="126093"/>
                        <a:pt x="36512" y="126093"/>
                        <a:pt x="36512" y="99703"/>
                      </a:cubicBezTo>
                      <a:cubicBezTo>
                        <a:pt x="36512" y="90467"/>
                        <a:pt x="45757" y="82550"/>
                        <a:pt x="55002" y="82550"/>
                      </a:cubicBezTo>
                      <a:close/>
                      <a:moveTo>
                        <a:pt x="102729" y="0"/>
                      </a:moveTo>
                      <a:cubicBezTo>
                        <a:pt x="102729" y="0"/>
                        <a:pt x="102729" y="0"/>
                        <a:pt x="305260" y="0"/>
                      </a:cubicBezTo>
                      <a:cubicBezTo>
                        <a:pt x="323672" y="0"/>
                        <a:pt x="338138" y="15802"/>
                        <a:pt x="338138" y="34237"/>
                      </a:cubicBezTo>
                      <a:cubicBezTo>
                        <a:pt x="338138" y="34237"/>
                        <a:pt x="338138" y="34237"/>
                        <a:pt x="338138" y="188306"/>
                      </a:cubicBezTo>
                      <a:cubicBezTo>
                        <a:pt x="338138" y="206741"/>
                        <a:pt x="323672" y="221226"/>
                        <a:pt x="305260" y="221226"/>
                      </a:cubicBezTo>
                      <a:cubicBezTo>
                        <a:pt x="305260" y="221226"/>
                        <a:pt x="305260" y="221226"/>
                        <a:pt x="234242" y="221226"/>
                      </a:cubicBezTo>
                      <a:cubicBezTo>
                        <a:pt x="234242" y="221226"/>
                        <a:pt x="234242" y="221226"/>
                        <a:pt x="234242" y="243612"/>
                      </a:cubicBezTo>
                      <a:cubicBezTo>
                        <a:pt x="234242" y="243612"/>
                        <a:pt x="234242" y="243612"/>
                        <a:pt x="265806" y="243612"/>
                      </a:cubicBezTo>
                      <a:cubicBezTo>
                        <a:pt x="272381" y="243612"/>
                        <a:pt x="277642" y="250196"/>
                        <a:pt x="277642" y="256780"/>
                      </a:cubicBezTo>
                      <a:cubicBezTo>
                        <a:pt x="277642" y="256780"/>
                        <a:pt x="277642" y="256780"/>
                        <a:pt x="277642" y="272582"/>
                      </a:cubicBezTo>
                      <a:cubicBezTo>
                        <a:pt x="277642" y="280483"/>
                        <a:pt x="272381" y="285750"/>
                        <a:pt x="265806" y="285750"/>
                      </a:cubicBezTo>
                      <a:cubicBezTo>
                        <a:pt x="265806" y="285750"/>
                        <a:pt x="265806" y="285750"/>
                        <a:pt x="205309" y="285750"/>
                      </a:cubicBezTo>
                      <a:cubicBezTo>
                        <a:pt x="207940" y="280483"/>
                        <a:pt x="209255" y="275216"/>
                        <a:pt x="210570" y="269948"/>
                      </a:cubicBezTo>
                      <a:cubicBezTo>
                        <a:pt x="210570" y="268632"/>
                        <a:pt x="210570" y="213325"/>
                        <a:pt x="210570" y="213325"/>
                      </a:cubicBezTo>
                      <a:cubicBezTo>
                        <a:pt x="210570" y="213325"/>
                        <a:pt x="210570" y="213325"/>
                        <a:pt x="210570" y="172504"/>
                      </a:cubicBezTo>
                      <a:cubicBezTo>
                        <a:pt x="210570" y="172504"/>
                        <a:pt x="210570" y="172504"/>
                        <a:pt x="296054" y="172504"/>
                      </a:cubicBezTo>
                      <a:cubicBezTo>
                        <a:pt x="303945" y="172504"/>
                        <a:pt x="309205" y="165920"/>
                        <a:pt x="309205" y="159335"/>
                      </a:cubicBezTo>
                      <a:cubicBezTo>
                        <a:pt x="309205" y="159335"/>
                        <a:pt x="309205" y="159335"/>
                        <a:pt x="309205" y="39504"/>
                      </a:cubicBezTo>
                      <a:cubicBezTo>
                        <a:pt x="309205" y="32920"/>
                        <a:pt x="303945" y="27653"/>
                        <a:pt x="296054" y="27653"/>
                      </a:cubicBezTo>
                      <a:cubicBezTo>
                        <a:pt x="296054" y="27653"/>
                        <a:pt x="296054" y="27653"/>
                        <a:pt x="110620" y="27653"/>
                      </a:cubicBezTo>
                      <a:cubicBezTo>
                        <a:pt x="104044" y="27653"/>
                        <a:pt x="98783" y="32920"/>
                        <a:pt x="98783" y="39504"/>
                      </a:cubicBezTo>
                      <a:cubicBezTo>
                        <a:pt x="98783" y="39504"/>
                        <a:pt x="98783" y="39504"/>
                        <a:pt x="98783" y="65841"/>
                      </a:cubicBezTo>
                      <a:cubicBezTo>
                        <a:pt x="98783" y="65841"/>
                        <a:pt x="98783" y="65841"/>
                        <a:pt x="69850" y="65841"/>
                      </a:cubicBezTo>
                      <a:cubicBezTo>
                        <a:pt x="69850" y="65841"/>
                        <a:pt x="69850" y="65841"/>
                        <a:pt x="69850" y="34237"/>
                      </a:cubicBezTo>
                      <a:cubicBezTo>
                        <a:pt x="69850" y="15802"/>
                        <a:pt x="84317" y="0"/>
                        <a:pt x="10272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 sz="1600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7406923" y="3768426"/>
                  <a:ext cx="1272792" cy="233405"/>
                </a:xfrm>
                <a:prstGeom prst="rect">
                  <a:avLst/>
                </a:prstGeom>
              </p:spPr>
              <p:txBody>
                <a:bodyPr wrap="none" lIns="0" tIns="0" rIns="0" bIns="0" anchor="ctr" anchorCtr="1">
                  <a:noAutofit/>
                </a:bodyPr>
                <a:lstStyle/>
                <a:p>
                  <a:pPr lvl="0" algn="ctr" defTabSz="914378">
                    <a:spcBef>
                      <a:spcPct val="0"/>
                    </a:spcBef>
                    <a:defRPr/>
                  </a:pPr>
                  <a:r>
                    <a:rPr lang="zh-CN" altLang="en-US" sz="1100" b="1" dirty="0" smtClean="0">
                      <a:solidFill>
                        <a:schemeClr val="bg1"/>
                      </a:solidFill>
                    </a:rPr>
                    <a:t>财务管理</a:t>
                  </a:r>
                  <a:endParaRPr lang="zh-CN" altLang="en-US" sz="11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5" name="直接连接符 4"/>
            <p:cNvCxnSpPr/>
            <p:nvPr/>
          </p:nvCxnSpPr>
          <p:spPr>
            <a:xfrm>
              <a:off x="3719736" y="4058242"/>
              <a:ext cx="0" cy="144016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135911" y="4058242"/>
              <a:ext cx="0" cy="144016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8488586" y="4058242"/>
              <a:ext cx="0" cy="144016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2461846" y="0"/>
            <a:ext cx="7302460" cy="3434861"/>
            <a:chOff x="2461846" y="0"/>
            <a:chExt cx="7302460" cy="3434861"/>
          </a:xfrm>
        </p:grpSpPr>
        <p:cxnSp>
          <p:nvCxnSpPr>
            <p:cNvPr id="34" name="直接连接符 33"/>
            <p:cNvCxnSpPr>
              <a:stCxn id="19" idx="2"/>
            </p:cNvCxnSpPr>
            <p:nvPr/>
          </p:nvCxnSpPr>
          <p:spPr>
            <a:xfrm flipH="1" flipV="1">
              <a:off x="2461846" y="0"/>
              <a:ext cx="43847" cy="3434861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 flipV="1">
              <a:off x="4877306" y="0"/>
              <a:ext cx="43847" cy="3434861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 flipV="1">
              <a:off x="7248919" y="0"/>
              <a:ext cx="43847" cy="3434861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 flipV="1">
              <a:off x="9720459" y="0"/>
              <a:ext cx="43847" cy="3434861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4037034" y="1560454"/>
            <a:ext cx="5732010" cy="1210074"/>
            <a:chOff x="4037034" y="1560454"/>
            <a:chExt cx="5732010" cy="1210074"/>
          </a:xfrm>
        </p:grpSpPr>
        <p:sp>
          <p:nvSpPr>
            <p:cNvPr id="39" name="文本框 38"/>
            <p:cNvSpPr txBox="1"/>
            <p:nvPr/>
          </p:nvSpPr>
          <p:spPr>
            <a:xfrm>
              <a:off x="4037034" y="1560454"/>
              <a:ext cx="4407276" cy="1210074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sz="4000" dirty="0"/>
                <a:t>门店管理系统</a:t>
              </a:r>
              <a:endParaRPr lang="zh-CN" altLang="en-US" sz="4000" b="1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FDD28FDA-A3C3-416B-A1AC-272988582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732" y="1780924"/>
              <a:ext cx="2493312" cy="585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zh-CN" sz="1200" dirty="0"/>
                <a:t>对各门店销售情况</a:t>
              </a:r>
              <a:r>
                <a:rPr lang="en-US" altLang="zh-CN" sz="1200" dirty="0"/>
                <a:t>,</a:t>
              </a:r>
              <a:r>
                <a:rPr lang="zh-CN" altLang="zh-CN" sz="1200" dirty="0"/>
                <a:t>库存情况，客户信息等进行管理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126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32e1f07-e29c-4cec-9639-2c8eebe1d677">
            <a:extLst>
              <a:ext uri="{FF2B5EF4-FFF2-40B4-BE49-F238E27FC236}">
                <a16:creationId xmlns="" xmlns:lc="http://schemas.openxmlformats.org/drawingml/2006/lockedCanvas" xmlns:a16="http://schemas.microsoft.com/office/drawing/2014/main" id="{C2B5975A-D07F-4D80-9E33-C6554E1DDDC0}"/>
              </a:ext>
            </a:extLst>
          </p:cNvPr>
          <p:cNvGrpSpPr>
            <a:grpSpLocks noChangeAspect="1"/>
          </p:cNvGrpSpPr>
          <p:nvPr/>
        </p:nvGrpSpPr>
        <p:grpSpPr>
          <a:xfrm>
            <a:off x="1029251" y="1988813"/>
            <a:ext cx="10266252" cy="3546161"/>
            <a:chOff x="1029251" y="1988848"/>
            <a:chExt cx="10266216" cy="3546149"/>
          </a:xfrm>
        </p:grpSpPr>
        <p:grpSp>
          <p:nvGrpSpPr>
            <p:cNvPr id="3" name="组合 2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20B5B025-E9C9-4B04-8996-91606E3D4240}"/>
                </a:ext>
              </a:extLst>
            </p:cNvPr>
            <p:cNvGrpSpPr/>
            <p:nvPr/>
          </p:nvGrpSpPr>
          <p:grpSpPr>
            <a:xfrm>
              <a:off x="1029251" y="2164267"/>
              <a:ext cx="2812216" cy="3011188"/>
              <a:chOff x="660978" y="2235455"/>
              <a:chExt cx="2812216" cy="3011188"/>
            </a:xfrm>
          </p:grpSpPr>
          <p:sp>
            <p:nvSpPr>
              <p:cNvPr id="154" name="文本框 118"/>
              <p:cNvSpPr txBox="1"/>
              <p:nvPr/>
            </p:nvSpPr>
            <p:spPr>
              <a:xfrm>
                <a:off x="1116735" y="2235455"/>
                <a:ext cx="2294107" cy="294422"/>
              </a:xfrm>
              <a:prstGeom prst="rect">
                <a:avLst/>
              </a:prstGeom>
              <a:noFill/>
            </p:spPr>
            <p:txBody>
              <a:bodyPr wrap="none"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 b="1" dirty="0" smtClean="0">
                    <a:solidFill>
                      <a:schemeClr val="accent1">
                        <a:lumMod val="100000"/>
                      </a:schemeClr>
                    </a:solidFill>
                  </a:rPr>
                  <a:t>电商（淘宝，天猫，</a:t>
                </a:r>
                <a:r>
                  <a:rPr lang="zh-CN" altLang="en-US" sz="1600" b="1" dirty="0" smtClean="0">
                    <a:solidFill>
                      <a:schemeClr val="accent1">
                        <a:lumMod val="100000"/>
                      </a:schemeClr>
                    </a:solidFill>
                  </a:rPr>
                  <a:t>京东等</a:t>
                </a:r>
                <a:r>
                  <a:rPr lang="zh-CN" altLang="en-US" sz="1600" b="1" dirty="0" smtClean="0">
                    <a:solidFill>
                      <a:schemeClr val="accent1">
                        <a:lumMod val="100000"/>
                      </a:schemeClr>
                    </a:solidFill>
                  </a:rPr>
                  <a:t>）</a:t>
                </a:r>
                <a:endParaRPr lang="zh-CN" altLang="en-US" sz="1600" b="1" dirty="0">
                  <a:solidFill>
                    <a:schemeClr val="accen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5" name="文本框 119"/>
              <p:cNvSpPr txBox="1"/>
              <p:nvPr/>
            </p:nvSpPr>
            <p:spPr>
              <a:xfrm>
                <a:off x="1116737" y="2501747"/>
                <a:ext cx="2294107" cy="493516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100" dirty="0" smtClean="0"/>
                  <a:t>线上线下数据对接，形成商业闭环</a:t>
                </a:r>
                <a:endParaRPr lang="zh-CN" altLang="en-US" sz="1100" dirty="0"/>
              </a:p>
            </p:txBody>
          </p:sp>
          <p:sp>
            <p:nvSpPr>
              <p:cNvPr id="156" name="任意多边形: 形状 117"/>
              <p:cNvSpPr>
                <a:spLocks noChangeAspect="1"/>
              </p:cNvSpPr>
              <p:nvPr/>
            </p:nvSpPr>
            <p:spPr bwMode="auto">
              <a:xfrm>
                <a:off x="682769" y="2289641"/>
                <a:ext cx="386754" cy="385391"/>
              </a:xfrm>
              <a:custGeom>
                <a:avLst/>
                <a:gdLst>
                  <a:gd name="T0" fmla="*/ 0 w 120"/>
                  <a:gd name="T1" fmla="*/ 60 h 120"/>
                  <a:gd name="T2" fmla="*/ 120 w 120"/>
                  <a:gd name="T3" fmla="*/ 60 h 120"/>
                  <a:gd name="T4" fmla="*/ 94 w 120"/>
                  <a:gd name="T5" fmla="*/ 80 h 120"/>
                  <a:gd name="T6" fmla="*/ 112 w 120"/>
                  <a:gd name="T7" fmla="*/ 64 h 120"/>
                  <a:gd name="T8" fmla="*/ 94 w 120"/>
                  <a:gd name="T9" fmla="*/ 80 h 120"/>
                  <a:gd name="T10" fmla="*/ 24 w 120"/>
                  <a:gd name="T11" fmla="*/ 56 h 120"/>
                  <a:gd name="T12" fmla="*/ 12 w 120"/>
                  <a:gd name="T13" fmla="*/ 40 h 120"/>
                  <a:gd name="T14" fmla="*/ 86 w 120"/>
                  <a:gd name="T15" fmla="*/ 40 h 120"/>
                  <a:gd name="T16" fmla="*/ 64 w 120"/>
                  <a:gd name="T17" fmla="*/ 56 h 120"/>
                  <a:gd name="T18" fmla="*/ 86 w 120"/>
                  <a:gd name="T19" fmla="*/ 40 h 120"/>
                  <a:gd name="T20" fmla="*/ 64 w 120"/>
                  <a:gd name="T21" fmla="*/ 9 h 120"/>
                  <a:gd name="T22" fmla="*/ 79 w 120"/>
                  <a:gd name="T23" fmla="*/ 22 h 120"/>
                  <a:gd name="T24" fmla="*/ 64 w 120"/>
                  <a:gd name="T25" fmla="*/ 32 h 120"/>
                  <a:gd name="T26" fmla="*/ 51 w 120"/>
                  <a:gd name="T27" fmla="*/ 11 h 120"/>
                  <a:gd name="T28" fmla="*/ 56 w 120"/>
                  <a:gd name="T29" fmla="*/ 32 h 120"/>
                  <a:gd name="T30" fmla="*/ 41 w 120"/>
                  <a:gd name="T31" fmla="*/ 22 h 120"/>
                  <a:gd name="T32" fmla="*/ 56 w 120"/>
                  <a:gd name="T33" fmla="*/ 56 h 120"/>
                  <a:gd name="T34" fmla="*/ 34 w 120"/>
                  <a:gd name="T35" fmla="*/ 40 h 120"/>
                  <a:gd name="T36" fmla="*/ 12 w 120"/>
                  <a:gd name="T37" fmla="*/ 80 h 120"/>
                  <a:gd name="T38" fmla="*/ 24 w 120"/>
                  <a:gd name="T39" fmla="*/ 64 h 120"/>
                  <a:gd name="T40" fmla="*/ 12 w 120"/>
                  <a:gd name="T41" fmla="*/ 80 h 120"/>
                  <a:gd name="T42" fmla="*/ 56 w 120"/>
                  <a:gd name="T43" fmla="*/ 64 h 120"/>
                  <a:gd name="T44" fmla="*/ 34 w 120"/>
                  <a:gd name="T45" fmla="*/ 80 h 120"/>
                  <a:gd name="T46" fmla="*/ 56 w 120"/>
                  <a:gd name="T47" fmla="*/ 88 h 120"/>
                  <a:gd name="T48" fmla="*/ 51 w 120"/>
                  <a:gd name="T49" fmla="*/ 109 h 120"/>
                  <a:gd name="T50" fmla="*/ 37 w 120"/>
                  <a:gd name="T51" fmla="*/ 88 h 120"/>
                  <a:gd name="T52" fmla="*/ 79 w 120"/>
                  <a:gd name="T53" fmla="*/ 98 h 120"/>
                  <a:gd name="T54" fmla="*/ 64 w 120"/>
                  <a:gd name="T55" fmla="*/ 111 h 120"/>
                  <a:gd name="T56" fmla="*/ 83 w 120"/>
                  <a:gd name="T57" fmla="*/ 88 h 120"/>
                  <a:gd name="T58" fmla="*/ 64 w 120"/>
                  <a:gd name="T59" fmla="*/ 80 h 120"/>
                  <a:gd name="T60" fmla="*/ 88 w 120"/>
                  <a:gd name="T61" fmla="*/ 64 h 120"/>
                  <a:gd name="T62" fmla="*/ 64 w 120"/>
                  <a:gd name="T63" fmla="*/ 80 h 120"/>
                  <a:gd name="T64" fmla="*/ 94 w 120"/>
                  <a:gd name="T65" fmla="*/ 40 h 120"/>
                  <a:gd name="T66" fmla="*/ 112 w 120"/>
                  <a:gd name="T67" fmla="*/ 56 h 120"/>
                  <a:gd name="T68" fmla="*/ 104 w 120"/>
                  <a:gd name="T69" fmla="*/ 32 h 120"/>
                  <a:gd name="T70" fmla="*/ 82 w 120"/>
                  <a:gd name="T71" fmla="*/ 13 h 120"/>
                  <a:gd name="T72" fmla="*/ 104 w 120"/>
                  <a:gd name="T73" fmla="*/ 32 h 120"/>
                  <a:gd name="T74" fmla="*/ 38 w 120"/>
                  <a:gd name="T75" fmla="*/ 13 h 120"/>
                  <a:gd name="T76" fmla="*/ 16 w 120"/>
                  <a:gd name="T77" fmla="*/ 32 h 120"/>
                  <a:gd name="T78" fmla="*/ 16 w 120"/>
                  <a:gd name="T79" fmla="*/ 88 h 120"/>
                  <a:gd name="T80" fmla="*/ 38 w 120"/>
                  <a:gd name="T81" fmla="*/ 107 h 120"/>
                  <a:gd name="T82" fmla="*/ 16 w 120"/>
                  <a:gd name="T83" fmla="*/ 88 h 120"/>
                  <a:gd name="T84" fmla="*/ 82 w 120"/>
                  <a:gd name="T85" fmla="*/ 107 h 120"/>
                  <a:gd name="T86" fmla="*/ 104 w 120"/>
                  <a:gd name="T87" fmla="*/ 8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0" h="120">
                    <a:moveTo>
                      <a:pt x="60" y="0"/>
                    </a:move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93" y="120"/>
                      <a:pt x="120" y="93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lose/>
                    <a:moveTo>
                      <a:pt x="94" y="80"/>
                    </a:moveTo>
                    <a:cubicBezTo>
                      <a:pt x="95" y="75"/>
                      <a:pt x="96" y="70"/>
                      <a:pt x="96" y="64"/>
                    </a:cubicBezTo>
                    <a:cubicBezTo>
                      <a:pt x="112" y="64"/>
                      <a:pt x="112" y="64"/>
                      <a:pt x="112" y="64"/>
                    </a:cubicBezTo>
                    <a:cubicBezTo>
                      <a:pt x="111" y="70"/>
                      <a:pt x="110" y="75"/>
                      <a:pt x="108" y="80"/>
                    </a:cubicBezTo>
                    <a:lnTo>
                      <a:pt x="94" y="80"/>
                    </a:lnTo>
                    <a:close/>
                    <a:moveTo>
                      <a:pt x="26" y="40"/>
                    </a:moveTo>
                    <a:cubicBezTo>
                      <a:pt x="25" y="45"/>
                      <a:pt x="24" y="50"/>
                      <a:pt x="24" y="56"/>
                    </a:cubicBezTo>
                    <a:cubicBezTo>
                      <a:pt x="8" y="56"/>
                      <a:pt x="8" y="56"/>
                      <a:pt x="8" y="56"/>
                    </a:cubicBezTo>
                    <a:cubicBezTo>
                      <a:pt x="9" y="50"/>
                      <a:pt x="10" y="45"/>
                      <a:pt x="12" y="40"/>
                    </a:cubicBezTo>
                    <a:lnTo>
                      <a:pt x="26" y="40"/>
                    </a:lnTo>
                    <a:close/>
                    <a:moveTo>
                      <a:pt x="86" y="40"/>
                    </a:moveTo>
                    <a:cubicBezTo>
                      <a:pt x="87" y="45"/>
                      <a:pt x="88" y="50"/>
                      <a:pt x="88" y="56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64" y="40"/>
                      <a:pt x="64" y="40"/>
                      <a:pt x="64" y="40"/>
                    </a:cubicBezTo>
                    <a:lnTo>
                      <a:pt x="86" y="40"/>
                    </a:lnTo>
                    <a:close/>
                    <a:moveTo>
                      <a:pt x="64" y="32"/>
                    </a:moveTo>
                    <a:cubicBezTo>
                      <a:pt x="64" y="9"/>
                      <a:pt x="64" y="9"/>
                      <a:pt x="64" y="9"/>
                    </a:cubicBezTo>
                    <a:cubicBezTo>
                      <a:pt x="66" y="9"/>
                      <a:pt x="68" y="10"/>
                      <a:pt x="69" y="11"/>
                    </a:cubicBezTo>
                    <a:cubicBezTo>
                      <a:pt x="73" y="14"/>
                      <a:pt x="76" y="17"/>
                      <a:pt x="79" y="22"/>
                    </a:cubicBezTo>
                    <a:cubicBezTo>
                      <a:pt x="80" y="25"/>
                      <a:pt x="82" y="28"/>
                      <a:pt x="83" y="32"/>
                    </a:cubicBezTo>
                    <a:lnTo>
                      <a:pt x="64" y="32"/>
                    </a:lnTo>
                    <a:close/>
                    <a:moveTo>
                      <a:pt x="41" y="22"/>
                    </a:moveTo>
                    <a:cubicBezTo>
                      <a:pt x="44" y="17"/>
                      <a:pt x="47" y="14"/>
                      <a:pt x="51" y="11"/>
                    </a:cubicBezTo>
                    <a:cubicBezTo>
                      <a:pt x="52" y="10"/>
                      <a:pt x="54" y="9"/>
                      <a:pt x="56" y="9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37" y="32"/>
                      <a:pt x="37" y="32"/>
                      <a:pt x="37" y="32"/>
                    </a:cubicBezTo>
                    <a:cubicBezTo>
                      <a:pt x="38" y="28"/>
                      <a:pt x="40" y="25"/>
                      <a:pt x="41" y="22"/>
                    </a:cubicBezTo>
                    <a:close/>
                    <a:moveTo>
                      <a:pt x="56" y="40"/>
                    </a:moveTo>
                    <a:cubicBezTo>
                      <a:pt x="56" y="56"/>
                      <a:pt x="56" y="56"/>
                      <a:pt x="56" y="5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0"/>
                      <a:pt x="33" y="45"/>
                      <a:pt x="34" y="40"/>
                    </a:cubicBezTo>
                    <a:lnTo>
                      <a:pt x="56" y="40"/>
                    </a:lnTo>
                    <a:close/>
                    <a:moveTo>
                      <a:pt x="12" y="80"/>
                    </a:moveTo>
                    <a:cubicBezTo>
                      <a:pt x="10" y="75"/>
                      <a:pt x="9" y="70"/>
                      <a:pt x="8" y="64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4" y="70"/>
                      <a:pt x="25" y="75"/>
                      <a:pt x="26" y="80"/>
                    </a:cubicBezTo>
                    <a:lnTo>
                      <a:pt x="12" y="80"/>
                    </a:lnTo>
                    <a:close/>
                    <a:moveTo>
                      <a:pt x="32" y="64"/>
                    </a:moveTo>
                    <a:cubicBezTo>
                      <a:pt x="56" y="64"/>
                      <a:pt x="56" y="64"/>
                      <a:pt x="56" y="64"/>
                    </a:cubicBezTo>
                    <a:cubicBezTo>
                      <a:pt x="56" y="80"/>
                      <a:pt x="56" y="80"/>
                      <a:pt x="56" y="80"/>
                    </a:cubicBezTo>
                    <a:cubicBezTo>
                      <a:pt x="34" y="80"/>
                      <a:pt x="34" y="80"/>
                      <a:pt x="34" y="80"/>
                    </a:cubicBezTo>
                    <a:cubicBezTo>
                      <a:pt x="33" y="75"/>
                      <a:pt x="32" y="70"/>
                      <a:pt x="32" y="64"/>
                    </a:cubicBezTo>
                    <a:close/>
                    <a:moveTo>
                      <a:pt x="56" y="88"/>
                    </a:moveTo>
                    <a:cubicBezTo>
                      <a:pt x="56" y="111"/>
                      <a:pt x="56" y="111"/>
                      <a:pt x="56" y="111"/>
                    </a:cubicBezTo>
                    <a:cubicBezTo>
                      <a:pt x="54" y="111"/>
                      <a:pt x="52" y="110"/>
                      <a:pt x="51" y="109"/>
                    </a:cubicBezTo>
                    <a:cubicBezTo>
                      <a:pt x="47" y="106"/>
                      <a:pt x="44" y="103"/>
                      <a:pt x="41" y="98"/>
                    </a:cubicBezTo>
                    <a:cubicBezTo>
                      <a:pt x="40" y="95"/>
                      <a:pt x="38" y="92"/>
                      <a:pt x="37" y="88"/>
                    </a:cubicBezTo>
                    <a:lnTo>
                      <a:pt x="56" y="88"/>
                    </a:lnTo>
                    <a:close/>
                    <a:moveTo>
                      <a:pt x="79" y="98"/>
                    </a:moveTo>
                    <a:cubicBezTo>
                      <a:pt x="76" y="103"/>
                      <a:pt x="73" y="106"/>
                      <a:pt x="69" y="109"/>
                    </a:cubicBezTo>
                    <a:cubicBezTo>
                      <a:pt x="68" y="110"/>
                      <a:pt x="66" y="111"/>
                      <a:pt x="64" y="111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83" y="88"/>
                      <a:pt x="83" y="88"/>
                      <a:pt x="83" y="88"/>
                    </a:cubicBezTo>
                    <a:cubicBezTo>
                      <a:pt x="82" y="92"/>
                      <a:pt x="80" y="95"/>
                      <a:pt x="79" y="98"/>
                    </a:cubicBezTo>
                    <a:close/>
                    <a:moveTo>
                      <a:pt x="64" y="80"/>
                    </a:moveTo>
                    <a:cubicBezTo>
                      <a:pt x="64" y="64"/>
                      <a:pt x="64" y="64"/>
                      <a:pt x="64" y="64"/>
                    </a:cubicBezTo>
                    <a:cubicBezTo>
                      <a:pt x="88" y="64"/>
                      <a:pt x="88" y="64"/>
                      <a:pt x="88" y="64"/>
                    </a:cubicBezTo>
                    <a:cubicBezTo>
                      <a:pt x="88" y="70"/>
                      <a:pt x="87" y="75"/>
                      <a:pt x="86" y="80"/>
                    </a:cubicBezTo>
                    <a:lnTo>
                      <a:pt x="64" y="80"/>
                    </a:lnTo>
                    <a:close/>
                    <a:moveTo>
                      <a:pt x="96" y="56"/>
                    </a:moveTo>
                    <a:cubicBezTo>
                      <a:pt x="96" y="50"/>
                      <a:pt x="95" y="45"/>
                      <a:pt x="94" y="40"/>
                    </a:cubicBezTo>
                    <a:cubicBezTo>
                      <a:pt x="108" y="40"/>
                      <a:pt x="108" y="40"/>
                      <a:pt x="108" y="40"/>
                    </a:cubicBezTo>
                    <a:cubicBezTo>
                      <a:pt x="110" y="45"/>
                      <a:pt x="111" y="50"/>
                      <a:pt x="112" y="56"/>
                    </a:cubicBezTo>
                    <a:lnTo>
                      <a:pt x="96" y="56"/>
                    </a:lnTo>
                    <a:close/>
                    <a:moveTo>
                      <a:pt x="104" y="32"/>
                    </a:moveTo>
                    <a:cubicBezTo>
                      <a:pt x="92" y="32"/>
                      <a:pt x="92" y="32"/>
                      <a:pt x="92" y="32"/>
                    </a:cubicBezTo>
                    <a:cubicBezTo>
                      <a:pt x="90" y="25"/>
                      <a:pt x="86" y="18"/>
                      <a:pt x="82" y="13"/>
                    </a:cubicBezTo>
                    <a:cubicBezTo>
                      <a:pt x="88" y="16"/>
                      <a:pt x="93" y="19"/>
                      <a:pt x="97" y="23"/>
                    </a:cubicBezTo>
                    <a:cubicBezTo>
                      <a:pt x="99" y="26"/>
                      <a:pt x="102" y="29"/>
                      <a:pt x="104" y="32"/>
                    </a:cubicBezTo>
                    <a:close/>
                    <a:moveTo>
                      <a:pt x="23" y="23"/>
                    </a:moveTo>
                    <a:cubicBezTo>
                      <a:pt x="27" y="19"/>
                      <a:pt x="32" y="16"/>
                      <a:pt x="38" y="13"/>
                    </a:cubicBezTo>
                    <a:cubicBezTo>
                      <a:pt x="34" y="18"/>
                      <a:pt x="30" y="25"/>
                      <a:pt x="28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8" y="29"/>
                      <a:pt x="21" y="26"/>
                      <a:pt x="23" y="23"/>
                    </a:cubicBezTo>
                    <a:close/>
                    <a:moveTo>
                      <a:pt x="16" y="88"/>
                    </a:moveTo>
                    <a:cubicBezTo>
                      <a:pt x="28" y="88"/>
                      <a:pt x="28" y="88"/>
                      <a:pt x="28" y="88"/>
                    </a:cubicBezTo>
                    <a:cubicBezTo>
                      <a:pt x="30" y="95"/>
                      <a:pt x="34" y="102"/>
                      <a:pt x="38" y="107"/>
                    </a:cubicBezTo>
                    <a:cubicBezTo>
                      <a:pt x="32" y="104"/>
                      <a:pt x="27" y="101"/>
                      <a:pt x="23" y="97"/>
                    </a:cubicBezTo>
                    <a:cubicBezTo>
                      <a:pt x="21" y="94"/>
                      <a:pt x="18" y="91"/>
                      <a:pt x="16" y="88"/>
                    </a:cubicBezTo>
                    <a:close/>
                    <a:moveTo>
                      <a:pt x="97" y="97"/>
                    </a:moveTo>
                    <a:cubicBezTo>
                      <a:pt x="93" y="101"/>
                      <a:pt x="88" y="104"/>
                      <a:pt x="82" y="107"/>
                    </a:cubicBezTo>
                    <a:cubicBezTo>
                      <a:pt x="86" y="102"/>
                      <a:pt x="90" y="95"/>
                      <a:pt x="92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2" y="91"/>
                      <a:pt x="99" y="94"/>
                      <a:pt x="97" y="97"/>
                    </a:cubicBez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" name="任意多边形: 形状 121"/>
              <p:cNvSpPr>
                <a:spLocks noChangeAspect="1"/>
              </p:cNvSpPr>
              <p:nvPr/>
            </p:nvSpPr>
            <p:spPr bwMode="auto">
              <a:xfrm>
                <a:off x="660978" y="3392180"/>
                <a:ext cx="430332" cy="431694"/>
              </a:xfrm>
              <a:custGeom>
                <a:avLst/>
                <a:gdLst>
                  <a:gd name="T0" fmla="*/ 122 w 134"/>
                  <a:gd name="T1" fmla="*/ 12 h 134"/>
                  <a:gd name="T2" fmla="*/ 122 w 134"/>
                  <a:gd name="T3" fmla="*/ 12 h 134"/>
                  <a:gd name="T4" fmla="*/ 79 w 134"/>
                  <a:gd name="T5" fmla="*/ 12 h 134"/>
                  <a:gd name="T6" fmla="*/ 52 w 134"/>
                  <a:gd name="T7" fmla="*/ 39 h 134"/>
                  <a:gd name="T8" fmla="*/ 52 w 134"/>
                  <a:gd name="T9" fmla="*/ 82 h 134"/>
                  <a:gd name="T10" fmla="*/ 52 w 134"/>
                  <a:gd name="T11" fmla="*/ 82 h 134"/>
                  <a:gd name="T12" fmla="*/ 55 w 134"/>
                  <a:gd name="T13" fmla="*/ 85 h 134"/>
                  <a:gd name="T14" fmla="*/ 65 w 134"/>
                  <a:gd name="T15" fmla="*/ 75 h 134"/>
                  <a:gd name="T16" fmla="*/ 62 w 134"/>
                  <a:gd name="T17" fmla="*/ 73 h 134"/>
                  <a:gd name="T18" fmla="*/ 61 w 134"/>
                  <a:gd name="T19" fmla="*/ 72 h 134"/>
                  <a:gd name="T20" fmla="*/ 61 w 134"/>
                  <a:gd name="T21" fmla="*/ 49 h 134"/>
                  <a:gd name="T22" fmla="*/ 89 w 134"/>
                  <a:gd name="T23" fmla="*/ 22 h 134"/>
                  <a:gd name="T24" fmla="*/ 112 w 134"/>
                  <a:gd name="T25" fmla="*/ 22 h 134"/>
                  <a:gd name="T26" fmla="*/ 112 w 134"/>
                  <a:gd name="T27" fmla="*/ 22 h 134"/>
                  <a:gd name="T28" fmla="*/ 112 w 134"/>
                  <a:gd name="T29" fmla="*/ 45 h 134"/>
                  <a:gd name="T30" fmla="*/ 100 w 134"/>
                  <a:gd name="T31" fmla="*/ 58 h 134"/>
                  <a:gd name="T32" fmla="*/ 103 w 134"/>
                  <a:gd name="T33" fmla="*/ 74 h 134"/>
                  <a:gd name="T34" fmla="*/ 122 w 134"/>
                  <a:gd name="T35" fmla="*/ 55 h 134"/>
                  <a:gd name="T36" fmla="*/ 122 w 134"/>
                  <a:gd name="T37" fmla="*/ 12 h 134"/>
                  <a:gd name="T38" fmla="*/ 82 w 134"/>
                  <a:gd name="T39" fmla="*/ 52 h 134"/>
                  <a:gd name="T40" fmla="*/ 79 w 134"/>
                  <a:gd name="T41" fmla="*/ 49 h 134"/>
                  <a:gd name="T42" fmla="*/ 69 w 134"/>
                  <a:gd name="T43" fmla="*/ 59 h 134"/>
                  <a:gd name="T44" fmla="*/ 72 w 134"/>
                  <a:gd name="T45" fmla="*/ 61 h 134"/>
                  <a:gd name="T46" fmla="*/ 73 w 134"/>
                  <a:gd name="T47" fmla="*/ 62 h 134"/>
                  <a:gd name="T48" fmla="*/ 73 w 134"/>
                  <a:gd name="T49" fmla="*/ 85 h 134"/>
                  <a:gd name="T50" fmla="*/ 45 w 134"/>
                  <a:gd name="T51" fmla="*/ 112 h 134"/>
                  <a:gd name="T52" fmla="*/ 22 w 134"/>
                  <a:gd name="T53" fmla="*/ 112 h 134"/>
                  <a:gd name="T54" fmla="*/ 22 w 134"/>
                  <a:gd name="T55" fmla="*/ 112 h 134"/>
                  <a:gd name="T56" fmla="*/ 22 w 134"/>
                  <a:gd name="T57" fmla="*/ 89 h 134"/>
                  <a:gd name="T58" fmla="*/ 34 w 134"/>
                  <a:gd name="T59" fmla="*/ 76 h 134"/>
                  <a:gd name="T60" fmla="*/ 31 w 134"/>
                  <a:gd name="T61" fmla="*/ 60 h 134"/>
                  <a:gd name="T62" fmla="*/ 12 w 134"/>
                  <a:gd name="T63" fmla="*/ 79 h 134"/>
                  <a:gd name="T64" fmla="*/ 12 w 134"/>
                  <a:gd name="T65" fmla="*/ 122 h 134"/>
                  <a:gd name="T66" fmla="*/ 12 w 134"/>
                  <a:gd name="T67" fmla="*/ 122 h 134"/>
                  <a:gd name="T68" fmla="*/ 55 w 134"/>
                  <a:gd name="T69" fmla="*/ 122 h 134"/>
                  <a:gd name="T70" fmla="*/ 82 w 134"/>
                  <a:gd name="T71" fmla="*/ 95 h 134"/>
                  <a:gd name="T72" fmla="*/ 82 w 134"/>
                  <a:gd name="T73" fmla="*/ 52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4" h="134">
                    <a:moveTo>
                      <a:pt x="122" y="12"/>
                    </a:moveTo>
                    <a:cubicBezTo>
                      <a:pt x="122" y="12"/>
                      <a:pt x="122" y="12"/>
                      <a:pt x="122" y="12"/>
                    </a:cubicBezTo>
                    <a:cubicBezTo>
                      <a:pt x="110" y="0"/>
                      <a:pt x="91" y="0"/>
                      <a:pt x="79" y="12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40" y="51"/>
                      <a:pt x="40" y="70"/>
                      <a:pt x="52" y="82"/>
                    </a:cubicBezTo>
                    <a:cubicBezTo>
                      <a:pt x="52" y="82"/>
                      <a:pt x="52" y="82"/>
                      <a:pt x="52" y="82"/>
                    </a:cubicBezTo>
                    <a:cubicBezTo>
                      <a:pt x="53" y="83"/>
                      <a:pt x="54" y="84"/>
                      <a:pt x="55" y="85"/>
                    </a:cubicBezTo>
                    <a:cubicBezTo>
                      <a:pt x="65" y="75"/>
                      <a:pt x="65" y="75"/>
                      <a:pt x="65" y="75"/>
                    </a:cubicBezTo>
                    <a:cubicBezTo>
                      <a:pt x="64" y="74"/>
                      <a:pt x="63" y="74"/>
                      <a:pt x="62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55" y="66"/>
                      <a:pt x="55" y="55"/>
                      <a:pt x="61" y="49"/>
                    </a:cubicBezTo>
                    <a:cubicBezTo>
                      <a:pt x="89" y="22"/>
                      <a:pt x="89" y="22"/>
                      <a:pt x="89" y="22"/>
                    </a:cubicBezTo>
                    <a:cubicBezTo>
                      <a:pt x="95" y="15"/>
                      <a:pt x="105" y="15"/>
                      <a:pt x="112" y="22"/>
                    </a:cubicBezTo>
                    <a:cubicBezTo>
                      <a:pt x="112" y="22"/>
                      <a:pt x="112" y="22"/>
                      <a:pt x="112" y="22"/>
                    </a:cubicBezTo>
                    <a:cubicBezTo>
                      <a:pt x="119" y="29"/>
                      <a:pt x="119" y="39"/>
                      <a:pt x="112" y="45"/>
                    </a:cubicBezTo>
                    <a:cubicBezTo>
                      <a:pt x="100" y="58"/>
                      <a:pt x="100" y="58"/>
                      <a:pt x="100" y="58"/>
                    </a:cubicBezTo>
                    <a:cubicBezTo>
                      <a:pt x="102" y="63"/>
                      <a:pt x="103" y="69"/>
                      <a:pt x="103" y="74"/>
                    </a:cubicBezTo>
                    <a:cubicBezTo>
                      <a:pt x="122" y="55"/>
                      <a:pt x="122" y="55"/>
                      <a:pt x="122" y="55"/>
                    </a:cubicBezTo>
                    <a:cubicBezTo>
                      <a:pt x="134" y="43"/>
                      <a:pt x="134" y="24"/>
                      <a:pt x="122" y="12"/>
                    </a:cubicBezTo>
                    <a:close/>
                    <a:moveTo>
                      <a:pt x="82" y="52"/>
                    </a:moveTo>
                    <a:cubicBezTo>
                      <a:pt x="81" y="51"/>
                      <a:pt x="80" y="50"/>
                      <a:pt x="79" y="49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70" y="60"/>
                      <a:pt x="71" y="60"/>
                      <a:pt x="72" y="61"/>
                    </a:cubicBezTo>
                    <a:cubicBezTo>
                      <a:pt x="73" y="62"/>
                      <a:pt x="73" y="62"/>
                      <a:pt x="73" y="62"/>
                    </a:cubicBezTo>
                    <a:cubicBezTo>
                      <a:pt x="79" y="68"/>
                      <a:pt x="79" y="79"/>
                      <a:pt x="73" y="85"/>
                    </a:cubicBezTo>
                    <a:cubicBezTo>
                      <a:pt x="45" y="112"/>
                      <a:pt x="45" y="112"/>
                      <a:pt x="45" y="112"/>
                    </a:cubicBezTo>
                    <a:cubicBezTo>
                      <a:pt x="39" y="119"/>
                      <a:pt x="29" y="119"/>
                      <a:pt x="22" y="112"/>
                    </a:cubicBezTo>
                    <a:cubicBezTo>
                      <a:pt x="22" y="112"/>
                      <a:pt x="22" y="112"/>
                      <a:pt x="22" y="112"/>
                    </a:cubicBezTo>
                    <a:cubicBezTo>
                      <a:pt x="15" y="105"/>
                      <a:pt x="15" y="95"/>
                      <a:pt x="22" y="89"/>
                    </a:cubicBezTo>
                    <a:cubicBezTo>
                      <a:pt x="34" y="76"/>
                      <a:pt x="34" y="76"/>
                      <a:pt x="34" y="76"/>
                    </a:cubicBezTo>
                    <a:cubicBezTo>
                      <a:pt x="32" y="71"/>
                      <a:pt x="31" y="65"/>
                      <a:pt x="31" y="60"/>
                    </a:cubicBezTo>
                    <a:cubicBezTo>
                      <a:pt x="12" y="79"/>
                      <a:pt x="12" y="79"/>
                      <a:pt x="12" y="79"/>
                    </a:cubicBezTo>
                    <a:cubicBezTo>
                      <a:pt x="0" y="91"/>
                      <a:pt x="0" y="110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24" y="134"/>
                      <a:pt x="43" y="134"/>
                      <a:pt x="55" y="122"/>
                    </a:cubicBezTo>
                    <a:cubicBezTo>
                      <a:pt x="82" y="95"/>
                      <a:pt x="82" y="95"/>
                      <a:pt x="82" y="95"/>
                    </a:cubicBezTo>
                    <a:cubicBezTo>
                      <a:pt x="94" y="83"/>
                      <a:pt x="94" y="64"/>
                      <a:pt x="82" y="52"/>
                    </a:cubicBezTo>
                    <a:close/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" name="文本框 124"/>
              <p:cNvSpPr txBox="1"/>
              <p:nvPr/>
            </p:nvSpPr>
            <p:spPr>
              <a:xfrm>
                <a:off x="1116734" y="3361146"/>
                <a:ext cx="2294107" cy="294422"/>
              </a:xfrm>
              <a:prstGeom prst="rect">
                <a:avLst/>
              </a:prstGeom>
              <a:noFill/>
            </p:spPr>
            <p:txBody>
              <a:bodyPr wrap="none"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 b="1" dirty="0" smtClean="0">
                    <a:solidFill>
                      <a:schemeClr val="accent2">
                        <a:lumMod val="100000"/>
                      </a:schemeClr>
                    </a:solidFill>
                  </a:rPr>
                  <a:t>全链路数据实时跟踪</a:t>
                </a:r>
                <a:endParaRPr lang="zh-CN" altLang="en-US" sz="1600" b="1" dirty="0">
                  <a:solidFill>
                    <a:schemeClr val="accent2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9" name="文本框 125"/>
              <p:cNvSpPr txBox="1"/>
              <p:nvPr/>
            </p:nvSpPr>
            <p:spPr>
              <a:xfrm>
                <a:off x="1179087" y="3669863"/>
                <a:ext cx="2294107" cy="493516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100" dirty="0" smtClean="0"/>
                  <a:t>门店，在线订购，线上，在线销售</a:t>
                </a:r>
                <a:endParaRPr lang="zh-CN" altLang="en-US" sz="1100" dirty="0"/>
              </a:p>
            </p:txBody>
          </p:sp>
          <p:sp>
            <p:nvSpPr>
              <p:cNvPr id="160" name="任意多边形: 形状 127"/>
              <p:cNvSpPr>
                <a:spLocks noChangeAspect="1"/>
              </p:cNvSpPr>
              <p:nvPr/>
            </p:nvSpPr>
            <p:spPr bwMode="auto">
              <a:xfrm>
                <a:off x="695705" y="4527403"/>
                <a:ext cx="360880" cy="412627"/>
              </a:xfrm>
              <a:custGeom>
                <a:avLst/>
                <a:gdLst>
                  <a:gd name="T0" fmla="*/ 48 w 112"/>
                  <a:gd name="T1" fmla="*/ 99 h 128"/>
                  <a:gd name="T2" fmla="*/ 22 w 112"/>
                  <a:gd name="T3" fmla="*/ 70 h 128"/>
                  <a:gd name="T4" fmla="*/ 30 w 112"/>
                  <a:gd name="T5" fmla="*/ 62 h 128"/>
                  <a:gd name="T6" fmla="*/ 48 w 112"/>
                  <a:gd name="T7" fmla="*/ 77 h 128"/>
                  <a:gd name="T8" fmla="*/ 82 w 112"/>
                  <a:gd name="T9" fmla="*/ 46 h 128"/>
                  <a:gd name="T10" fmla="*/ 90 w 112"/>
                  <a:gd name="T11" fmla="*/ 54 h 128"/>
                  <a:gd name="T12" fmla="*/ 48 w 112"/>
                  <a:gd name="T13" fmla="*/ 99 h 128"/>
                  <a:gd name="T14" fmla="*/ 96 w 112"/>
                  <a:gd name="T15" fmla="*/ 16 h 128"/>
                  <a:gd name="T16" fmla="*/ 96 w 112"/>
                  <a:gd name="T17" fmla="*/ 16 h 128"/>
                  <a:gd name="T18" fmla="*/ 96 w 112"/>
                  <a:gd name="T19" fmla="*/ 112 h 128"/>
                  <a:gd name="T20" fmla="*/ 96 w 112"/>
                  <a:gd name="T21" fmla="*/ 112 h 128"/>
                  <a:gd name="T22" fmla="*/ 16 w 112"/>
                  <a:gd name="T23" fmla="*/ 112 h 128"/>
                  <a:gd name="T24" fmla="*/ 16 w 112"/>
                  <a:gd name="T25" fmla="*/ 112 h 128"/>
                  <a:gd name="T26" fmla="*/ 16 w 112"/>
                  <a:gd name="T27" fmla="*/ 16 h 128"/>
                  <a:gd name="T28" fmla="*/ 16 w 112"/>
                  <a:gd name="T29" fmla="*/ 16 h 128"/>
                  <a:gd name="T30" fmla="*/ 0 w 112"/>
                  <a:gd name="T31" fmla="*/ 16 h 128"/>
                  <a:gd name="T32" fmla="*/ 0 w 112"/>
                  <a:gd name="T33" fmla="*/ 112 h 128"/>
                  <a:gd name="T34" fmla="*/ 16 w 112"/>
                  <a:gd name="T35" fmla="*/ 128 h 128"/>
                  <a:gd name="T36" fmla="*/ 96 w 112"/>
                  <a:gd name="T37" fmla="*/ 128 h 128"/>
                  <a:gd name="T38" fmla="*/ 112 w 112"/>
                  <a:gd name="T39" fmla="*/ 112 h 128"/>
                  <a:gd name="T40" fmla="*/ 112 w 112"/>
                  <a:gd name="T41" fmla="*/ 16 h 128"/>
                  <a:gd name="T42" fmla="*/ 96 w 112"/>
                  <a:gd name="T43" fmla="*/ 16 h 128"/>
                  <a:gd name="T44" fmla="*/ 72 w 112"/>
                  <a:gd name="T45" fmla="*/ 16 h 128"/>
                  <a:gd name="T46" fmla="*/ 72 w 112"/>
                  <a:gd name="T47" fmla="*/ 8 h 128"/>
                  <a:gd name="T48" fmla="*/ 64 w 112"/>
                  <a:gd name="T49" fmla="*/ 0 h 128"/>
                  <a:gd name="T50" fmla="*/ 48 w 112"/>
                  <a:gd name="T51" fmla="*/ 0 h 128"/>
                  <a:gd name="T52" fmla="*/ 40 w 112"/>
                  <a:gd name="T53" fmla="*/ 8 h 128"/>
                  <a:gd name="T54" fmla="*/ 40 w 112"/>
                  <a:gd name="T55" fmla="*/ 16 h 128"/>
                  <a:gd name="T56" fmla="*/ 24 w 112"/>
                  <a:gd name="T57" fmla="*/ 16 h 128"/>
                  <a:gd name="T58" fmla="*/ 24 w 112"/>
                  <a:gd name="T59" fmla="*/ 32 h 128"/>
                  <a:gd name="T60" fmla="*/ 88 w 112"/>
                  <a:gd name="T61" fmla="*/ 32 h 128"/>
                  <a:gd name="T62" fmla="*/ 88 w 112"/>
                  <a:gd name="T63" fmla="*/ 16 h 128"/>
                  <a:gd name="T64" fmla="*/ 72 w 112"/>
                  <a:gd name="T65" fmla="*/ 16 h 128"/>
                  <a:gd name="T66" fmla="*/ 64 w 112"/>
                  <a:gd name="T67" fmla="*/ 16 h 128"/>
                  <a:gd name="T68" fmla="*/ 48 w 112"/>
                  <a:gd name="T69" fmla="*/ 16 h 128"/>
                  <a:gd name="T70" fmla="*/ 48 w 112"/>
                  <a:gd name="T71" fmla="*/ 8 h 128"/>
                  <a:gd name="T72" fmla="*/ 64 w 112"/>
                  <a:gd name="T73" fmla="*/ 8 h 128"/>
                  <a:gd name="T74" fmla="*/ 64 w 112"/>
                  <a:gd name="T75" fmla="*/ 1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2" h="128">
                    <a:moveTo>
                      <a:pt x="48" y="99"/>
                    </a:moveTo>
                    <a:cubicBezTo>
                      <a:pt x="22" y="70"/>
                      <a:pt x="22" y="70"/>
                      <a:pt x="22" y="70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48" y="77"/>
                      <a:pt x="48" y="77"/>
                      <a:pt x="48" y="77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90" y="54"/>
                      <a:pt x="90" y="54"/>
                      <a:pt x="90" y="54"/>
                    </a:cubicBezTo>
                    <a:lnTo>
                      <a:pt x="48" y="99"/>
                    </a:lnTo>
                    <a:close/>
                    <a:moveTo>
                      <a:pt x="96" y="16"/>
                    </a:moveTo>
                    <a:cubicBezTo>
                      <a:pt x="96" y="16"/>
                      <a:pt x="96" y="16"/>
                      <a:pt x="96" y="16"/>
                    </a:cubicBezTo>
                    <a:cubicBezTo>
                      <a:pt x="96" y="112"/>
                      <a:pt x="96" y="112"/>
                      <a:pt x="96" y="112"/>
                    </a:cubicBezTo>
                    <a:cubicBezTo>
                      <a:pt x="96" y="112"/>
                      <a:pt x="96" y="112"/>
                      <a:pt x="96" y="112"/>
                    </a:cubicBezTo>
                    <a:cubicBezTo>
                      <a:pt x="16" y="112"/>
                      <a:pt x="16" y="112"/>
                      <a:pt x="16" y="112"/>
                    </a:cubicBezTo>
                    <a:cubicBezTo>
                      <a:pt x="16" y="112"/>
                      <a:pt x="16" y="112"/>
                      <a:pt x="16" y="112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21"/>
                      <a:pt x="7" y="128"/>
                      <a:pt x="16" y="128"/>
                    </a:cubicBezTo>
                    <a:cubicBezTo>
                      <a:pt x="96" y="128"/>
                      <a:pt x="96" y="128"/>
                      <a:pt x="96" y="128"/>
                    </a:cubicBezTo>
                    <a:cubicBezTo>
                      <a:pt x="105" y="128"/>
                      <a:pt x="112" y="121"/>
                      <a:pt x="112" y="112"/>
                    </a:cubicBezTo>
                    <a:cubicBezTo>
                      <a:pt x="112" y="16"/>
                      <a:pt x="112" y="16"/>
                      <a:pt x="112" y="16"/>
                    </a:cubicBezTo>
                    <a:lnTo>
                      <a:pt x="96" y="16"/>
                    </a:lnTo>
                    <a:close/>
                    <a:moveTo>
                      <a:pt x="72" y="16"/>
                    </a:moveTo>
                    <a:cubicBezTo>
                      <a:pt x="72" y="8"/>
                      <a:pt x="72" y="8"/>
                      <a:pt x="72" y="8"/>
                    </a:cubicBezTo>
                    <a:cubicBezTo>
                      <a:pt x="72" y="4"/>
                      <a:pt x="68" y="0"/>
                      <a:pt x="64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4" y="0"/>
                      <a:pt x="40" y="4"/>
                      <a:pt x="40" y="8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88" y="32"/>
                      <a:pt x="88" y="32"/>
                      <a:pt x="88" y="32"/>
                    </a:cubicBezTo>
                    <a:cubicBezTo>
                      <a:pt x="88" y="16"/>
                      <a:pt x="88" y="16"/>
                      <a:pt x="88" y="16"/>
                    </a:cubicBezTo>
                    <a:lnTo>
                      <a:pt x="72" y="16"/>
                    </a:lnTo>
                    <a:close/>
                    <a:moveTo>
                      <a:pt x="64" y="16"/>
                    </a:move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64" y="8"/>
                      <a:pt x="64" y="8"/>
                      <a:pt x="64" y="8"/>
                    </a:cubicBezTo>
                    <a:lnTo>
                      <a:pt x="64" y="16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" name="文本框 130"/>
              <p:cNvSpPr txBox="1"/>
              <p:nvPr/>
            </p:nvSpPr>
            <p:spPr>
              <a:xfrm>
                <a:off x="1116735" y="4486836"/>
                <a:ext cx="2294107" cy="294422"/>
              </a:xfrm>
              <a:prstGeom prst="rect">
                <a:avLst/>
              </a:prstGeom>
              <a:noFill/>
            </p:spPr>
            <p:txBody>
              <a:bodyPr wrap="none"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 b="1" dirty="0" smtClean="0">
                    <a:solidFill>
                      <a:schemeClr val="accent3">
                        <a:lumMod val="100000"/>
                      </a:schemeClr>
                    </a:solidFill>
                  </a:rPr>
                  <a:t>数据收集</a:t>
                </a:r>
                <a:endParaRPr lang="zh-CN" altLang="en-US" sz="1600" b="1" dirty="0">
                  <a:solidFill>
                    <a:schemeClr val="accent3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2" name="文本框 131"/>
              <p:cNvSpPr txBox="1"/>
              <p:nvPr/>
            </p:nvSpPr>
            <p:spPr>
              <a:xfrm>
                <a:off x="1116737" y="4753127"/>
                <a:ext cx="2294107" cy="493516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100" dirty="0" smtClean="0"/>
                  <a:t>数据收集并分析</a:t>
                </a:r>
                <a:endParaRPr lang="zh-CN" altLang="en-US" sz="1100" dirty="0"/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40454197-6330-4E37-B209-6E4A64FE7A06}"/>
                </a:ext>
              </a:extLst>
            </p:cNvPr>
            <p:cNvGrpSpPr/>
            <p:nvPr/>
          </p:nvGrpSpPr>
          <p:grpSpPr>
            <a:xfrm>
              <a:off x="4079764" y="1988848"/>
              <a:ext cx="7215703" cy="3546149"/>
              <a:chOff x="4140160" y="1988848"/>
              <a:chExt cx="7215703" cy="3546149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4140160" y="1988848"/>
                <a:ext cx="7215703" cy="3546149"/>
                <a:chOff x="3011298" y="414885"/>
                <a:chExt cx="5646554" cy="2774951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7" name="任意多边形: 形状 7"/>
                <p:cNvSpPr>
                  <a:spLocks/>
                </p:cNvSpPr>
                <p:nvPr/>
              </p:nvSpPr>
              <p:spPr bwMode="auto">
                <a:xfrm>
                  <a:off x="6523058" y="505936"/>
                  <a:ext cx="42023" cy="22413"/>
                </a:xfrm>
                <a:custGeom>
                  <a:avLst/>
                  <a:gdLst>
                    <a:gd name="T0" fmla="*/ 10 w 20"/>
                    <a:gd name="T1" fmla="*/ 0 h 11"/>
                    <a:gd name="T2" fmla="*/ 12 w 20"/>
                    <a:gd name="T3" fmla="*/ 2 h 11"/>
                    <a:gd name="T4" fmla="*/ 16 w 20"/>
                    <a:gd name="T5" fmla="*/ 9 h 11"/>
                    <a:gd name="T6" fmla="*/ 6 w 20"/>
                    <a:gd name="T7" fmla="*/ 6 h 11"/>
                    <a:gd name="T8" fmla="*/ 10 w 20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1">
                      <a:moveTo>
                        <a:pt x="10" y="0"/>
                      </a:moveTo>
                      <a:cubicBezTo>
                        <a:pt x="12" y="0"/>
                        <a:pt x="12" y="1"/>
                        <a:pt x="12" y="2"/>
                      </a:cubicBezTo>
                      <a:cubicBezTo>
                        <a:pt x="14" y="5"/>
                        <a:pt x="20" y="5"/>
                        <a:pt x="16" y="9"/>
                      </a:cubicBezTo>
                      <a:cubicBezTo>
                        <a:pt x="10" y="11"/>
                        <a:pt x="13" y="3"/>
                        <a:pt x="6" y="6"/>
                      </a:cubicBezTo>
                      <a:cubicBezTo>
                        <a:pt x="0" y="3"/>
                        <a:pt x="14" y="6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任意多边形: 形状 8"/>
                <p:cNvSpPr>
                  <a:spLocks/>
                </p:cNvSpPr>
                <p:nvPr/>
              </p:nvSpPr>
              <p:spPr bwMode="auto">
                <a:xfrm>
                  <a:off x="7114188" y="505936"/>
                  <a:ext cx="81245" cy="42023"/>
                </a:xfrm>
                <a:custGeom>
                  <a:avLst/>
                  <a:gdLst>
                    <a:gd name="T0" fmla="*/ 37 w 39"/>
                    <a:gd name="T1" fmla="*/ 15 h 20"/>
                    <a:gd name="T2" fmla="*/ 23 w 39"/>
                    <a:gd name="T3" fmla="*/ 19 h 20"/>
                    <a:gd name="T4" fmla="*/ 4 w 39"/>
                    <a:gd name="T5" fmla="*/ 19 h 20"/>
                    <a:gd name="T6" fmla="*/ 0 w 39"/>
                    <a:gd name="T7" fmla="*/ 15 h 20"/>
                    <a:gd name="T8" fmla="*/ 30 w 39"/>
                    <a:gd name="T9" fmla="*/ 0 h 20"/>
                    <a:gd name="T10" fmla="*/ 36 w 39"/>
                    <a:gd name="T11" fmla="*/ 4 h 20"/>
                    <a:gd name="T12" fmla="*/ 32 w 39"/>
                    <a:gd name="T13" fmla="*/ 6 h 20"/>
                    <a:gd name="T14" fmla="*/ 37 w 39"/>
                    <a:gd name="T15" fmla="*/ 15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" h="20">
                      <a:moveTo>
                        <a:pt x="37" y="15"/>
                      </a:moveTo>
                      <a:cubicBezTo>
                        <a:pt x="32" y="16"/>
                        <a:pt x="23" y="13"/>
                        <a:pt x="23" y="19"/>
                      </a:cubicBezTo>
                      <a:cubicBezTo>
                        <a:pt x="19" y="16"/>
                        <a:pt x="12" y="20"/>
                        <a:pt x="4" y="19"/>
                      </a:cubicBezTo>
                      <a:cubicBezTo>
                        <a:pt x="5" y="16"/>
                        <a:pt x="2" y="15"/>
                        <a:pt x="0" y="15"/>
                      </a:cubicBezTo>
                      <a:cubicBezTo>
                        <a:pt x="4" y="4"/>
                        <a:pt x="15" y="0"/>
                        <a:pt x="30" y="0"/>
                      </a:cubicBezTo>
                      <a:cubicBezTo>
                        <a:pt x="28" y="5"/>
                        <a:pt x="34" y="2"/>
                        <a:pt x="36" y="4"/>
                      </a:cubicBezTo>
                      <a:cubicBezTo>
                        <a:pt x="37" y="5"/>
                        <a:pt x="32" y="5"/>
                        <a:pt x="32" y="6"/>
                      </a:cubicBezTo>
                      <a:cubicBezTo>
                        <a:pt x="31" y="8"/>
                        <a:pt x="39" y="7"/>
                        <a:pt x="3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任意多边形: 形状 9"/>
                <p:cNvSpPr>
                  <a:spLocks/>
                </p:cNvSpPr>
                <p:nvPr/>
              </p:nvSpPr>
              <p:spPr bwMode="auto">
                <a:xfrm>
                  <a:off x="6651930" y="510139"/>
                  <a:ext cx="39222" cy="22413"/>
                </a:xfrm>
                <a:custGeom>
                  <a:avLst/>
                  <a:gdLst>
                    <a:gd name="T0" fmla="*/ 19 w 19"/>
                    <a:gd name="T1" fmla="*/ 2 h 11"/>
                    <a:gd name="T2" fmla="*/ 17 w 19"/>
                    <a:gd name="T3" fmla="*/ 9 h 11"/>
                    <a:gd name="T4" fmla="*/ 10 w 19"/>
                    <a:gd name="T5" fmla="*/ 11 h 11"/>
                    <a:gd name="T6" fmla="*/ 0 w 19"/>
                    <a:gd name="T7" fmla="*/ 6 h 11"/>
                    <a:gd name="T8" fmla="*/ 12 w 19"/>
                    <a:gd name="T9" fmla="*/ 6 h 11"/>
                    <a:gd name="T10" fmla="*/ 19 w 19"/>
                    <a:gd name="T11" fmla="*/ 2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" h="11">
                      <a:moveTo>
                        <a:pt x="19" y="2"/>
                      </a:moveTo>
                      <a:cubicBezTo>
                        <a:pt x="18" y="3"/>
                        <a:pt x="17" y="6"/>
                        <a:pt x="17" y="9"/>
                      </a:cubicBezTo>
                      <a:cubicBezTo>
                        <a:pt x="13" y="8"/>
                        <a:pt x="12" y="11"/>
                        <a:pt x="10" y="11"/>
                      </a:cubicBezTo>
                      <a:cubicBezTo>
                        <a:pt x="6" y="9"/>
                        <a:pt x="0" y="11"/>
                        <a:pt x="0" y="6"/>
                      </a:cubicBezTo>
                      <a:cubicBezTo>
                        <a:pt x="6" y="6"/>
                        <a:pt x="8" y="1"/>
                        <a:pt x="12" y="6"/>
                      </a:cubicBezTo>
                      <a:cubicBezTo>
                        <a:pt x="14" y="5"/>
                        <a:pt x="13" y="0"/>
                        <a:pt x="19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任意多边形: 形状 10"/>
                <p:cNvSpPr>
                  <a:spLocks/>
                </p:cNvSpPr>
                <p:nvPr/>
              </p:nvSpPr>
              <p:spPr bwMode="auto">
                <a:xfrm>
                  <a:off x="6402591" y="522746"/>
                  <a:ext cx="50428" cy="26615"/>
                </a:xfrm>
                <a:custGeom>
                  <a:avLst/>
                  <a:gdLst>
                    <a:gd name="T0" fmla="*/ 23 w 24"/>
                    <a:gd name="T1" fmla="*/ 0 h 13"/>
                    <a:gd name="T2" fmla="*/ 20 w 24"/>
                    <a:gd name="T3" fmla="*/ 5 h 13"/>
                    <a:gd name="T4" fmla="*/ 14 w 24"/>
                    <a:gd name="T5" fmla="*/ 11 h 13"/>
                    <a:gd name="T6" fmla="*/ 10 w 24"/>
                    <a:gd name="T7" fmla="*/ 7 h 13"/>
                    <a:gd name="T8" fmla="*/ 5 w 24"/>
                    <a:gd name="T9" fmla="*/ 9 h 13"/>
                    <a:gd name="T10" fmla="*/ 1 w 24"/>
                    <a:gd name="T11" fmla="*/ 5 h 13"/>
                    <a:gd name="T12" fmla="*/ 10 w 24"/>
                    <a:gd name="T13" fmla="*/ 3 h 13"/>
                    <a:gd name="T14" fmla="*/ 10 w 24"/>
                    <a:gd name="T15" fmla="*/ 1 h 13"/>
                    <a:gd name="T16" fmla="*/ 23 w 24"/>
                    <a:gd name="T17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3">
                      <a:moveTo>
                        <a:pt x="23" y="0"/>
                      </a:moveTo>
                      <a:cubicBezTo>
                        <a:pt x="24" y="4"/>
                        <a:pt x="20" y="2"/>
                        <a:pt x="20" y="5"/>
                      </a:cubicBezTo>
                      <a:cubicBezTo>
                        <a:pt x="20" y="6"/>
                        <a:pt x="17" y="10"/>
                        <a:pt x="14" y="11"/>
                      </a:cubicBezTo>
                      <a:cubicBezTo>
                        <a:pt x="10" y="13"/>
                        <a:pt x="11" y="7"/>
                        <a:pt x="10" y="7"/>
                      </a:cubicBezTo>
                      <a:cubicBezTo>
                        <a:pt x="10" y="7"/>
                        <a:pt x="7" y="9"/>
                        <a:pt x="5" y="9"/>
                      </a:cubicBezTo>
                      <a:cubicBezTo>
                        <a:pt x="4" y="9"/>
                        <a:pt x="3" y="5"/>
                        <a:pt x="1" y="5"/>
                      </a:cubicBezTo>
                      <a:cubicBezTo>
                        <a:pt x="0" y="0"/>
                        <a:pt x="8" y="5"/>
                        <a:pt x="10" y="3"/>
                      </a:cubicBezTo>
                      <a:cubicBezTo>
                        <a:pt x="11" y="3"/>
                        <a:pt x="10" y="1"/>
                        <a:pt x="10" y="1"/>
                      </a:cubicBezTo>
                      <a:cubicBezTo>
                        <a:pt x="15" y="0"/>
                        <a:pt x="17" y="1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1" name="任意多边形: 形状 11"/>
                <p:cNvSpPr>
                  <a:spLocks/>
                </p:cNvSpPr>
                <p:nvPr/>
              </p:nvSpPr>
              <p:spPr bwMode="auto">
                <a:xfrm>
                  <a:off x="6604304" y="518544"/>
                  <a:ext cx="42023" cy="14008"/>
                </a:xfrm>
                <a:custGeom>
                  <a:avLst/>
                  <a:gdLst>
                    <a:gd name="T0" fmla="*/ 18 w 20"/>
                    <a:gd name="T1" fmla="*/ 7 h 7"/>
                    <a:gd name="T2" fmla="*/ 3 w 20"/>
                    <a:gd name="T3" fmla="*/ 7 h 7"/>
                    <a:gd name="T4" fmla="*/ 8 w 20"/>
                    <a:gd name="T5" fmla="*/ 2 h 7"/>
                    <a:gd name="T6" fmla="*/ 18 w 20"/>
                    <a:gd name="T7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7">
                      <a:moveTo>
                        <a:pt x="18" y="7"/>
                      </a:moveTo>
                      <a:cubicBezTo>
                        <a:pt x="13" y="7"/>
                        <a:pt x="8" y="7"/>
                        <a:pt x="3" y="7"/>
                      </a:cubicBezTo>
                      <a:cubicBezTo>
                        <a:pt x="0" y="1"/>
                        <a:pt x="9" y="6"/>
                        <a:pt x="8" y="2"/>
                      </a:cubicBezTo>
                      <a:cubicBezTo>
                        <a:pt x="10" y="5"/>
                        <a:pt x="20" y="0"/>
                        <a:pt x="18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2" name="任意多边形: 形状 12"/>
                <p:cNvSpPr>
                  <a:spLocks/>
                </p:cNvSpPr>
                <p:nvPr/>
              </p:nvSpPr>
              <p:spPr bwMode="auto">
                <a:xfrm>
                  <a:off x="6544070" y="536753"/>
                  <a:ext cx="50428" cy="18211"/>
                </a:xfrm>
                <a:custGeom>
                  <a:avLst/>
                  <a:gdLst>
                    <a:gd name="T0" fmla="*/ 17 w 24"/>
                    <a:gd name="T1" fmla="*/ 0 h 9"/>
                    <a:gd name="T2" fmla="*/ 17 w 24"/>
                    <a:gd name="T3" fmla="*/ 7 h 9"/>
                    <a:gd name="T4" fmla="*/ 0 w 24"/>
                    <a:gd name="T5" fmla="*/ 6 h 9"/>
                    <a:gd name="T6" fmla="*/ 17 w 24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9">
                      <a:moveTo>
                        <a:pt x="17" y="0"/>
                      </a:moveTo>
                      <a:cubicBezTo>
                        <a:pt x="24" y="3"/>
                        <a:pt x="17" y="2"/>
                        <a:pt x="17" y="7"/>
                      </a:cubicBezTo>
                      <a:cubicBezTo>
                        <a:pt x="11" y="7"/>
                        <a:pt x="3" y="9"/>
                        <a:pt x="0" y="6"/>
                      </a:cubicBezTo>
                      <a:cubicBezTo>
                        <a:pt x="3" y="1"/>
                        <a:pt x="13" y="4"/>
                        <a:pt x="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任意多边形: 形状 13"/>
                <p:cNvSpPr>
                  <a:spLocks/>
                </p:cNvSpPr>
                <p:nvPr/>
              </p:nvSpPr>
              <p:spPr bwMode="auto">
                <a:xfrm>
                  <a:off x="4077293" y="552163"/>
                  <a:ext cx="22413" cy="15409"/>
                </a:xfrm>
                <a:custGeom>
                  <a:avLst/>
                  <a:gdLst>
                    <a:gd name="T0" fmla="*/ 1 w 11"/>
                    <a:gd name="T1" fmla="*/ 0 h 8"/>
                    <a:gd name="T2" fmla="*/ 10 w 11"/>
                    <a:gd name="T3" fmla="*/ 8 h 8"/>
                    <a:gd name="T4" fmla="*/ 1 w 11"/>
                    <a:gd name="T5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" h="8">
                      <a:moveTo>
                        <a:pt x="1" y="0"/>
                      </a:moveTo>
                      <a:cubicBezTo>
                        <a:pt x="6" y="1"/>
                        <a:pt x="11" y="1"/>
                        <a:pt x="10" y="8"/>
                      </a:cubicBezTo>
                      <a:cubicBezTo>
                        <a:pt x="7" y="5"/>
                        <a:pt x="0" y="6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任意多边形: 形状 14"/>
                <p:cNvSpPr>
                  <a:spLocks/>
                </p:cNvSpPr>
                <p:nvPr/>
              </p:nvSpPr>
              <p:spPr bwMode="auto">
                <a:xfrm>
                  <a:off x="7143605" y="549361"/>
                  <a:ext cx="89650" cy="46226"/>
                </a:xfrm>
                <a:custGeom>
                  <a:avLst/>
                  <a:gdLst>
                    <a:gd name="T0" fmla="*/ 38 w 43"/>
                    <a:gd name="T1" fmla="*/ 5 h 22"/>
                    <a:gd name="T2" fmla="*/ 42 w 43"/>
                    <a:gd name="T3" fmla="*/ 15 h 22"/>
                    <a:gd name="T4" fmla="*/ 23 w 43"/>
                    <a:gd name="T5" fmla="*/ 20 h 22"/>
                    <a:gd name="T6" fmla="*/ 20 w 43"/>
                    <a:gd name="T7" fmla="*/ 18 h 22"/>
                    <a:gd name="T8" fmla="*/ 12 w 43"/>
                    <a:gd name="T9" fmla="*/ 18 h 22"/>
                    <a:gd name="T10" fmla="*/ 12 w 43"/>
                    <a:gd name="T11" fmla="*/ 15 h 22"/>
                    <a:gd name="T12" fmla="*/ 7 w 43"/>
                    <a:gd name="T13" fmla="*/ 16 h 22"/>
                    <a:gd name="T14" fmla="*/ 9 w 43"/>
                    <a:gd name="T15" fmla="*/ 13 h 22"/>
                    <a:gd name="T16" fmla="*/ 1 w 43"/>
                    <a:gd name="T17" fmla="*/ 11 h 22"/>
                    <a:gd name="T18" fmla="*/ 5 w 43"/>
                    <a:gd name="T19" fmla="*/ 7 h 22"/>
                    <a:gd name="T20" fmla="*/ 10 w 43"/>
                    <a:gd name="T21" fmla="*/ 3 h 22"/>
                    <a:gd name="T22" fmla="*/ 27 w 43"/>
                    <a:gd name="T23" fmla="*/ 1 h 22"/>
                    <a:gd name="T24" fmla="*/ 27 w 43"/>
                    <a:gd name="T25" fmla="*/ 5 h 22"/>
                    <a:gd name="T26" fmla="*/ 38 w 43"/>
                    <a:gd name="T27" fmla="*/ 5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3" h="22">
                      <a:moveTo>
                        <a:pt x="38" y="5"/>
                      </a:moveTo>
                      <a:cubicBezTo>
                        <a:pt x="37" y="11"/>
                        <a:pt x="31" y="15"/>
                        <a:pt x="42" y="15"/>
                      </a:cubicBezTo>
                      <a:cubicBezTo>
                        <a:pt x="43" y="22"/>
                        <a:pt x="31" y="21"/>
                        <a:pt x="23" y="20"/>
                      </a:cubicBezTo>
                      <a:cubicBezTo>
                        <a:pt x="20" y="20"/>
                        <a:pt x="21" y="20"/>
                        <a:pt x="20" y="18"/>
                      </a:cubicBezTo>
                      <a:cubicBezTo>
                        <a:pt x="16" y="15"/>
                        <a:pt x="17" y="21"/>
                        <a:pt x="12" y="18"/>
                      </a:cubicBezTo>
                      <a:cubicBezTo>
                        <a:pt x="12" y="18"/>
                        <a:pt x="13" y="15"/>
                        <a:pt x="12" y="15"/>
                      </a:cubicBezTo>
                      <a:cubicBezTo>
                        <a:pt x="11" y="14"/>
                        <a:pt x="9" y="17"/>
                        <a:pt x="7" y="16"/>
                      </a:cubicBezTo>
                      <a:cubicBezTo>
                        <a:pt x="6" y="16"/>
                        <a:pt x="9" y="13"/>
                        <a:pt x="9" y="13"/>
                      </a:cubicBezTo>
                      <a:cubicBezTo>
                        <a:pt x="7" y="11"/>
                        <a:pt x="0" y="15"/>
                        <a:pt x="1" y="11"/>
                      </a:cubicBezTo>
                      <a:cubicBezTo>
                        <a:pt x="0" y="7"/>
                        <a:pt x="3" y="8"/>
                        <a:pt x="5" y="7"/>
                      </a:cubicBezTo>
                      <a:cubicBezTo>
                        <a:pt x="7" y="5"/>
                        <a:pt x="6" y="4"/>
                        <a:pt x="10" y="3"/>
                      </a:cubicBezTo>
                      <a:cubicBezTo>
                        <a:pt x="12" y="3"/>
                        <a:pt x="20" y="0"/>
                        <a:pt x="27" y="1"/>
                      </a:cubicBezTo>
                      <a:cubicBezTo>
                        <a:pt x="27" y="2"/>
                        <a:pt x="27" y="5"/>
                        <a:pt x="27" y="5"/>
                      </a:cubicBezTo>
                      <a:cubicBezTo>
                        <a:pt x="30" y="7"/>
                        <a:pt x="37" y="3"/>
                        <a:pt x="38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任意多边形: 形状 15"/>
                <p:cNvSpPr>
                  <a:spLocks/>
                </p:cNvSpPr>
                <p:nvPr/>
              </p:nvSpPr>
              <p:spPr bwMode="auto">
                <a:xfrm>
                  <a:off x="7105784" y="552163"/>
                  <a:ext cx="35020" cy="22413"/>
                </a:xfrm>
                <a:custGeom>
                  <a:avLst/>
                  <a:gdLst>
                    <a:gd name="T0" fmla="*/ 17 w 17"/>
                    <a:gd name="T1" fmla="*/ 6 h 11"/>
                    <a:gd name="T2" fmla="*/ 12 w 17"/>
                    <a:gd name="T3" fmla="*/ 6 h 11"/>
                    <a:gd name="T4" fmla="*/ 10 w 17"/>
                    <a:gd name="T5" fmla="*/ 10 h 11"/>
                    <a:gd name="T6" fmla="*/ 0 w 17"/>
                    <a:gd name="T7" fmla="*/ 6 h 11"/>
                    <a:gd name="T8" fmla="*/ 17 w 17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1">
                      <a:moveTo>
                        <a:pt x="17" y="6"/>
                      </a:moveTo>
                      <a:cubicBezTo>
                        <a:pt x="16" y="9"/>
                        <a:pt x="14" y="6"/>
                        <a:pt x="12" y="6"/>
                      </a:cubicBezTo>
                      <a:cubicBezTo>
                        <a:pt x="10" y="6"/>
                        <a:pt x="10" y="8"/>
                        <a:pt x="10" y="10"/>
                      </a:cubicBezTo>
                      <a:cubicBezTo>
                        <a:pt x="4" y="11"/>
                        <a:pt x="6" y="5"/>
                        <a:pt x="0" y="6"/>
                      </a:cubicBezTo>
                      <a:cubicBezTo>
                        <a:pt x="4" y="0"/>
                        <a:pt x="12" y="4"/>
                        <a:pt x="17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6" name="任意多边形: 形状 16"/>
                <p:cNvSpPr>
                  <a:spLocks/>
                </p:cNvSpPr>
                <p:nvPr/>
              </p:nvSpPr>
              <p:spPr bwMode="auto">
                <a:xfrm>
                  <a:off x="3997449" y="578777"/>
                  <a:ext cx="91051" cy="49028"/>
                </a:xfrm>
                <a:custGeom>
                  <a:avLst/>
                  <a:gdLst>
                    <a:gd name="T0" fmla="*/ 31 w 44"/>
                    <a:gd name="T1" fmla="*/ 6 h 24"/>
                    <a:gd name="T2" fmla="*/ 37 w 44"/>
                    <a:gd name="T3" fmla="*/ 14 h 24"/>
                    <a:gd name="T4" fmla="*/ 42 w 44"/>
                    <a:gd name="T5" fmla="*/ 23 h 24"/>
                    <a:gd name="T6" fmla="*/ 37 w 44"/>
                    <a:gd name="T7" fmla="*/ 23 h 24"/>
                    <a:gd name="T8" fmla="*/ 37 w 44"/>
                    <a:gd name="T9" fmla="*/ 19 h 24"/>
                    <a:gd name="T10" fmla="*/ 33 w 44"/>
                    <a:gd name="T11" fmla="*/ 17 h 24"/>
                    <a:gd name="T12" fmla="*/ 9 w 44"/>
                    <a:gd name="T13" fmla="*/ 15 h 24"/>
                    <a:gd name="T14" fmla="*/ 15 w 44"/>
                    <a:gd name="T15" fmla="*/ 12 h 24"/>
                    <a:gd name="T16" fmla="*/ 11 w 44"/>
                    <a:gd name="T17" fmla="*/ 8 h 24"/>
                    <a:gd name="T18" fmla="*/ 0 w 44"/>
                    <a:gd name="T19" fmla="*/ 2 h 24"/>
                    <a:gd name="T20" fmla="*/ 15 w 44"/>
                    <a:gd name="T21" fmla="*/ 2 h 24"/>
                    <a:gd name="T22" fmla="*/ 18 w 44"/>
                    <a:gd name="T23" fmla="*/ 6 h 24"/>
                    <a:gd name="T24" fmla="*/ 26 w 44"/>
                    <a:gd name="T25" fmla="*/ 6 h 24"/>
                    <a:gd name="T26" fmla="*/ 31 w 44"/>
                    <a:gd name="T27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4" h="24">
                      <a:moveTo>
                        <a:pt x="31" y="6"/>
                      </a:moveTo>
                      <a:cubicBezTo>
                        <a:pt x="34" y="8"/>
                        <a:pt x="35" y="11"/>
                        <a:pt x="37" y="14"/>
                      </a:cubicBezTo>
                      <a:cubicBezTo>
                        <a:pt x="39" y="16"/>
                        <a:pt x="44" y="18"/>
                        <a:pt x="42" y="23"/>
                      </a:cubicBezTo>
                      <a:cubicBezTo>
                        <a:pt x="41" y="22"/>
                        <a:pt x="38" y="24"/>
                        <a:pt x="37" y="23"/>
                      </a:cubicBezTo>
                      <a:cubicBezTo>
                        <a:pt x="36" y="22"/>
                        <a:pt x="37" y="20"/>
                        <a:pt x="37" y="19"/>
                      </a:cubicBezTo>
                      <a:cubicBezTo>
                        <a:pt x="36" y="19"/>
                        <a:pt x="32" y="23"/>
                        <a:pt x="33" y="17"/>
                      </a:cubicBezTo>
                      <a:cubicBezTo>
                        <a:pt x="22" y="17"/>
                        <a:pt x="15" y="17"/>
                        <a:pt x="9" y="15"/>
                      </a:cubicBezTo>
                      <a:cubicBezTo>
                        <a:pt x="8" y="11"/>
                        <a:pt x="12" y="12"/>
                        <a:pt x="15" y="12"/>
                      </a:cubicBezTo>
                      <a:cubicBezTo>
                        <a:pt x="14" y="10"/>
                        <a:pt x="11" y="10"/>
                        <a:pt x="11" y="8"/>
                      </a:cubicBezTo>
                      <a:cubicBezTo>
                        <a:pt x="4" y="6"/>
                        <a:pt x="1" y="11"/>
                        <a:pt x="0" y="2"/>
                      </a:cubicBezTo>
                      <a:cubicBezTo>
                        <a:pt x="4" y="0"/>
                        <a:pt x="10" y="1"/>
                        <a:pt x="15" y="2"/>
                      </a:cubicBezTo>
                      <a:cubicBezTo>
                        <a:pt x="17" y="3"/>
                        <a:pt x="18" y="3"/>
                        <a:pt x="18" y="6"/>
                      </a:cubicBezTo>
                      <a:cubicBezTo>
                        <a:pt x="20" y="8"/>
                        <a:pt x="26" y="0"/>
                        <a:pt x="26" y="6"/>
                      </a:cubicBezTo>
                      <a:cubicBezTo>
                        <a:pt x="26" y="8"/>
                        <a:pt x="32" y="9"/>
                        <a:pt x="3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任意多边形: 形状 17"/>
                <p:cNvSpPr>
                  <a:spLocks/>
                </p:cNvSpPr>
                <p:nvPr/>
              </p:nvSpPr>
              <p:spPr bwMode="auto">
                <a:xfrm>
                  <a:off x="7237457" y="578777"/>
                  <a:ext cx="88250" cy="44825"/>
                </a:xfrm>
                <a:custGeom>
                  <a:avLst/>
                  <a:gdLst>
                    <a:gd name="T0" fmla="*/ 18 w 43"/>
                    <a:gd name="T1" fmla="*/ 1 h 22"/>
                    <a:gd name="T2" fmla="*/ 25 w 43"/>
                    <a:gd name="T3" fmla="*/ 6 h 22"/>
                    <a:gd name="T4" fmla="*/ 27 w 43"/>
                    <a:gd name="T5" fmla="*/ 2 h 22"/>
                    <a:gd name="T6" fmla="*/ 31 w 43"/>
                    <a:gd name="T7" fmla="*/ 6 h 22"/>
                    <a:gd name="T8" fmla="*/ 34 w 43"/>
                    <a:gd name="T9" fmla="*/ 6 h 22"/>
                    <a:gd name="T10" fmla="*/ 34 w 43"/>
                    <a:gd name="T11" fmla="*/ 8 h 22"/>
                    <a:gd name="T12" fmla="*/ 42 w 43"/>
                    <a:gd name="T13" fmla="*/ 10 h 22"/>
                    <a:gd name="T14" fmla="*/ 29 w 43"/>
                    <a:gd name="T15" fmla="*/ 14 h 22"/>
                    <a:gd name="T16" fmla="*/ 27 w 43"/>
                    <a:gd name="T17" fmla="*/ 17 h 22"/>
                    <a:gd name="T18" fmla="*/ 10 w 43"/>
                    <a:gd name="T19" fmla="*/ 17 h 22"/>
                    <a:gd name="T20" fmla="*/ 8 w 43"/>
                    <a:gd name="T21" fmla="*/ 21 h 22"/>
                    <a:gd name="T22" fmla="*/ 1 w 43"/>
                    <a:gd name="T23" fmla="*/ 19 h 22"/>
                    <a:gd name="T24" fmla="*/ 1 w 43"/>
                    <a:gd name="T25" fmla="*/ 14 h 22"/>
                    <a:gd name="T26" fmla="*/ 5 w 43"/>
                    <a:gd name="T27" fmla="*/ 14 h 22"/>
                    <a:gd name="T28" fmla="*/ 6 w 43"/>
                    <a:gd name="T29" fmla="*/ 8 h 22"/>
                    <a:gd name="T30" fmla="*/ 10 w 43"/>
                    <a:gd name="T31" fmla="*/ 8 h 22"/>
                    <a:gd name="T32" fmla="*/ 18 w 43"/>
                    <a:gd name="T33" fmla="*/ 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3" h="22">
                      <a:moveTo>
                        <a:pt x="18" y="1"/>
                      </a:moveTo>
                      <a:cubicBezTo>
                        <a:pt x="19" y="4"/>
                        <a:pt x="27" y="0"/>
                        <a:pt x="25" y="6"/>
                      </a:cubicBezTo>
                      <a:cubicBezTo>
                        <a:pt x="27" y="7"/>
                        <a:pt x="27" y="2"/>
                        <a:pt x="27" y="2"/>
                      </a:cubicBezTo>
                      <a:cubicBezTo>
                        <a:pt x="29" y="2"/>
                        <a:pt x="29" y="5"/>
                        <a:pt x="31" y="6"/>
                      </a:cubicBezTo>
                      <a:cubicBezTo>
                        <a:pt x="31" y="7"/>
                        <a:pt x="34" y="5"/>
                        <a:pt x="34" y="6"/>
                      </a:cubicBezTo>
                      <a:cubicBezTo>
                        <a:pt x="35" y="6"/>
                        <a:pt x="34" y="8"/>
                        <a:pt x="34" y="8"/>
                      </a:cubicBezTo>
                      <a:cubicBezTo>
                        <a:pt x="37" y="9"/>
                        <a:pt x="42" y="6"/>
                        <a:pt x="42" y="10"/>
                      </a:cubicBezTo>
                      <a:cubicBezTo>
                        <a:pt x="43" y="17"/>
                        <a:pt x="33" y="12"/>
                        <a:pt x="29" y="14"/>
                      </a:cubicBezTo>
                      <a:cubicBezTo>
                        <a:pt x="27" y="13"/>
                        <a:pt x="28" y="17"/>
                        <a:pt x="27" y="17"/>
                      </a:cubicBezTo>
                      <a:cubicBezTo>
                        <a:pt x="23" y="19"/>
                        <a:pt x="12" y="18"/>
                        <a:pt x="10" y="17"/>
                      </a:cubicBezTo>
                      <a:cubicBezTo>
                        <a:pt x="8" y="17"/>
                        <a:pt x="9" y="20"/>
                        <a:pt x="8" y="21"/>
                      </a:cubicBezTo>
                      <a:cubicBezTo>
                        <a:pt x="4" y="18"/>
                        <a:pt x="5" y="22"/>
                        <a:pt x="1" y="19"/>
                      </a:cubicBezTo>
                      <a:cubicBezTo>
                        <a:pt x="2" y="18"/>
                        <a:pt x="0" y="14"/>
                        <a:pt x="1" y="14"/>
                      </a:cubicBezTo>
                      <a:cubicBezTo>
                        <a:pt x="1" y="13"/>
                        <a:pt x="4" y="14"/>
                        <a:pt x="5" y="14"/>
                      </a:cubicBezTo>
                      <a:cubicBezTo>
                        <a:pt x="6" y="12"/>
                        <a:pt x="5" y="9"/>
                        <a:pt x="6" y="8"/>
                      </a:cubicBezTo>
                      <a:cubicBezTo>
                        <a:pt x="7" y="7"/>
                        <a:pt x="10" y="9"/>
                        <a:pt x="10" y="8"/>
                      </a:cubicBezTo>
                      <a:cubicBezTo>
                        <a:pt x="12" y="5"/>
                        <a:pt x="15" y="4"/>
                        <a:pt x="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任意多边形: 形状 18"/>
                <p:cNvSpPr>
                  <a:spLocks/>
                </p:cNvSpPr>
                <p:nvPr/>
              </p:nvSpPr>
              <p:spPr bwMode="auto">
                <a:xfrm>
                  <a:off x="3837759" y="612396"/>
                  <a:ext cx="16809" cy="26615"/>
                </a:xfrm>
                <a:custGeom>
                  <a:avLst/>
                  <a:gdLst>
                    <a:gd name="T0" fmla="*/ 8 w 8"/>
                    <a:gd name="T1" fmla="*/ 7 h 13"/>
                    <a:gd name="T2" fmla="*/ 8 w 8"/>
                    <a:gd name="T3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8" h="13">
                      <a:moveTo>
                        <a:pt x="8" y="7"/>
                      </a:moveTo>
                      <a:cubicBezTo>
                        <a:pt x="3" y="13"/>
                        <a:pt x="0" y="0"/>
                        <a:pt x="8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9" name="任意多边形: 形状 19"/>
                <p:cNvSpPr>
                  <a:spLocks/>
                </p:cNvSpPr>
                <p:nvPr/>
              </p:nvSpPr>
              <p:spPr bwMode="auto">
                <a:xfrm>
                  <a:off x="3872779" y="617999"/>
                  <a:ext cx="50428" cy="29417"/>
                </a:xfrm>
                <a:custGeom>
                  <a:avLst/>
                  <a:gdLst>
                    <a:gd name="T0" fmla="*/ 22 w 24"/>
                    <a:gd name="T1" fmla="*/ 4 h 14"/>
                    <a:gd name="T2" fmla="*/ 6 w 24"/>
                    <a:gd name="T3" fmla="*/ 13 h 14"/>
                    <a:gd name="T4" fmla="*/ 0 w 24"/>
                    <a:gd name="T5" fmla="*/ 8 h 14"/>
                    <a:gd name="T6" fmla="*/ 11 w 24"/>
                    <a:gd name="T7" fmla="*/ 4 h 14"/>
                    <a:gd name="T8" fmla="*/ 22 w 24"/>
                    <a:gd name="T9" fmla="*/ 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4">
                      <a:moveTo>
                        <a:pt x="22" y="4"/>
                      </a:moveTo>
                      <a:cubicBezTo>
                        <a:pt x="24" y="14"/>
                        <a:pt x="10" y="9"/>
                        <a:pt x="6" y="13"/>
                      </a:cubicBezTo>
                      <a:cubicBezTo>
                        <a:pt x="2" y="13"/>
                        <a:pt x="4" y="7"/>
                        <a:pt x="0" y="8"/>
                      </a:cubicBezTo>
                      <a:cubicBezTo>
                        <a:pt x="1" y="2"/>
                        <a:pt x="11" y="9"/>
                        <a:pt x="11" y="4"/>
                      </a:cubicBezTo>
                      <a:cubicBezTo>
                        <a:pt x="11" y="0"/>
                        <a:pt x="16" y="6"/>
                        <a:pt x="2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0" name="任意多边形: 形状 20"/>
                <p:cNvSpPr>
                  <a:spLocks/>
                </p:cNvSpPr>
                <p:nvPr/>
              </p:nvSpPr>
              <p:spPr bwMode="auto">
                <a:xfrm>
                  <a:off x="4148733" y="622202"/>
                  <a:ext cx="44825" cy="22413"/>
                </a:xfrm>
                <a:custGeom>
                  <a:avLst/>
                  <a:gdLst>
                    <a:gd name="T0" fmla="*/ 18 w 21"/>
                    <a:gd name="T1" fmla="*/ 4 h 11"/>
                    <a:gd name="T2" fmla="*/ 18 w 21"/>
                    <a:gd name="T3" fmla="*/ 7 h 11"/>
                    <a:gd name="T4" fmla="*/ 12 w 21"/>
                    <a:gd name="T5" fmla="*/ 9 h 11"/>
                    <a:gd name="T6" fmla="*/ 10 w 21"/>
                    <a:gd name="T7" fmla="*/ 11 h 11"/>
                    <a:gd name="T8" fmla="*/ 5 w 21"/>
                    <a:gd name="T9" fmla="*/ 9 h 11"/>
                    <a:gd name="T10" fmla="*/ 3 w 21"/>
                    <a:gd name="T11" fmla="*/ 11 h 11"/>
                    <a:gd name="T12" fmla="*/ 1 w 21"/>
                    <a:gd name="T13" fmla="*/ 9 h 11"/>
                    <a:gd name="T14" fmla="*/ 18 w 21"/>
                    <a:gd name="T15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" h="11">
                      <a:moveTo>
                        <a:pt x="18" y="4"/>
                      </a:moveTo>
                      <a:cubicBezTo>
                        <a:pt x="21" y="5"/>
                        <a:pt x="19" y="7"/>
                        <a:pt x="18" y="7"/>
                      </a:cubicBezTo>
                      <a:cubicBezTo>
                        <a:pt x="16" y="9"/>
                        <a:pt x="15" y="9"/>
                        <a:pt x="12" y="9"/>
                      </a:cubicBezTo>
                      <a:cubicBezTo>
                        <a:pt x="11" y="10"/>
                        <a:pt x="10" y="11"/>
                        <a:pt x="10" y="11"/>
                      </a:cubicBezTo>
                      <a:cubicBezTo>
                        <a:pt x="9" y="11"/>
                        <a:pt x="7" y="9"/>
                        <a:pt x="5" y="9"/>
                      </a:cubicBezTo>
                      <a:cubicBezTo>
                        <a:pt x="5" y="9"/>
                        <a:pt x="4" y="11"/>
                        <a:pt x="3" y="11"/>
                      </a:cubicBezTo>
                      <a:cubicBezTo>
                        <a:pt x="1" y="11"/>
                        <a:pt x="1" y="11"/>
                        <a:pt x="1" y="9"/>
                      </a:cubicBezTo>
                      <a:cubicBezTo>
                        <a:pt x="0" y="0"/>
                        <a:pt x="17" y="10"/>
                        <a:pt x="1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1" name="任意多边形: 形状 21"/>
                <p:cNvSpPr>
                  <a:spLocks/>
                </p:cNvSpPr>
                <p:nvPr/>
              </p:nvSpPr>
              <p:spPr bwMode="auto">
                <a:xfrm>
                  <a:off x="3984841" y="634808"/>
                  <a:ext cx="25214" cy="9806"/>
                </a:xfrm>
                <a:custGeom>
                  <a:avLst/>
                  <a:gdLst>
                    <a:gd name="T0" fmla="*/ 0 w 12"/>
                    <a:gd name="T1" fmla="*/ 3 h 5"/>
                    <a:gd name="T2" fmla="*/ 9 w 12"/>
                    <a:gd name="T3" fmla="*/ 5 h 5"/>
                    <a:gd name="T4" fmla="*/ 0 w 12"/>
                    <a:gd name="T5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" h="5">
                      <a:moveTo>
                        <a:pt x="0" y="3"/>
                      </a:moveTo>
                      <a:cubicBezTo>
                        <a:pt x="0" y="0"/>
                        <a:pt x="12" y="0"/>
                        <a:pt x="9" y="5"/>
                      </a:cubicBezTo>
                      <a:cubicBezTo>
                        <a:pt x="5" y="3"/>
                        <a:pt x="6" y="5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2" name="任意多边形: 形状 22"/>
                <p:cNvSpPr>
                  <a:spLocks/>
                </p:cNvSpPr>
                <p:nvPr/>
              </p:nvSpPr>
              <p:spPr bwMode="auto">
                <a:xfrm>
                  <a:off x="4228577" y="636209"/>
                  <a:ext cx="12607" cy="12607"/>
                </a:xfrm>
                <a:custGeom>
                  <a:avLst/>
                  <a:gdLst>
                    <a:gd name="T0" fmla="*/ 0 w 6"/>
                    <a:gd name="T1" fmla="*/ 0 h 6"/>
                    <a:gd name="T2" fmla="*/ 6 w 6"/>
                    <a:gd name="T3" fmla="*/ 6 h 6"/>
                    <a:gd name="T4" fmla="*/ 0 w 6"/>
                    <a:gd name="T5" fmla="*/ 6 h 6"/>
                    <a:gd name="T6" fmla="*/ 0 w 6"/>
                    <a:gd name="T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6">
                      <a:moveTo>
                        <a:pt x="0" y="0"/>
                      </a:moveTo>
                      <a:cubicBezTo>
                        <a:pt x="4" y="0"/>
                        <a:pt x="6" y="2"/>
                        <a:pt x="6" y="6"/>
                      </a:cubicBezTo>
                      <a:cubicBezTo>
                        <a:pt x="4" y="6"/>
                        <a:pt x="2" y="6"/>
                        <a:pt x="0" y="6"/>
                      </a:cubicBezTo>
                      <a:cubicBezTo>
                        <a:pt x="0" y="4"/>
                        <a:pt x="0" y="2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3" name="任意多边形: 形状 23"/>
                <p:cNvSpPr>
                  <a:spLocks/>
                </p:cNvSpPr>
                <p:nvPr/>
              </p:nvSpPr>
              <p:spPr bwMode="auto">
                <a:xfrm>
                  <a:off x="4124919" y="657221"/>
                  <a:ext cx="274553" cy="84047"/>
                </a:xfrm>
                <a:custGeom>
                  <a:avLst/>
                  <a:gdLst>
                    <a:gd name="T0" fmla="*/ 132 w 132"/>
                    <a:gd name="T1" fmla="*/ 22 h 40"/>
                    <a:gd name="T2" fmla="*/ 132 w 132"/>
                    <a:gd name="T3" fmla="*/ 31 h 40"/>
                    <a:gd name="T4" fmla="*/ 127 w 132"/>
                    <a:gd name="T5" fmla="*/ 35 h 40"/>
                    <a:gd name="T6" fmla="*/ 104 w 132"/>
                    <a:gd name="T7" fmla="*/ 35 h 40"/>
                    <a:gd name="T8" fmla="*/ 97 w 132"/>
                    <a:gd name="T9" fmla="*/ 39 h 40"/>
                    <a:gd name="T10" fmla="*/ 91 w 132"/>
                    <a:gd name="T11" fmla="*/ 37 h 40"/>
                    <a:gd name="T12" fmla="*/ 90 w 132"/>
                    <a:gd name="T13" fmla="*/ 39 h 40"/>
                    <a:gd name="T14" fmla="*/ 82 w 132"/>
                    <a:gd name="T15" fmla="*/ 39 h 40"/>
                    <a:gd name="T16" fmla="*/ 82 w 132"/>
                    <a:gd name="T17" fmla="*/ 37 h 40"/>
                    <a:gd name="T18" fmla="*/ 78 w 132"/>
                    <a:gd name="T19" fmla="*/ 39 h 40"/>
                    <a:gd name="T20" fmla="*/ 71 w 132"/>
                    <a:gd name="T21" fmla="*/ 35 h 40"/>
                    <a:gd name="T22" fmla="*/ 43 w 132"/>
                    <a:gd name="T23" fmla="*/ 35 h 40"/>
                    <a:gd name="T24" fmla="*/ 45 w 132"/>
                    <a:gd name="T25" fmla="*/ 31 h 40"/>
                    <a:gd name="T26" fmla="*/ 41 w 132"/>
                    <a:gd name="T27" fmla="*/ 30 h 40"/>
                    <a:gd name="T28" fmla="*/ 37 w 132"/>
                    <a:gd name="T29" fmla="*/ 22 h 40"/>
                    <a:gd name="T30" fmla="*/ 41 w 132"/>
                    <a:gd name="T31" fmla="*/ 18 h 40"/>
                    <a:gd name="T32" fmla="*/ 37 w 132"/>
                    <a:gd name="T33" fmla="*/ 11 h 40"/>
                    <a:gd name="T34" fmla="*/ 21 w 132"/>
                    <a:gd name="T35" fmla="*/ 13 h 40"/>
                    <a:gd name="T36" fmla="*/ 17 w 132"/>
                    <a:gd name="T37" fmla="*/ 9 h 40"/>
                    <a:gd name="T38" fmla="*/ 13 w 132"/>
                    <a:gd name="T39" fmla="*/ 7 h 40"/>
                    <a:gd name="T40" fmla="*/ 6 w 132"/>
                    <a:gd name="T41" fmla="*/ 9 h 40"/>
                    <a:gd name="T42" fmla="*/ 2 w 132"/>
                    <a:gd name="T43" fmla="*/ 2 h 40"/>
                    <a:gd name="T44" fmla="*/ 22 w 132"/>
                    <a:gd name="T45" fmla="*/ 0 h 40"/>
                    <a:gd name="T46" fmla="*/ 26 w 132"/>
                    <a:gd name="T47" fmla="*/ 2 h 40"/>
                    <a:gd name="T48" fmla="*/ 26 w 132"/>
                    <a:gd name="T49" fmla="*/ 5 h 40"/>
                    <a:gd name="T50" fmla="*/ 32 w 132"/>
                    <a:gd name="T51" fmla="*/ 9 h 40"/>
                    <a:gd name="T52" fmla="*/ 49 w 132"/>
                    <a:gd name="T53" fmla="*/ 9 h 40"/>
                    <a:gd name="T54" fmla="*/ 49 w 132"/>
                    <a:gd name="T55" fmla="*/ 18 h 40"/>
                    <a:gd name="T56" fmla="*/ 62 w 132"/>
                    <a:gd name="T57" fmla="*/ 20 h 40"/>
                    <a:gd name="T58" fmla="*/ 62 w 132"/>
                    <a:gd name="T59" fmla="*/ 24 h 40"/>
                    <a:gd name="T60" fmla="*/ 65 w 132"/>
                    <a:gd name="T61" fmla="*/ 22 h 40"/>
                    <a:gd name="T62" fmla="*/ 88 w 132"/>
                    <a:gd name="T63" fmla="*/ 22 h 40"/>
                    <a:gd name="T64" fmla="*/ 91 w 132"/>
                    <a:gd name="T65" fmla="*/ 24 h 40"/>
                    <a:gd name="T66" fmla="*/ 97 w 132"/>
                    <a:gd name="T67" fmla="*/ 20 h 40"/>
                    <a:gd name="T68" fmla="*/ 103 w 132"/>
                    <a:gd name="T69" fmla="*/ 20 h 40"/>
                    <a:gd name="T70" fmla="*/ 132 w 132"/>
                    <a:gd name="T71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32" h="40">
                      <a:moveTo>
                        <a:pt x="132" y="22"/>
                      </a:moveTo>
                      <a:cubicBezTo>
                        <a:pt x="132" y="25"/>
                        <a:pt x="132" y="28"/>
                        <a:pt x="132" y="31"/>
                      </a:cubicBezTo>
                      <a:cubicBezTo>
                        <a:pt x="129" y="31"/>
                        <a:pt x="128" y="33"/>
                        <a:pt x="127" y="35"/>
                      </a:cubicBezTo>
                      <a:cubicBezTo>
                        <a:pt x="118" y="36"/>
                        <a:pt x="111" y="35"/>
                        <a:pt x="104" y="35"/>
                      </a:cubicBezTo>
                      <a:cubicBezTo>
                        <a:pt x="102" y="35"/>
                        <a:pt x="99" y="38"/>
                        <a:pt x="97" y="39"/>
                      </a:cubicBezTo>
                      <a:cubicBezTo>
                        <a:pt x="94" y="40"/>
                        <a:pt x="94" y="37"/>
                        <a:pt x="91" y="37"/>
                      </a:cubicBezTo>
                      <a:cubicBezTo>
                        <a:pt x="92" y="37"/>
                        <a:pt x="90" y="39"/>
                        <a:pt x="90" y="39"/>
                      </a:cubicBezTo>
                      <a:cubicBezTo>
                        <a:pt x="89" y="39"/>
                        <a:pt x="82" y="39"/>
                        <a:pt x="82" y="39"/>
                      </a:cubicBezTo>
                      <a:cubicBezTo>
                        <a:pt x="82" y="39"/>
                        <a:pt x="82" y="37"/>
                        <a:pt x="82" y="37"/>
                      </a:cubicBezTo>
                      <a:cubicBezTo>
                        <a:pt x="80" y="37"/>
                        <a:pt x="78" y="39"/>
                        <a:pt x="78" y="39"/>
                      </a:cubicBezTo>
                      <a:cubicBezTo>
                        <a:pt x="74" y="38"/>
                        <a:pt x="74" y="35"/>
                        <a:pt x="71" y="35"/>
                      </a:cubicBezTo>
                      <a:cubicBezTo>
                        <a:pt x="63" y="35"/>
                        <a:pt x="54" y="40"/>
                        <a:pt x="43" y="35"/>
                      </a:cubicBezTo>
                      <a:cubicBezTo>
                        <a:pt x="43" y="34"/>
                        <a:pt x="45" y="33"/>
                        <a:pt x="45" y="31"/>
                      </a:cubicBezTo>
                      <a:cubicBezTo>
                        <a:pt x="44" y="29"/>
                        <a:pt x="42" y="31"/>
                        <a:pt x="41" y="30"/>
                      </a:cubicBezTo>
                      <a:cubicBezTo>
                        <a:pt x="39" y="27"/>
                        <a:pt x="41" y="23"/>
                        <a:pt x="37" y="22"/>
                      </a:cubicBezTo>
                      <a:cubicBezTo>
                        <a:pt x="38" y="20"/>
                        <a:pt x="41" y="21"/>
                        <a:pt x="41" y="18"/>
                      </a:cubicBezTo>
                      <a:cubicBezTo>
                        <a:pt x="41" y="15"/>
                        <a:pt x="36" y="16"/>
                        <a:pt x="37" y="11"/>
                      </a:cubicBezTo>
                      <a:cubicBezTo>
                        <a:pt x="34" y="14"/>
                        <a:pt x="26" y="12"/>
                        <a:pt x="21" y="13"/>
                      </a:cubicBezTo>
                      <a:cubicBezTo>
                        <a:pt x="17" y="14"/>
                        <a:pt x="18" y="10"/>
                        <a:pt x="17" y="9"/>
                      </a:cubicBezTo>
                      <a:cubicBezTo>
                        <a:pt x="16" y="8"/>
                        <a:pt x="13" y="10"/>
                        <a:pt x="13" y="7"/>
                      </a:cubicBezTo>
                      <a:cubicBezTo>
                        <a:pt x="11" y="9"/>
                        <a:pt x="9" y="9"/>
                        <a:pt x="6" y="9"/>
                      </a:cubicBezTo>
                      <a:cubicBezTo>
                        <a:pt x="12" y="3"/>
                        <a:pt x="0" y="8"/>
                        <a:pt x="2" y="2"/>
                      </a:cubicBezTo>
                      <a:cubicBezTo>
                        <a:pt x="10" y="3"/>
                        <a:pt x="16" y="1"/>
                        <a:pt x="22" y="0"/>
                      </a:cubicBezTo>
                      <a:cubicBezTo>
                        <a:pt x="22" y="2"/>
                        <a:pt x="26" y="1"/>
                        <a:pt x="26" y="2"/>
                      </a:cubicBezTo>
                      <a:cubicBezTo>
                        <a:pt x="27" y="2"/>
                        <a:pt x="26" y="5"/>
                        <a:pt x="26" y="5"/>
                      </a:cubicBezTo>
                      <a:cubicBezTo>
                        <a:pt x="28" y="7"/>
                        <a:pt x="33" y="4"/>
                        <a:pt x="32" y="9"/>
                      </a:cubicBezTo>
                      <a:cubicBezTo>
                        <a:pt x="37" y="4"/>
                        <a:pt x="42" y="10"/>
                        <a:pt x="49" y="9"/>
                      </a:cubicBezTo>
                      <a:cubicBezTo>
                        <a:pt x="47" y="15"/>
                        <a:pt x="52" y="15"/>
                        <a:pt x="49" y="18"/>
                      </a:cubicBezTo>
                      <a:cubicBezTo>
                        <a:pt x="52" y="19"/>
                        <a:pt x="57" y="18"/>
                        <a:pt x="62" y="20"/>
                      </a:cubicBezTo>
                      <a:cubicBezTo>
                        <a:pt x="63" y="21"/>
                        <a:pt x="53" y="25"/>
                        <a:pt x="62" y="24"/>
                      </a:cubicBezTo>
                      <a:cubicBezTo>
                        <a:pt x="63" y="24"/>
                        <a:pt x="63" y="22"/>
                        <a:pt x="65" y="22"/>
                      </a:cubicBezTo>
                      <a:cubicBezTo>
                        <a:pt x="71" y="22"/>
                        <a:pt x="80" y="21"/>
                        <a:pt x="88" y="22"/>
                      </a:cubicBezTo>
                      <a:cubicBezTo>
                        <a:pt x="89" y="22"/>
                        <a:pt x="92" y="24"/>
                        <a:pt x="91" y="24"/>
                      </a:cubicBezTo>
                      <a:cubicBezTo>
                        <a:pt x="96" y="24"/>
                        <a:pt x="88" y="21"/>
                        <a:pt x="97" y="20"/>
                      </a:cubicBezTo>
                      <a:cubicBezTo>
                        <a:pt x="99" y="20"/>
                        <a:pt x="101" y="21"/>
                        <a:pt x="103" y="20"/>
                      </a:cubicBezTo>
                      <a:cubicBezTo>
                        <a:pt x="110" y="19"/>
                        <a:pt x="122" y="19"/>
                        <a:pt x="132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4" name="任意多边形: 形状 24"/>
                <p:cNvSpPr>
                  <a:spLocks/>
                </p:cNvSpPr>
                <p:nvPr/>
              </p:nvSpPr>
              <p:spPr bwMode="auto">
                <a:xfrm>
                  <a:off x="6475432" y="655820"/>
                  <a:ext cx="278756" cy="198911"/>
                </a:xfrm>
                <a:custGeom>
                  <a:avLst/>
                  <a:gdLst>
                    <a:gd name="T0" fmla="*/ 110 w 134"/>
                    <a:gd name="T1" fmla="*/ 3 h 96"/>
                    <a:gd name="T2" fmla="*/ 132 w 134"/>
                    <a:gd name="T3" fmla="*/ 1 h 96"/>
                    <a:gd name="T4" fmla="*/ 130 w 134"/>
                    <a:gd name="T5" fmla="*/ 10 h 96"/>
                    <a:gd name="T6" fmla="*/ 106 w 134"/>
                    <a:gd name="T7" fmla="*/ 14 h 96"/>
                    <a:gd name="T8" fmla="*/ 102 w 134"/>
                    <a:gd name="T9" fmla="*/ 18 h 96"/>
                    <a:gd name="T10" fmla="*/ 98 w 134"/>
                    <a:gd name="T11" fmla="*/ 18 h 96"/>
                    <a:gd name="T12" fmla="*/ 95 w 134"/>
                    <a:gd name="T13" fmla="*/ 21 h 96"/>
                    <a:gd name="T14" fmla="*/ 91 w 134"/>
                    <a:gd name="T15" fmla="*/ 19 h 96"/>
                    <a:gd name="T16" fmla="*/ 83 w 134"/>
                    <a:gd name="T17" fmla="*/ 21 h 96"/>
                    <a:gd name="T18" fmla="*/ 76 w 134"/>
                    <a:gd name="T19" fmla="*/ 23 h 96"/>
                    <a:gd name="T20" fmla="*/ 74 w 134"/>
                    <a:gd name="T21" fmla="*/ 27 h 96"/>
                    <a:gd name="T22" fmla="*/ 65 w 134"/>
                    <a:gd name="T23" fmla="*/ 32 h 96"/>
                    <a:gd name="T24" fmla="*/ 59 w 134"/>
                    <a:gd name="T25" fmla="*/ 36 h 96"/>
                    <a:gd name="T26" fmla="*/ 56 w 134"/>
                    <a:gd name="T27" fmla="*/ 40 h 96"/>
                    <a:gd name="T28" fmla="*/ 54 w 134"/>
                    <a:gd name="T29" fmla="*/ 44 h 96"/>
                    <a:gd name="T30" fmla="*/ 44 w 134"/>
                    <a:gd name="T31" fmla="*/ 47 h 96"/>
                    <a:gd name="T32" fmla="*/ 43 w 134"/>
                    <a:gd name="T33" fmla="*/ 49 h 96"/>
                    <a:gd name="T34" fmla="*/ 35 w 134"/>
                    <a:gd name="T35" fmla="*/ 53 h 96"/>
                    <a:gd name="T36" fmla="*/ 31 w 134"/>
                    <a:gd name="T37" fmla="*/ 60 h 96"/>
                    <a:gd name="T38" fmla="*/ 33 w 134"/>
                    <a:gd name="T39" fmla="*/ 72 h 96"/>
                    <a:gd name="T40" fmla="*/ 28 w 134"/>
                    <a:gd name="T41" fmla="*/ 75 h 96"/>
                    <a:gd name="T42" fmla="*/ 31 w 134"/>
                    <a:gd name="T43" fmla="*/ 83 h 96"/>
                    <a:gd name="T44" fmla="*/ 29 w 134"/>
                    <a:gd name="T45" fmla="*/ 85 h 96"/>
                    <a:gd name="T46" fmla="*/ 31 w 134"/>
                    <a:gd name="T47" fmla="*/ 87 h 96"/>
                    <a:gd name="T48" fmla="*/ 33 w 134"/>
                    <a:gd name="T49" fmla="*/ 85 h 96"/>
                    <a:gd name="T50" fmla="*/ 39 w 134"/>
                    <a:gd name="T51" fmla="*/ 88 h 96"/>
                    <a:gd name="T52" fmla="*/ 37 w 134"/>
                    <a:gd name="T53" fmla="*/ 96 h 96"/>
                    <a:gd name="T54" fmla="*/ 20 w 134"/>
                    <a:gd name="T55" fmla="*/ 96 h 96"/>
                    <a:gd name="T56" fmla="*/ 22 w 134"/>
                    <a:gd name="T57" fmla="*/ 92 h 96"/>
                    <a:gd name="T58" fmla="*/ 16 w 134"/>
                    <a:gd name="T59" fmla="*/ 90 h 96"/>
                    <a:gd name="T60" fmla="*/ 13 w 134"/>
                    <a:gd name="T61" fmla="*/ 87 h 96"/>
                    <a:gd name="T62" fmla="*/ 9 w 134"/>
                    <a:gd name="T63" fmla="*/ 87 h 96"/>
                    <a:gd name="T64" fmla="*/ 3 w 134"/>
                    <a:gd name="T65" fmla="*/ 87 h 96"/>
                    <a:gd name="T66" fmla="*/ 2 w 134"/>
                    <a:gd name="T67" fmla="*/ 73 h 96"/>
                    <a:gd name="T68" fmla="*/ 11 w 134"/>
                    <a:gd name="T69" fmla="*/ 70 h 96"/>
                    <a:gd name="T70" fmla="*/ 9 w 134"/>
                    <a:gd name="T71" fmla="*/ 68 h 96"/>
                    <a:gd name="T72" fmla="*/ 11 w 134"/>
                    <a:gd name="T73" fmla="*/ 64 h 96"/>
                    <a:gd name="T74" fmla="*/ 20 w 134"/>
                    <a:gd name="T75" fmla="*/ 60 h 96"/>
                    <a:gd name="T76" fmla="*/ 20 w 134"/>
                    <a:gd name="T77" fmla="*/ 53 h 96"/>
                    <a:gd name="T78" fmla="*/ 26 w 134"/>
                    <a:gd name="T79" fmla="*/ 51 h 96"/>
                    <a:gd name="T80" fmla="*/ 29 w 134"/>
                    <a:gd name="T81" fmla="*/ 46 h 96"/>
                    <a:gd name="T82" fmla="*/ 29 w 134"/>
                    <a:gd name="T83" fmla="*/ 36 h 96"/>
                    <a:gd name="T84" fmla="*/ 44 w 134"/>
                    <a:gd name="T85" fmla="*/ 31 h 96"/>
                    <a:gd name="T86" fmla="*/ 46 w 134"/>
                    <a:gd name="T87" fmla="*/ 27 h 96"/>
                    <a:gd name="T88" fmla="*/ 48 w 134"/>
                    <a:gd name="T89" fmla="*/ 29 h 96"/>
                    <a:gd name="T90" fmla="*/ 52 w 134"/>
                    <a:gd name="T91" fmla="*/ 25 h 96"/>
                    <a:gd name="T92" fmla="*/ 54 w 134"/>
                    <a:gd name="T93" fmla="*/ 21 h 96"/>
                    <a:gd name="T94" fmla="*/ 63 w 134"/>
                    <a:gd name="T95" fmla="*/ 19 h 96"/>
                    <a:gd name="T96" fmla="*/ 74 w 134"/>
                    <a:gd name="T97" fmla="*/ 18 h 96"/>
                    <a:gd name="T98" fmla="*/ 76 w 134"/>
                    <a:gd name="T99" fmla="*/ 16 h 96"/>
                    <a:gd name="T100" fmla="*/ 80 w 134"/>
                    <a:gd name="T101" fmla="*/ 18 h 96"/>
                    <a:gd name="T102" fmla="*/ 82 w 134"/>
                    <a:gd name="T103" fmla="*/ 14 h 96"/>
                    <a:gd name="T104" fmla="*/ 83 w 134"/>
                    <a:gd name="T105" fmla="*/ 14 h 96"/>
                    <a:gd name="T106" fmla="*/ 97 w 134"/>
                    <a:gd name="T107" fmla="*/ 12 h 96"/>
                    <a:gd name="T108" fmla="*/ 100 w 134"/>
                    <a:gd name="T109" fmla="*/ 10 h 96"/>
                    <a:gd name="T110" fmla="*/ 102 w 134"/>
                    <a:gd name="T111" fmla="*/ 8 h 96"/>
                    <a:gd name="T112" fmla="*/ 110 w 134"/>
                    <a:gd name="T113" fmla="*/ 3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4" h="96">
                      <a:moveTo>
                        <a:pt x="110" y="3"/>
                      </a:moveTo>
                      <a:cubicBezTo>
                        <a:pt x="116" y="7"/>
                        <a:pt x="124" y="0"/>
                        <a:pt x="132" y="1"/>
                      </a:cubicBezTo>
                      <a:cubicBezTo>
                        <a:pt x="134" y="6"/>
                        <a:pt x="129" y="6"/>
                        <a:pt x="130" y="10"/>
                      </a:cubicBezTo>
                      <a:cubicBezTo>
                        <a:pt x="124" y="7"/>
                        <a:pt x="114" y="13"/>
                        <a:pt x="106" y="14"/>
                      </a:cubicBezTo>
                      <a:cubicBezTo>
                        <a:pt x="104" y="14"/>
                        <a:pt x="103" y="17"/>
                        <a:pt x="102" y="18"/>
                      </a:cubicBezTo>
                      <a:cubicBezTo>
                        <a:pt x="101" y="18"/>
                        <a:pt x="99" y="17"/>
                        <a:pt x="98" y="18"/>
                      </a:cubicBezTo>
                      <a:cubicBezTo>
                        <a:pt x="98" y="18"/>
                        <a:pt x="95" y="21"/>
                        <a:pt x="95" y="21"/>
                      </a:cubicBezTo>
                      <a:cubicBezTo>
                        <a:pt x="93" y="22"/>
                        <a:pt x="93" y="19"/>
                        <a:pt x="91" y="19"/>
                      </a:cubicBezTo>
                      <a:cubicBezTo>
                        <a:pt x="89" y="20"/>
                        <a:pt x="86" y="21"/>
                        <a:pt x="83" y="21"/>
                      </a:cubicBezTo>
                      <a:cubicBezTo>
                        <a:pt x="82" y="22"/>
                        <a:pt x="78" y="22"/>
                        <a:pt x="76" y="23"/>
                      </a:cubicBezTo>
                      <a:cubicBezTo>
                        <a:pt x="74" y="24"/>
                        <a:pt x="76" y="26"/>
                        <a:pt x="74" y="27"/>
                      </a:cubicBezTo>
                      <a:cubicBezTo>
                        <a:pt x="73" y="28"/>
                        <a:pt x="65" y="27"/>
                        <a:pt x="65" y="32"/>
                      </a:cubicBezTo>
                      <a:cubicBezTo>
                        <a:pt x="65" y="34"/>
                        <a:pt x="61" y="35"/>
                        <a:pt x="59" y="36"/>
                      </a:cubicBezTo>
                      <a:cubicBezTo>
                        <a:pt x="58" y="37"/>
                        <a:pt x="56" y="39"/>
                        <a:pt x="56" y="40"/>
                      </a:cubicBezTo>
                      <a:cubicBezTo>
                        <a:pt x="55" y="41"/>
                        <a:pt x="53" y="42"/>
                        <a:pt x="54" y="44"/>
                      </a:cubicBezTo>
                      <a:cubicBezTo>
                        <a:pt x="48" y="46"/>
                        <a:pt x="48" y="42"/>
                        <a:pt x="44" y="47"/>
                      </a:cubicBezTo>
                      <a:cubicBezTo>
                        <a:pt x="44" y="48"/>
                        <a:pt x="43" y="47"/>
                        <a:pt x="43" y="49"/>
                      </a:cubicBezTo>
                      <a:cubicBezTo>
                        <a:pt x="42" y="52"/>
                        <a:pt x="38" y="51"/>
                        <a:pt x="35" y="53"/>
                      </a:cubicBezTo>
                      <a:cubicBezTo>
                        <a:pt x="35" y="56"/>
                        <a:pt x="37" y="62"/>
                        <a:pt x="31" y="60"/>
                      </a:cubicBezTo>
                      <a:cubicBezTo>
                        <a:pt x="32" y="64"/>
                        <a:pt x="29" y="71"/>
                        <a:pt x="33" y="72"/>
                      </a:cubicBezTo>
                      <a:cubicBezTo>
                        <a:pt x="32" y="73"/>
                        <a:pt x="30" y="74"/>
                        <a:pt x="28" y="75"/>
                      </a:cubicBezTo>
                      <a:cubicBezTo>
                        <a:pt x="25" y="80"/>
                        <a:pt x="32" y="79"/>
                        <a:pt x="31" y="83"/>
                      </a:cubicBezTo>
                      <a:cubicBezTo>
                        <a:pt x="31" y="83"/>
                        <a:pt x="28" y="83"/>
                        <a:pt x="29" y="85"/>
                      </a:cubicBezTo>
                      <a:cubicBezTo>
                        <a:pt x="29" y="84"/>
                        <a:pt x="33" y="87"/>
                        <a:pt x="31" y="87"/>
                      </a:cubicBezTo>
                      <a:cubicBezTo>
                        <a:pt x="33" y="87"/>
                        <a:pt x="34" y="85"/>
                        <a:pt x="33" y="85"/>
                      </a:cubicBezTo>
                      <a:cubicBezTo>
                        <a:pt x="35" y="86"/>
                        <a:pt x="35" y="89"/>
                        <a:pt x="39" y="88"/>
                      </a:cubicBezTo>
                      <a:cubicBezTo>
                        <a:pt x="39" y="92"/>
                        <a:pt x="36" y="92"/>
                        <a:pt x="37" y="96"/>
                      </a:cubicBezTo>
                      <a:cubicBezTo>
                        <a:pt x="31" y="96"/>
                        <a:pt x="26" y="96"/>
                        <a:pt x="20" y="96"/>
                      </a:cubicBezTo>
                      <a:cubicBezTo>
                        <a:pt x="20" y="95"/>
                        <a:pt x="23" y="93"/>
                        <a:pt x="22" y="92"/>
                      </a:cubicBezTo>
                      <a:cubicBezTo>
                        <a:pt x="21" y="90"/>
                        <a:pt x="18" y="91"/>
                        <a:pt x="16" y="90"/>
                      </a:cubicBezTo>
                      <a:cubicBezTo>
                        <a:pt x="15" y="90"/>
                        <a:pt x="14" y="87"/>
                        <a:pt x="13" y="87"/>
                      </a:cubicBezTo>
                      <a:cubicBezTo>
                        <a:pt x="12" y="86"/>
                        <a:pt x="9" y="87"/>
                        <a:pt x="9" y="87"/>
                      </a:cubicBezTo>
                      <a:cubicBezTo>
                        <a:pt x="7" y="84"/>
                        <a:pt x="7" y="87"/>
                        <a:pt x="3" y="87"/>
                      </a:cubicBezTo>
                      <a:cubicBezTo>
                        <a:pt x="3" y="82"/>
                        <a:pt x="0" y="80"/>
                        <a:pt x="2" y="73"/>
                      </a:cubicBezTo>
                      <a:cubicBezTo>
                        <a:pt x="7" y="80"/>
                        <a:pt x="2" y="66"/>
                        <a:pt x="11" y="70"/>
                      </a:cubicBezTo>
                      <a:cubicBezTo>
                        <a:pt x="12" y="68"/>
                        <a:pt x="9" y="68"/>
                        <a:pt x="9" y="68"/>
                      </a:cubicBezTo>
                      <a:cubicBezTo>
                        <a:pt x="9" y="66"/>
                        <a:pt x="15" y="65"/>
                        <a:pt x="11" y="64"/>
                      </a:cubicBezTo>
                      <a:cubicBezTo>
                        <a:pt x="12" y="61"/>
                        <a:pt x="17" y="61"/>
                        <a:pt x="20" y="60"/>
                      </a:cubicBezTo>
                      <a:cubicBezTo>
                        <a:pt x="18" y="57"/>
                        <a:pt x="26" y="54"/>
                        <a:pt x="20" y="53"/>
                      </a:cubicBezTo>
                      <a:cubicBezTo>
                        <a:pt x="20" y="51"/>
                        <a:pt x="24" y="51"/>
                        <a:pt x="26" y="51"/>
                      </a:cubicBezTo>
                      <a:cubicBezTo>
                        <a:pt x="26" y="48"/>
                        <a:pt x="27" y="46"/>
                        <a:pt x="29" y="46"/>
                      </a:cubicBezTo>
                      <a:cubicBezTo>
                        <a:pt x="26" y="42"/>
                        <a:pt x="31" y="42"/>
                        <a:pt x="29" y="36"/>
                      </a:cubicBezTo>
                      <a:cubicBezTo>
                        <a:pt x="37" y="37"/>
                        <a:pt x="39" y="32"/>
                        <a:pt x="44" y="31"/>
                      </a:cubicBezTo>
                      <a:cubicBezTo>
                        <a:pt x="47" y="31"/>
                        <a:pt x="45" y="27"/>
                        <a:pt x="46" y="27"/>
                      </a:cubicBezTo>
                      <a:cubicBezTo>
                        <a:pt x="47" y="26"/>
                        <a:pt x="49" y="28"/>
                        <a:pt x="48" y="29"/>
                      </a:cubicBezTo>
                      <a:cubicBezTo>
                        <a:pt x="49" y="28"/>
                        <a:pt x="51" y="26"/>
                        <a:pt x="52" y="25"/>
                      </a:cubicBezTo>
                      <a:cubicBezTo>
                        <a:pt x="53" y="24"/>
                        <a:pt x="54" y="23"/>
                        <a:pt x="54" y="21"/>
                      </a:cubicBezTo>
                      <a:cubicBezTo>
                        <a:pt x="57" y="22"/>
                        <a:pt x="60" y="21"/>
                        <a:pt x="63" y="19"/>
                      </a:cubicBezTo>
                      <a:cubicBezTo>
                        <a:pt x="66" y="18"/>
                        <a:pt x="68" y="19"/>
                        <a:pt x="74" y="18"/>
                      </a:cubicBezTo>
                      <a:cubicBezTo>
                        <a:pt x="76" y="17"/>
                        <a:pt x="75" y="16"/>
                        <a:pt x="76" y="16"/>
                      </a:cubicBezTo>
                      <a:cubicBezTo>
                        <a:pt x="78" y="15"/>
                        <a:pt x="80" y="18"/>
                        <a:pt x="80" y="18"/>
                      </a:cubicBezTo>
                      <a:cubicBezTo>
                        <a:pt x="83" y="17"/>
                        <a:pt x="78" y="14"/>
                        <a:pt x="82" y="14"/>
                      </a:cubicBezTo>
                      <a:cubicBezTo>
                        <a:pt x="82" y="14"/>
                        <a:pt x="83" y="14"/>
                        <a:pt x="83" y="14"/>
                      </a:cubicBezTo>
                      <a:cubicBezTo>
                        <a:pt x="85" y="13"/>
                        <a:pt x="91" y="13"/>
                        <a:pt x="97" y="12"/>
                      </a:cubicBezTo>
                      <a:cubicBezTo>
                        <a:pt x="100" y="11"/>
                        <a:pt x="99" y="12"/>
                        <a:pt x="100" y="10"/>
                      </a:cubicBezTo>
                      <a:cubicBezTo>
                        <a:pt x="100" y="10"/>
                        <a:pt x="102" y="8"/>
                        <a:pt x="102" y="8"/>
                      </a:cubicBezTo>
                      <a:cubicBezTo>
                        <a:pt x="107" y="6"/>
                        <a:pt x="110" y="12"/>
                        <a:pt x="11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5" name="任意多边形: 形状 25"/>
                <p:cNvSpPr>
                  <a:spLocks/>
                </p:cNvSpPr>
                <p:nvPr/>
              </p:nvSpPr>
              <p:spPr bwMode="auto">
                <a:xfrm>
                  <a:off x="4053480" y="668427"/>
                  <a:ext cx="29417" cy="12607"/>
                </a:xfrm>
                <a:custGeom>
                  <a:avLst/>
                  <a:gdLst>
                    <a:gd name="T0" fmla="*/ 10 w 14"/>
                    <a:gd name="T1" fmla="*/ 0 h 6"/>
                    <a:gd name="T2" fmla="*/ 14 w 14"/>
                    <a:gd name="T3" fmla="*/ 0 h 6"/>
                    <a:gd name="T4" fmla="*/ 10 w 14"/>
                    <a:gd name="T5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6">
                      <a:moveTo>
                        <a:pt x="10" y="0"/>
                      </a:moveTo>
                      <a:cubicBezTo>
                        <a:pt x="11" y="0"/>
                        <a:pt x="12" y="0"/>
                        <a:pt x="14" y="0"/>
                      </a:cubicBezTo>
                      <a:cubicBezTo>
                        <a:pt x="14" y="6"/>
                        <a:pt x="0" y="0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6" name="任意多边形: 形状 26"/>
                <p:cNvSpPr>
                  <a:spLocks/>
                </p:cNvSpPr>
                <p:nvPr/>
              </p:nvSpPr>
              <p:spPr bwMode="auto">
                <a:xfrm>
                  <a:off x="7827187" y="682435"/>
                  <a:ext cx="85448" cy="67238"/>
                </a:xfrm>
                <a:custGeom>
                  <a:avLst/>
                  <a:gdLst>
                    <a:gd name="T0" fmla="*/ 11 w 41"/>
                    <a:gd name="T1" fmla="*/ 1 h 32"/>
                    <a:gd name="T2" fmla="*/ 13 w 41"/>
                    <a:gd name="T3" fmla="*/ 3 h 32"/>
                    <a:gd name="T4" fmla="*/ 24 w 41"/>
                    <a:gd name="T5" fmla="*/ 8 h 32"/>
                    <a:gd name="T6" fmla="*/ 30 w 41"/>
                    <a:gd name="T7" fmla="*/ 5 h 32"/>
                    <a:gd name="T8" fmla="*/ 41 w 41"/>
                    <a:gd name="T9" fmla="*/ 6 h 32"/>
                    <a:gd name="T10" fmla="*/ 37 w 41"/>
                    <a:gd name="T11" fmla="*/ 16 h 32"/>
                    <a:gd name="T12" fmla="*/ 23 w 41"/>
                    <a:gd name="T13" fmla="*/ 19 h 32"/>
                    <a:gd name="T14" fmla="*/ 23 w 41"/>
                    <a:gd name="T15" fmla="*/ 21 h 32"/>
                    <a:gd name="T16" fmla="*/ 19 w 41"/>
                    <a:gd name="T17" fmla="*/ 25 h 32"/>
                    <a:gd name="T18" fmla="*/ 13 w 41"/>
                    <a:gd name="T19" fmla="*/ 27 h 32"/>
                    <a:gd name="T20" fmla="*/ 6 w 41"/>
                    <a:gd name="T21" fmla="*/ 23 h 32"/>
                    <a:gd name="T22" fmla="*/ 0 w 41"/>
                    <a:gd name="T23" fmla="*/ 8 h 32"/>
                    <a:gd name="T24" fmla="*/ 11 w 41"/>
                    <a:gd name="T25" fmla="*/ 1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1" h="32">
                      <a:moveTo>
                        <a:pt x="11" y="1"/>
                      </a:moveTo>
                      <a:cubicBezTo>
                        <a:pt x="13" y="0"/>
                        <a:pt x="13" y="2"/>
                        <a:pt x="13" y="3"/>
                      </a:cubicBezTo>
                      <a:cubicBezTo>
                        <a:pt x="15" y="7"/>
                        <a:pt x="21" y="6"/>
                        <a:pt x="24" y="8"/>
                      </a:cubicBezTo>
                      <a:cubicBezTo>
                        <a:pt x="28" y="10"/>
                        <a:pt x="29" y="5"/>
                        <a:pt x="30" y="5"/>
                      </a:cubicBezTo>
                      <a:cubicBezTo>
                        <a:pt x="32" y="4"/>
                        <a:pt x="35" y="8"/>
                        <a:pt x="41" y="6"/>
                      </a:cubicBezTo>
                      <a:cubicBezTo>
                        <a:pt x="40" y="8"/>
                        <a:pt x="31" y="12"/>
                        <a:pt x="37" y="16"/>
                      </a:cubicBezTo>
                      <a:cubicBezTo>
                        <a:pt x="36" y="20"/>
                        <a:pt x="29" y="20"/>
                        <a:pt x="23" y="19"/>
                      </a:cubicBezTo>
                      <a:cubicBezTo>
                        <a:pt x="20" y="20"/>
                        <a:pt x="21" y="21"/>
                        <a:pt x="23" y="21"/>
                      </a:cubicBezTo>
                      <a:cubicBezTo>
                        <a:pt x="24" y="25"/>
                        <a:pt x="12" y="22"/>
                        <a:pt x="19" y="25"/>
                      </a:cubicBezTo>
                      <a:cubicBezTo>
                        <a:pt x="19" y="32"/>
                        <a:pt x="13" y="21"/>
                        <a:pt x="13" y="27"/>
                      </a:cubicBezTo>
                      <a:cubicBezTo>
                        <a:pt x="10" y="26"/>
                        <a:pt x="12" y="21"/>
                        <a:pt x="6" y="23"/>
                      </a:cubicBezTo>
                      <a:cubicBezTo>
                        <a:pt x="4" y="18"/>
                        <a:pt x="5" y="10"/>
                        <a:pt x="0" y="8"/>
                      </a:cubicBezTo>
                      <a:cubicBezTo>
                        <a:pt x="2" y="4"/>
                        <a:pt x="13" y="8"/>
                        <a:pt x="1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7" name="任意多边形: 形状 27"/>
                <p:cNvSpPr>
                  <a:spLocks/>
                </p:cNvSpPr>
                <p:nvPr/>
              </p:nvSpPr>
              <p:spPr bwMode="auto">
                <a:xfrm>
                  <a:off x="3770522" y="692241"/>
                  <a:ext cx="23814" cy="15409"/>
                </a:xfrm>
                <a:custGeom>
                  <a:avLst/>
                  <a:gdLst>
                    <a:gd name="T0" fmla="*/ 6 w 11"/>
                    <a:gd name="T1" fmla="*/ 0 h 7"/>
                    <a:gd name="T2" fmla="*/ 8 w 11"/>
                    <a:gd name="T3" fmla="*/ 7 h 7"/>
                    <a:gd name="T4" fmla="*/ 0 w 11"/>
                    <a:gd name="T5" fmla="*/ 5 h 7"/>
                    <a:gd name="T6" fmla="*/ 6 w 11"/>
                    <a:gd name="T7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7">
                      <a:moveTo>
                        <a:pt x="6" y="0"/>
                      </a:moveTo>
                      <a:cubicBezTo>
                        <a:pt x="11" y="1"/>
                        <a:pt x="8" y="2"/>
                        <a:pt x="8" y="7"/>
                      </a:cubicBezTo>
                      <a:cubicBezTo>
                        <a:pt x="6" y="6"/>
                        <a:pt x="4" y="5"/>
                        <a:pt x="0" y="5"/>
                      </a:cubicBezTo>
                      <a:cubicBezTo>
                        <a:pt x="1" y="2"/>
                        <a:pt x="7" y="4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8" name="任意多边形: 形状 28"/>
                <p:cNvSpPr>
                  <a:spLocks/>
                </p:cNvSpPr>
                <p:nvPr/>
              </p:nvSpPr>
              <p:spPr bwMode="auto">
                <a:xfrm>
                  <a:off x="7921039" y="692241"/>
                  <a:ext cx="39222" cy="36420"/>
                </a:xfrm>
                <a:custGeom>
                  <a:avLst/>
                  <a:gdLst>
                    <a:gd name="T0" fmla="*/ 0 w 19"/>
                    <a:gd name="T1" fmla="*/ 5 h 17"/>
                    <a:gd name="T2" fmla="*/ 19 w 19"/>
                    <a:gd name="T3" fmla="*/ 9 h 17"/>
                    <a:gd name="T4" fmla="*/ 11 w 19"/>
                    <a:gd name="T5" fmla="*/ 16 h 17"/>
                    <a:gd name="T6" fmla="*/ 7 w 19"/>
                    <a:gd name="T7" fmla="*/ 13 h 17"/>
                    <a:gd name="T8" fmla="*/ 4 w 19"/>
                    <a:gd name="T9" fmla="*/ 13 h 17"/>
                    <a:gd name="T10" fmla="*/ 0 w 19"/>
                    <a:gd name="T11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" h="17">
                      <a:moveTo>
                        <a:pt x="0" y="5"/>
                      </a:moveTo>
                      <a:cubicBezTo>
                        <a:pt x="6" y="0"/>
                        <a:pt x="16" y="5"/>
                        <a:pt x="19" y="9"/>
                      </a:cubicBezTo>
                      <a:cubicBezTo>
                        <a:pt x="18" y="13"/>
                        <a:pt x="10" y="10"/>
                        <a:pt x="11" y="16"/>
                      </a:cubicBezTo>
                      <a:cubicBezTo>
                        <a:pt x="9" y="17"/>
                        <a:pt x="8" y="13"/>
                        <a:pt x="7" y="13"/>
                      </a:cubicBezTo>
                      <a:cubicBezTo>
                        <a:pt x="7" y="12"/>
                        <a:pt x="4" y="13"/>
                        <a:pt x="4" y="13"/>
                      </a:cubicBezTo>
                      <a:cubicBezTo>
                        <a:pt x="2" y="10"/>
                        <a:pt x="4" y="6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9" name="任意多边形: 形状 29"/>
                <p:cNvSpPr>
                  <a:spLocks/>
                </p:cNvSpPr>
                <p:nvPr/>
              </p:nvSpPr>
              <p:spPr bwMode="auto">
                <a:xfrm>
                  <a:off x="7971467" y="703447"/>
                  <a:ext cx="60234" cy="30817"/>
                </a:xfrm>
                <a:custGeom>
                  <a:avLst/>
                  <a:gdLst>
                    <a:gd name="T0" fmla="*/ 2 w 29"/>
                    <a:gd name="T1" fmla="*/ 2 h 15"/>
                    <a:gd name="T2" fmla="*/ 6 w 29"/>
                    <a:gd name="T3" fmla="*/ 2 h 15"/>
                    <a:gd name="T4" fmla="*/ 15 w 29"/>
                    <a:gd name="T5" fmla="*/ 6 h 15"/>
                    <a:gd name="T6" fmla="*/ 24 w 29"/>
                    <a:gd name="T7" fmla="*/ 9 h 15"/>
                    <a:gd name="T8" fmla="*/ 28 w 29"/>
                    <a:gd name="T9" fmla="*/ 13 h 15"/>
                    <a:gd name="T10" fmla="*/ 6 w 29"/>
                    <a:gd name="T11" fmla="*/ 9 h 15"/>
                    <a:gd name="T12" fmla="*/ 2 w 29"/>
                    <a:gd name="T13" fmla="*/ 2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" h="15">
                      <a:moveTo>
                        <a:pt x="2" y="2"/>
                      </a:moveTo>
                      <a:cubicBezTo>
                        <a:pt x="3" y="2"/>
                        <a:pt x="4" y="2"/>
                        <a:pt x="6" y="2"/>
                      </a:cubicBezTo>
                      <a:cubicBezTo>
                        <a:pt x="11" y="0"/>
                        <a:pt x="11" y="5"/>
                        <a:pt x="15" y="6"/>
                      </a:cubicBezTo>
                      <a:cubicBezTo>
                        <a:pt x="19" y="7"/>
                        <a:pt x="21" y="8"/>
                        <a:pt x="24" y="9"/>
                      </a:cubicBezTo>
                      <a:cubicBezTo>
                        <a:pt x="26" y="11"/>
                        <a:pt x="29" y="9"/>
                        <a:pt x="28" y="13"/>
                      </a:cubicBezTo>
                      <a:cubicBezTo>
                        <a:pt x="17" y="15"/>
                        <a:pt x="14" y="10"/>
                        <a:pt x="6" y="9"/>
                      </a:cubicBezTo>
                      <a:cubicBezTo>
                        <a:pt x="8" y="3"/>
                        <a:pt x="0" y="8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0" name="任意多边形: 形状 30"/>
                <p:cNvSpPr>
                  <a:spLocks/>
                </p:cNvSpPr>
                <p:nvPr/>
              </p:nvSpPr>
              <p:spPr bwMode="auto">
                <a:xfrm>
                  <a:off x="4035269" y="752474"/>
                  <a:ext cx="98055" cy="81245"/>
                </a:xfrm>
                <a:custGeom>
                  <a:avLst/>
                  <a:gdLst>
                    <a:gd name="T0" fmla="*/ 15 w 47"/>
                    <a:gd name="T1" fmla="*/ 8 h 39"/>
                    <a:gd name="T2" fmla="*/ 15 w 47"/>
                    <a:gd name="T3" fmla="*/ 6 h 39"/>
                    <a:gd name="T4" fmla="*/ 36 w 47"/>
                    <a:gd name="T5" fmla="*/ 0 h 39"/>
                    <a:gd name="T6" fmla="*/ 39 w 47"/>
                    <a:gd name="T7" fmla="*/ 8 h 39"/>
                    <a:gd name="T8" fmla="*/ 36 w 47"/>
                    <a:gd name="T9" fmla="*/ 13 h 39"/>
                    <a:gd name="T10" fmla="*/ 45 w 47"/>
                    <a:gd name="T11" fmla="*/ 15 h 39"/>
                    <a:gd name="T12" fmla="*/ 47 w 47"/>
                    <a:gd name="T13" fmla="*/ 30 h 39"/>
                    <a:gd name="T14" fmla="*/ 41 w 47"/>
                    <a:gd name="T15" fmla="*/ 30 h 39"/>
                    <a:gd name="T16" fmla="*/ 41 w 47"/>
                    <a:gd name="T17" fmla="*/ 34 h 39"/>
                    <a:gd name="T18" fmla="*/ 36 w 47"/>
                    <a:gd name="T19" fmla="*/ 34 h 39"/>
                    <a:gd name="T20" fmla="*/ 30 w 47"/>
                    <a:gd name="T21" fmla="*/ 38 h 39"/>
                    <a:gd name="T22" fmla="*/ 24 w 47"/>
                    <a:gd name="T23" fmla="*/ 32 h 39"/>
                    <a:gd name="T24" fmla="*/ 19 w 47"/>
                    <a:gd name="T25" fmla="*/ 26 h 39"/>
                    <a:gd name="T26" fmla="*/ 15 w 47"/>
                    <a:gd name="T27" fmla="*/ 23 h 39"/>
                    <a:gd name="T28" fmla="*/ 6 w 47"/>
                    <a:gd name="T29" fmla="*/ 21 h 39"/>
                    <a:gd name="T30" fmla="*/ 0 w 47"/>
                    <a:gd name="T31" fmla="*/ 17 h 39"/>
                    <a:gd name="T32" fmla="*/ 19 w 47"/>
                    <a:gd name="T33" fmla="*/ 19 h 39"/>
                    <a:gd name="T34" fmla="*/ 21 w 47"/>
                    <a:gd name="T35" fmla="*/ 12 h 39"/>
                    <a:gd name="T36" fmla="*/ 13 w 47"/>
                    <a:gd name="T37" fmla="*/ 6 h 39"/>
                    <a:gd name="T38" fmla="*/ 15 w 47"/>
                    <a:gd name="T39" fmla="*/ 8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7" h="39">
                      <a:moveTo>
                        <a:pt x="15" y="8"/>
                      </a:moveTo>
                      <a:cubicBezTo>
                        <a:pt x="17" y="7"/>
                        <a:pt x="16" y="6"/>
                        <a:pt x="15" y="6"/>
                      </a:cubicBezTo>
                      <a:cubicBezTo>
                        <a:pt x="19" y="2"/>
                        <a:pt x="33" y="6"/>
                        <a:pt x="36" y="0"/>
                      </a:cubicBezTo>
                      <a:cubicBezTo>
                        <a:pt x="38" y="2"/>
                        <a:pt x="39" y="4"/>
                        <a:pt x="39" y="8"/>
                      </a:cubicBezTo>
                      <a:cubicBezTo>
                        <a:pt x="40" y="12"/>
                        <a:pt x="36" y="11"/>
                        <a:pt x="36" y="13"/>
                      </a:cubicBezTo>
                      <a:cubicBezTo>
                        <a:pt x="37" y="19"/>
                        <a:pt x="41" y="16"/>
                        <a:pt x="45" y="15"/>
                      </a:cubicBezTo>
                      <a:cubicBezTo>
                        <a:pt x="47" y="23"/>
                        <a:pt x="45" y="22"/>
                        <a:pt x="47" y="30"/>
                      </a:cubicBezTo>
                      <a:cubicBezTo>
                        <a:pt x="46" y="31"/>
                        <a:pt x="42" y="29"/>
                        <a:pt x="41" y="30"/>
                      </a:cubicBezTo>
                      <a:cubicBezTo>
                        <a:pt x="41" y="31"/>
                        <a:pt x="42" y="34"/>
                        <a:pt x="41" y="34"/>
                      </a:cubicBezTo>
                      <a:cubicBezTo>
                        <a:pt x="40" y="35"/>
                        <a:pt x="37" y="34"/>
                        <a:pt x="36" y="34"/>
                      </a:cubicBezTo>
                      <a:cubicBezTo>
                        <a:pt x="33" y="34"/>
                        <a:pt x="33" y="37"/>
                        <a:pt x="30" y="38"/>
                      </a:cubicBezTo>
                      <a:cubicBezTo>
                        <a:pt x="26" y="39"/>
                        <a:pt x="26" y="34"/>
                        <a:pt x="24" y="32"/>
                      </a:cubicBezTo>
                      <a:cubicBezTo>
                        <a:pt x="23" y="31"/>
                        <a:pt x="17" y="31"/>
                        <a:pt x="19" y="26"/>
                      </a:cubicBezTo>
                      <a:cubicBezTo>
                        <a:pt x="16" y="27"/>
                        <a:pt x="15" y="25"/>
                        <a:pt x="15" y="23"/>
                      </a:cubicBezTo>
                      <a:cubicBezTo>
                        <a:pt x="12" y="24"/>
                        <a:pt x="9" y="22"/>
                        <a:pt x="6" y="21"/>
                      </a:cubicBezTo>
                      <a:cubicBezTo>
                        <a:pt x="3" y="20"/>
                        <a:pt x="0" y="22"/>
                        <a:pt x="0" y="17"/>
                      </a:cubicBezTo>
                      <a:cubicBezTo>
                        <a:pt x="8" y="16"/>
                        <a:pt x="11" y="20"/>
                        <a:pt x="19" y="19"/>
                      </a:cubicBezTo>
                      <a:cubicBezTo>
                        <a:pt x="21" y="18"/>
                        <a:pt x="20" y="14"/>
                        <a:pt x="21" y="12"/>
                      </a:cubicBezTo>
                      <a:cubicBezTo>
                        <a:pt x="21" y="7"/>
                        <a:pt x="10" y="13"/>
                        <a:pt x="13" y="6"/>
                      </a:cubicBezTo>
                      <a:cubicBezTo>
                        <a:pt x="15" y="6"/>
                        <a:pt x="15" y="7"/>
                        <a:pt x="1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1" name="任意多边形: 形状 31"/>
                <p:cNvSpPr>
                  <a:spLocks/>
                </p:cNvSpPr>
                <p:nvPr/>
              </p:nvSpPr>
              <p:spPr bwMode="auto">
                <a:xfrm>
                  <a:off x="4384064" y="760879"/>
                  <a:ext cx="58833" cy="28016"/>
                </a:xfrm>
                <a:custGeom>
                  <a:avLst/>
                  <a:gdLst>
                    <a:gd name="T0" fmla="*/ 0 w 28"/>
                    <a:gd name="T1" fmla="*/ 2 h 13"/>
                    <a:gd name="T2" fmla="*/ 7 w 28"/>
                    <a:gd name="T3" fmla="*/ 0 h 13"/>
                    <a:gd name="T4" fmla="*/ 28 w 28"/>
                    <a:gd name="T5" fmla="*/ 6 h 13"/>
                    <a:gd name="T6" fmla="*/ 26 w 28"/>
                    <a:gd name="T7" fmla="*/ 13 h 13"/>
                    <a:gd name="T8" fmla="*/ 6 w 28"/>
                    <a:gd name="T9" fmla="*/ 6 h 13"/>
                    <a:gd name="T10" fmla="*/ 0 w 28"/>
                    <a:gd name="T11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" h="13">
                      <a:moveTo>
                        <a:pt x="0" y="2"/>
                      </a:moveTo>
                      <a:cubicBezTo>
                        <a:pt x="0" y="0"/>
                        <a:pt x="5" y="0"/>
                        <a:pt x="7" y="0"/>
                      </a:cubicBezTo>
                      <a:cubicBezTo>
                        <a:pt x="14" y="1"/>
                        <a:pt x="22" y="5"/>
                        <a:pt x="28" y="6"/>
                      </a:cubicBezTo>
                      <a:cubicBezTo>
                        <a:pt x="28" y="9"/>
                        <a:pt x="26" y="10"/>
                        <a:pt x="26" y="13"/>
                      </a:cubicBezTo>
                      <a:cubicBezTo>
                        <a:pt x="16" y="13"/>
                        <a:pt x="12" y="11"/>
                        <a:pt x="6" y="6"/>
                      </a:cubicBezTo>
                      <a:cubicBezTo>
                        <a:pt x="4" y="4"/>
                        <a:pt x="4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2" name="任意多边形: 形状 32"/>
                <p:cNvSpPr>
                  <a:spLocks/>
                </p:cNvSpPr>
                <p:nvPr/>
              </p:nvSpPr>
              <p:spPr bwMode="auto">
                <a:xfrm>
                  <a:off x="7881817" y="760879"/>
                  <a:ext cx="39222" cy="15409"/>
                </a:xfrm>
                <a:custGeom>
                  <a:avLst/>
                  <a:gdLst>
                    <a:gd name="T0" fmla="*/ 19 w 19"/>
                    <a:gd name="T1" fmla="*/ 6 h 7"/>
                    <a:gd name="T2" fmla="*/ 0 w 19"/>
                    <a:gd name="T3" fmla="*/ 4 h 7"/>
                    <a:gd name="T4" fmla="*/ 6 w 19"/>
                    <a:gd name="T5" fmla="*/ 0 h 7"/>
                    <a:gd name="T6" fmla="*/ 19 w 19"/>
                    <a:gd name="T7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7">
                      <a:moveTo>
                        <a:pt x="19" y="6"/>
                      </a:moveTo>
                      <a:cubicBezTo>
                        <a:pt x="16" y="7"/>
                        <a:pt x="5" y="6"/>
                        <a:pt x="0" y="4"/>
                      </a:cubicBezTo>
                      <a:cubicBezTo>
                        <a:pt x="1" y="1"/>
                        <a:pt x="6" y="3"/>
                        <a:pt x="6" y="0"/>
                      </a:cubicBezTo>
                      <a:cubicBezTo>
                        <a:pt x="10" y="2"/>
                        <a:pt x="19" y="0"/>
                        <a:pt x="19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3" name="任意多边形: 形状 33"/>
                <p:cNvSpPr>
                  <a:spLocks/>
                </p:cNvSpPr>
                <p:nvPr/>
              </p:nvSpPr>
              <p:spPr bwMode="auto">
                <a:xfrm>
                  <a:off x="4811303" y="846327"/>
                  <a:ext cx="30817" cy="21012"/>
                </a:xfrm>
                <a:custGeom>
                  <a:avLst/>
                  <a:gdLst>
                    <a:gd name="T0" fmla="*/ 15 w 15"/>
                    <a:gd name="T1" fmla="*/ 8 h 10"/>
                    <a:gd name="T2" fmla="*/ 0 w 15"/>
                    <a:gd name="T3" fmla="*/ 4 h 10"/>
                    <a:gd name="T4" fmla="*/ 15 w 15"/>
                    <a:gd name="T5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10">
                      <a:moveTo>
                        <a:pt x="15" y="8"/>
                      </a:moveTo>
                      <a:cubicBezTo>
                        <a:pt x="6" y="10"/>
                        <a:pt x="8" y="2"/>
                        <a:pt x="0" y="4"/>
                      </a:cubicBezTo>
                      <a:cubicBezTo>
                        <a:pt x="3" y="0"/>
                        <a:pt x="15" y="2"/>
                        <a:pt x="1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4" name="任意多边形: 形状 34"/>
                <p:cNvSpPr>
                  <a:spLocks/>
                </p:cNvSpPr>
                <p:nvPr/>
              </p:nvSpPr>
              <p:spPr bwMode="auto">
                <a:xfrm>
                  <a:off x="4790291" y="867338"/>
                  <a:ext cx="43425" cy="25214"/>
                </a:xfrm>
                <a:custGeom>
                  <a:avLst/>
                  <a:gdLst>
                    <a:gd name="T0" fmla="*/ 21 w 21"/>
                    <a:gd name="T1" fmla="*/ 7 h 12"/>
                    <a:gd name="T2" fmla="*/ 3 w 21"/>
                    <a:gd name="T3" fmla="*/ 7 h 12"/>
                    <a:gd name="T4" fmla="*/ 8 w 21"/>
                    <a:gd name="T5" fmla="*/ 1 h 12"/>
                    <a:gd name="T6" fmla="*/ 21 w 21"/>
                    <a:gd name="T7" fmla="*/ 7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2">
                      <a:moveTo>
                        <a:pt x="21" y="7"/>
                      </a:moveTo>
                      <a:cubicBezTo>
                        <a:pt x="19" y="12"/>
                        <a:pt x="5" y="12"/>
                        <a:pt x="3" y="7"/>
                      </a:cubicBezTo>
                      <a:cubicBezTo>
                        <a:pt x="0" y="0"/>
                        <a:pt x="9" y="6"/>
                        <a:pt x="8" y="1"/>
                      </a:cubicBezTo>
                      <a:cubicBezTo>
                        <a:pt x="12" y="4"/>
                        <a:pt x="16" y="6"/>
                        <a:pt x="2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5" name="任意多边形: 形状 35"/>
                <p:cNvSpPr>
                  <a:spLocks/>
                </p:cNvSpPr>
                <p:nvPr/>
              </p:nvSpPr>
              <p:spPr bwMode="auto">
                <a:xfrm>
                  <a:off x="6419400" y="885549"/>
                  <a:ext cx="29417" cy="23814"/>
                </a:xfrm>
                <a:custGeom>
                  <a:avLst/>
                  <a:gdLst>
                    <a:gd name="T0" fmla="*/ 6 w 14"/>
                    <a:gd name="T1" fmla="*/ 0 h 11"/>
                    <a:gd name="T2" fmla="*/ 14 w 14"/>
                    <a:gd name="T3" fmla="*/ 7 h 11"/>
                    <a:gd name="T4" fmla="*/ 4 w 14"/>
                    <a:gd name="T5" fmla="*/ 11 h 11"/>
                    <a:gd name="T6" fmla="*/ 2 w 14"/>
                    <a:gd name="T7" fmla="*/ 2 h 11"/>
                    <a:gd name="T8" fmla="*/ 6 w 14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6" y="0"/>
                      </a:moveTo>
                      <a:cubicBezTo>
                        <a:pt x="11" y="0"/>
                        <a:pt x="13" y="2"/>
                        <a:pt x="14" y="7"/>
                      </a:cubicBezTo>
                      <a:cubicBezTo>
                        <a:pt x="9" y="7"/>
                        <a:pt x="5" y="7"/>
                        <a:pt x="4" y="11"/>
                      </a:cubicBezTo>
                      <a:cubicBezTo>
                        <a:pt x="0" y="11"/>
                        <a:pt x="3" y="4"/>
                        <a:pt x="2" y="2"/>
                      </a:cubicBezTo>
                      <a:cubicBezTo>
                        <a:pt x="5" y="2"/>
                        <a:pt x="6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6" name="任意多边形: 形状 36"/>
                <p:cNvSpPr>
                  <a:spLocks/>
                </p:cNvSpPr>
                <p:nvPr/>
              </p:nvSpPr>
              <p:spPr bwMode="auto">
                <a:xfrm>
                  <a:off x="3945619" y="900957"/>
                  <a:ext cx="29417" cy="21012"/>
                </a:xfrm>
                <a:custGeom>
                  <a:avLst/>
                  <a:gdLst>
                    <a:gd name="T0" fmla="*/ 13 w 14"/>
                    <a:gd name="T1" fmla="*/ 8 h 10"/>
                    <a:gd name="T2" fmla="*/ 0 w 14"/>
                    <a:gd name="T3" fmla="*/ 10 h 10"/>
                    <a:gd name="T4" fmla="*/ 13 w 14"/>
                    <a:gd name="T5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0">
                      <a:moveTo>
                        <a:pt x="13" y="8"/>
                      </a:moveTo>
                      <a:cubicBezTo>
                        <a:pt x="7" y="7"/>
                        <a:pt x="5" y="9"/>
                        <a:pt x="0" y="10"/>
                      </a:cubicBezTo>
                      <a:cubicBezTo>
                        <a:pt x="1" y="6"/>
                        <a:pt x="14" y="0"/>
                        <a:pt x="1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7" name="任意多边形: 形状 37"/>
                <p:cNvSpPr>
                  <a:spLocks/>
                </p:cNvSpPr>
                <p:nvPr/>
              </p:nvSpPr>
              <p:spPr bwMode="auto">
                <a:xfrm>
                  <a:off x="4434493" y="917766"/>
                  <a:ext cx="47627" cy="29417"/>
                </a:xfrm>
                <a:custGeom>
                  <a:avLst/>
                  <a:gdLst>
                    <a:gd name="T0" fmla="*/ 19 w 23"/>
                    <a:gd name="T1" fmla="*/ 2 h 14"/>
                    <a:gd name="T2" fmla="*/ 21 w 23"/>
                    <a:gd name="T3" fmla="*/ 13 h 14"/>
                    <a:gd name="T4" fmla="*/ 2 w 23"/>
                    <a:gd name="T5" fmla="*/ 9 h 14"/>
                    <a:gd name="T6" fmla="*/ 6 w 23"/>
                    <a:gd name="T7" fmla="*/ 2 h 14"/>
                    <a:gd name="T8" fmla="*/ 19 w 23"/>
                    <a:gd name="T9" fmla="*/ 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4">
                      <a:moveTo>
                        <a:pt x="19" y="2"/>
                      </a:moveTo>
                      <a:cubicBezTo>
                        <a:pt x="21" y="4"/>
                        <a:pt x="23" y="11"/>
                        <a:pt x="21" y="13"/>
                      </a:cubicBezTo>
                      <a:cubicBezTo>
                        <a:pt x="13" y="12"/>
                        <a:pt x="4" y="14"/>
                        <a:pt x="2" y="9"/>
                      </a:cubicBezTo>
                      <a:cubicBezTo>
                        <a:pt x="0" y="3"/>
                        <a:pt x="8" y="8"/>
                        <a:pt x="6" y="2"/>
                      </a:cubicBezTo>
                      <a:cubicBezTo>
                        <a:pt x="11" y="0"/>
                        <a:pt x="19" y="5"/>
                        <a:pt x="19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8" name="任意多边形: 形状 38"/>
                <p:cNvSpPr>
                  <a:spLocks/>
                </p:cNvSpPr>
                <p:nvPr/>
              </p:nvSpPr>
              <p:spPr bwMode="auto">
                <a:xfrm>
                  <a:off x="4416282" y="999012"/>
                  <a:ext cx="57433" cy="26615"/>
                </a:xfrm>
                <a:custGeom>
                  <a:avLst/>
                  <a:gdLst>
                    <a:gd name="T0" fmla="*/ 26 w 28"/>
                    <a:gd name="T1" fmla="*/ 5 h 13"/>
                    <a:gd name="T2" fmla="*/ 19 w 28"/>
                    <a:gd name="T3" fmla="*/ 9 h 13"/>
                    <a:gd name="T4" fmla="*/ 11 w 28"/>
                    <a:gd name="T5" fmla="*/ 11 h 13"/>
                    <a:gd name="T6" fmla="*/ 4 w 28"/>
                    <a:gd name="T7" fmla="*/ 9 h 13"/>
                    <a:gd name="T8" fmla="*/ 5 w 28"/>
                    <a:gd name="T9" fmla="*/ 4 h 13"/>
                    <a:gd name="T10" fmla="*/ 11 w 28"/>
                    <a:gd name="T11" fmla="*/ 0 h 13"/>
                    <a:gd name="T12" fmla="*/ 26 w 28"/>
                    <a:gd name="T13" fmla="*/ 5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" h="13">
                      <a:moveTo>
                        <a:pt x="26" y="5"/>
                      </a:moveTo>
                      <a:cubicBezTo>
                        <a:pt x="28" y="11"/>
                        <a:pt x="21" y="9"/>
                        <a:pt x="19" y="9"/>
                      </a:cubicBezTo>
                      <a:cubicBezTo>
                        <a:pt x="18" y="9"/>
                        <a:pt x="13" y="13"/>
                        <a:pt x="11" y="11"/>
                      </a:cubicBezTo>
                      <a:cubicBezTo>
                        <a:pt x="10" y="9"/>
                        <a:pt x="6" y="10"/>
                        <a:pt x="4" y="9"/>
                      </a:cubicBezTo>
                      <a:cubicBezTo>
                        <a:pt x="0" y="4"/>
                        <a:pt x="12" y="6"/>
                        <a:pt x="5" y="4"/>
                      </a:cubicBezTo>
                      <a:cubicBezTo>
                        <a:pt x="6" y="1"/>
                        <a:pt x="11" y="3"/>
                        <a:pt x="11" y="0"/>
                      </a:cubicBezTo>
                      <a:cubicBezTo>
                        <a:pt x="16" y="1"/>
                        <a:pt x="22" y="2"/>
                        <a:pt x="26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9" name="任意多边形: 形状 39"/>
                <p:cNvSpPr>
                  <a:spLocks/>
                </p:cNvSpPr>
                <p:nvPr/>
              </p:nvSpPr>
              <p:spPr bwMode="auto">
                <a:xfrm>
                  <a:off x="4417683" y="1039635"/>
                  <a:ext cx="26615" cy="12607"/>
                </a:xfrm>
                <a:custGeom>
                  <a:avLst/>
                  <a:gdLst>
                    <a:gd name="T0" fmla="*/ 10 w 13"/>
                    <a:gd name="T1" fmla="*/ 6 h 6"/>
                    <a:gd name="T2" fmla="*/ 3 w 13"/>
                    <a:gd name="T3" fmla="*/ 6 h 6"/>
                    <a:gd name="T4" fmla="*/ 10 w 13"/>
                    <a:gd name="T5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3" h="6">
                      <a:moveTo>
                        <a:pt x="10" y="6"/>
                      </a:moveTo>
                      <a:cubicBezTo>
                        <a:pt x="6" y="3"/>
                        <a:pt x="8" y="6"/>
                        <a:pt x="3" y="6"/>
                      </a:cubicBezTo>
                      <a:cubicBezTo>
                        <a:pt x="0" y="0"/>
                        <a:pt x="13" y="0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0" name="任意多边形: 形状 40"/>
                <p:cNvSpPr>
                  <a:spLocks/>
                </p:cNvSpPr>
                <p:nvPr/>
              </p:nvSpPr>
              <p:spPr bwMode="auto">
                <a:xfrm>
                  <a:off x="4330835" y="1059246"/>
                  <a:ext cx="30817" cy="18211"/>
                </a:xfrm>
                <a:custGeom>
                  <a:avLst/>
                  <a:gdLst>
                    <a:gd name="T0" fmla="*/ 13 w 15"/>
                    <a:gd name="T1" fmla="*/ 1 h 9"/>
                    <a:gd name="T2" fmla="*/ 15 w 15"/>
                    <a:gd name="T3" fmla="*/ 4 h 9"/>
                    <a:gd name="T4" fmla="*/ 7 w 15"/>
                    <a:gd name="T5" fmla="*/ 6 h 9"/>
                    <a:gd name="T6" fmla="*/ 0 w 15"/>
                    <a:gd name="T7" fmla="*/ 6 h 9"/>
                    <a:gd name="T8" fmla="*/ 13 w 15"/>
                    <a:gd name="T9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9">
                      <a:moveTo>
                        <a:pt x="13" y="1"/>
                      </a:moveTo>
                      <a:cubicBezTo>
                        <a:pt x="13" y="3"/>
                        <a:pt x="13" y="4"/>
                        <a:pt x="15" y="4"/>
                      </a:cubicBezTo>
                      <a:cubicBezTo>
                        <a:pt x="15" y="8"/>
                        <a:pt x="9" y="5"/>
                        <a:pt x="7" y="6"/>
                      </a:cubicBezTo>
                      <a:cubicBezTo>
                        <a:pt x="5" y="9"/>
                        <a:pt x="7" y="6"/>
                        <a:pt x="0" y="6"/>
                      </a:cubicBezTo>
                      <a:cubicBezTo>
                        <a:pt x="3" y="3"/>
                        <a:pt x="6" y="0"/>
                        <a:pt x="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1" name="任意多边形: 形状 41"/>
                <p:cNvSpPr>
                  <a:spLocks/>
                </p:cNvSpPr>
                <p:nvPr/>
              </p:nvSpPr>
              <p:spPr bwMode="auto">
                <a:xfrm>
                  <a:off x="4388266" y="1076055"/>
                  <a:ext cx="12607" cy="18211"/>
                </a:xfrm>
                <a:custGeom>
                  <a:avLst/>
                  <a:gdLst>
                    <a:gd name="T0" fmla="*/ 2 w 6"/>
                    <a:gd name="T1" fmla="*/ 0 h 9"/>
                    <a:gd name="T2" fmla="*/ 5 w 6"/>
                    <a:gd name="T3" fmla="*/ 8 h 9"/>
                    <a:gd name="T4" fmla="*/ 2 w 6"/>
                    <a:gd name="T5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9">
                      <a:moveTo>
                        <a:pt x="2" y="0"/>
                      </a:moveTo>
                      <a:cubicBezTo>
                        <a:pt x="5" y="1"/>
                        <a:pt x="6" y="3"/>
                        <a:pt x="5" y="8"/>
                      </a:cubicBezTo>
                      <a:cubicBezTo>
                        <a:pt x="0" y="9"/>
                        <a:pt x="2" y="3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2" name="任意多边形: 形状 42"/>
                <p:cNvSpPr>
                  <a:spLocks/>
                </p:cNvSpPr>
                <p:nvPr/>
              </p:nvSpPr>
              <p:spPr bwMode="auto">
                <a:xfrm>
                  <a:off x="5499087" y="1237145"/>
                  <a:ext cx="68639" cy="84047"/>
                </a:xfrm>
                <a:custGeom>
                  <a:avLst/>
                  <a:gdLst>
                    <a:gd name="T0" fmla="*/ 12 w 33"/>
                    <a:gd name="T1" fmla="*/ 0 h 40"/>
                    <a:gd name="T2" fmla="*/ 14 w 33"/>
                    <a:gd name="T3" fmla="*/ 2 h 40"/>
                    <a:gd name="T4" fmla="*/ 27 w 33"/>
                    <a:gd name="T5" fmla="*/ 2 h 40"/>
                    <a:gd name="T6" fmla="*/ 32 w 33"/>
                    <a:gd name="T7" fmla="*/ 6 h 40"/>
                    <a:gd name="T8" fmla="*/ 31 w 33"/>
                    <a:gd name="T9" fmla="*/ 10 h 40"/>
                    <a:gd name="T10" fmla="*/ 27 w 33"/>
                    <a:gd name="T11" fmla="*/ 12 h 40"/>
                    <a:gd name="T12" fmla="*/ 31 w 33"/>
                    <a:gd name="T13" fmla="*/ 21 h 40"/>
                    <a:gd name="T14" fmla="*/ 29 w 33"/>
                    <a:gd name="T15" fmla="*/ 30 h 40"/>
                    <a:gd name="T16" fmla="*/ 19 w 33"/>
                    <a:gd name="T17" fmla="*/ 30 h 40"/>
                    <a:gd name="T18" fmla="*/ 18 w 33"/>
                    <a:gd name="T19" fmla="*/ 36 h 40"/>
                    <a:gd name="T20" fmla="*/ 14 w 33"/>
                    <a:gd name="T21" fmla="*/ 40 h 40"/>
                    <a:gd name="T22" fmla="*/ 3 w 33"/>
                    <a:gd name="T23" fmla="*/ 40 h 40"/>
                    <a:gd name="T24" fmla="*/ 6 w 33"/>
                    <a:gd name="T25" fmla="*/ 28 h 40"/>
                    <a:gd name="T26" fmla="*/ 6 w 33"/>
                    <a:gd name="T27" fmla="*/ 21 h 40"/>
                    <a:gd name="T28" fmla="*/ 3 w 33"/>
                    <a:gd name="T29" fmla="*/ 12 h 40"/>
                    <a:gd name="T30" fmla="*/ 10 w 33"/>
                    <a:gd name="T31" fmla="*/ 13 h 40"/>
                    <a:gd name="T32" fmla="*/ 12 w 33"/>
                    <a:gd name="T33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3" h="40">
                      <a:moveTo>
                        <a:pt x="12" y="0"/>
                      </a:moveTo>
                      <a:cubicBezTo>
                        <a:pt x="14" y="0"/>
                        <a:pt x="14" y="1"/>
                        <a:pt x="14" y="2"/>
                      </a:cubicBezTo>
                      <a:cubicBezTo>
                        <a:pt x="14" y="5"/>
                        <a:pt x="22" y="0"/>
                        <a:pt x="27" y="2"/>
                      </a:cubicBezTo>
                      <a:cubicBezTo>
                        <a:pt x="28" y="5"/>
                        <a:pt x="29" y="6"/>
                        <a:pt x="32" y="6"/>
                      </a:cubicBezTo>
                      <a:cubicBezTo>
                        <a:pt x="33" y="8"/>
                        <a:pt x="32" y="9"/>
                        <a:pt x="31" y="10"/>
                      </a:cubicBezTo>
                      <a:cubicBezTo>
                        <a:pt x="31" y="11"/>
                        <a:pt x="28" y="11"/>
                        <a:pt x="27" y="12"/>
                      </a:cubicBezTo>
                      <a:cubicBezTo>
                        <a:pt x="27" y="16"/>
                        <a:pt x="30" y="17"/>
                        <a:pt x="31" y="21"/>
                      </a:cubicBezTo>
                      <a:cubicBezTo>
                        <a:pt x="31" y="24"/>
                        <a:pt x="28" y="26"/>
                        <a:pt x="29" y="30"/>
                      </a:cubicBezTo>
                      <a:cubicBezTo>
                        <a:pt x="26" y="30"/>
                        <a:pt x="23" y="30"/>
                        <a:pt x="19" y="30"/>
                      </a:cubicBezTo>
                      <a:cubicBezTo>
                        <a:pt x="17" y="30"/>
                        <a:pt x="19" y="34"/>
                        <a:pt x="18" y="36"/>
                      </a:cubicBezTo>
                      <a:cubicBezTo>
                        <a:pt x="17" y="37"/>
                        <a:pt x="12" y="36"/>
                        <a:pt x="14" y="40"/>
                      </a:cubicBezTo>
                      <a:cubicBezTo>
                        <a:pt x="10" y="40"/>
                        <a:pt x="6" y="40"/>
                        <a:pt x="3" y="40"/>
                      </a:cubicBezTo>
                      <a:cubicBezTo>
                        <a:pt x="4" y="36"/>
                        <a:pt x="0" y="27"/>
                        <a:pt x="6" y="28"/>
                      </a:cubicBezTo>
                      <a:cubicBezTo>
                        <a:pt x="7" y="23"/>
                        <a:pt x="3" y="25"/>
                        <a:pt x="6" y="21"/>
                      </a:cubicBezTo>
                      <a:cubicBezTo>
                        <a:pt x="8" y="15"/>
                        <a:pt x="1" y="17"/>
                        <a:pt x="3" y="12"/>
                      </a:cubicBezTo>
                      <a:cubicBezTo>
                        <a:pt x="7" y="11"/>
                        <a:pt x="8" y="13"/>
                        <a:pt x="10" y="13"/>
                      </a:cubicBezTo>
                      <a:cubicBezTo>
                        <a:pt x="14" y="13"/>
                        <a:pt x="11" y="4"/>
                        <a:pt x="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3" name="任意多边形: 形状 43"/>
                <p:cNvSpPr>
                  <a:spLocks/>
                </p:cNvSpPr>
                <p:nvPr/>
              </p:nvSpPr>
              <p:spPr bwMode="auto">
                <a:xfrm>
                  <a:off x="3054722" y="1241347"/>
                  <a:ext cx="21012" cy="19611"/>
                </a:xfrm>
                <a:custGeom>
                  <a:avLst/>
                  <a:gdLst>
                    <a:gd name="T0" fmla="*/ 9 w 10"/>
                    <a:gd name="T1" fmla="*/ 0 h 9"/>
                    <a:gd name="T2" fmla="*/ 7 w 10"/>
                    <a:gd name="T3" fmla="*/ 4 h 9"/>
                    <a:gd name="T4" fmla="*/ 0 w 10"/>
                    <a:gd name="T5" fmla="*/ 6 h 9"/>
                    <a:gd name="T6" fmla="*/ 9 w 10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9">
                      <a:moveTo>
                        <a:pt x="9" y="0"/>
                      </a:moveTo>
                      <a:cubicBezTo>
                        <a:pt x="10" y="3"/>
                        <a:pt x="8" y="3"/>
                        <a:pt x="7" y="4"/>
                      </a:cubicBezTo>
                      <a:cubicBezTo>
                        <a:pt x="5" y="7"/>
                        <a:pt x="4" y="9"/>
                        <a:pt x="0" y="6"/>
                      </a:cubicBezTo>
                      <a:cubicBezTo>
                        <a:pt x="1" y="2"/>
                        <a:pt x="5" y="1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4" name="任意多边形: 形状 44"/>
                <p:cNvSpPr>
                  <a:spLocks/>
                </p:cNvSpPr>
                <p:nvPr/>
              </p:nvSpPr>
              <p:spPr bwMode="auto">
                <a:xfrm>
                  <a:off x="3560405" y="1258157"/>
                  <a:ext cx="25214" cy="37822"/>
                </a:xfrm>
                <a:custGeom>
                  <a:avLst/>
                  <a:gdLst>
                    <a:gd name="T0" fmla="*/ 3 w 12"/>
                    <a:gd name="T1" fmla="*/ 0 h 18"/>
                    <a:gd name="T2" fmla="*/ 12 w 12"/>
                    <a:gd name="T3" fmla="*/ 13 h 18"/>
                    <a:gd name="T4" fmla="*/ 5 w 12"/>
                    <a:gd name="T5" fmla="*/ 9 h 18"/>
                    <a:gd name="T6" fmla="*/ 3 w 12"/>
                    <a:gd name="T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18">
                      <a:moveTo>
                        <a:pt x="3" y="0"/>
                      </a:moveTo>
                      <a:cubicBezTo>
                        <a:pt x="6" y="4"/>
                        <a:pt x="7" y="11"/>
                        <a:pt x="12" y="13"/>
                      </a:cubicBezTo>
                      <a:cubicBezTo>
                        <a:pt x="10" y="18"/>
                        <a:pt x="5" y="12"/>
                        <a:pt x="5" y="9"/>
                      </a:cubicBezTo>
                      <a:cubicBezTo>
                        <a:pt x="0" y="9"/>
                        <a:pt x="0" y="2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5" name="任意多边形: 形状 45"/>
                <p:cNvSpPr>
                  <a:spLocks/>
                </p:cNvSpPr>
                <p:nvPr/>
              </p:nvSpPr>
              <p:spPr bwMode="auto">
                <a:xfrm>
                  <a:off x="7900028" y="1241347"/>
                  <a:ext cx="40623" cy="180701"/>
                </a:xfrm>
                <a:custGeom>
                  <a:avLst/>
                  <a:gdLst>
                    <a:gd name="T0" fmla="*/ 6 w 19"/>
                    <a:gd name="T1" fmla="*/ 10 h 87"/>
                    <a:gd name="T2" fmla="*/ 10 w 19"/>
                    <a:gd name="T3" fmla="*/ 23 h 87"/>
                    <a:gd name="T4" fmla="*/ 12 w 19"/>
                    <a:gd name="T5" fmla="*/ 30 h 87"/>
                    <a:gd name="T6" fmla="*/ 12 w 19"/>
                    <a:gd name="T7" fmla="*/ 36 h 87"/>
                    <a:gd name="T8" fmla="*/ 14 w 19"/>
                    <a:gd name="T9" fmla="*/ 51 h 87"/>
                    <a:gd name="T10" fmla="*/ 19 w 19"/>
                    <a:gd name="T11" fmla="*/ 58 h 87"/>
                    <a:gd name="T12" fmla="*/ 12 w 19"/>
                    <a:gd name="T13" fmla="*/ 60 h 87"/>
                    <a:gd name="T14" fmla="*/ 12 w 19"/>
                    <a:gd name="T15" fmla="*/ 73 h 87"/>
                    <a:gd name="T16" fmla="*/ 8 w 19"/>
                    <a:gd name="T17" fmla="*/ 73 h 87"/>
                    <a:gd name="T18" fmla="*/ 12 w 19"/>
                    <a:gd name="T19" fmla="*/ 86 h 87"/>
                    <a:gd name="T20" fmla="*/ 2 w 19"/>
                    <a:gd name="T21" fmla="*/ 84 h 87"/>
                    <a:gd name="T22" fmla="*/ 4 w 19"/>
                    <a:gd name="T23" fmla="*/ 73 h 87"/>
                    <a:gd name="T24" fmla="*/ 1 w 19"/>
                    <a:gd name="T25" fmla="*/ 67 h 87"/>
                    <a:gd name="T26" fmla="*/ 4 w 19"/>
                    <a:gd name="T27" fmla="*/ 45 h 87"/>
                    <a:gd name="T28" fmla="*/ 1 w 19"/>
                    <a:gd name="T29" fmla="*/ 36 h 87"/>
                    <a:gd name="T30" fmla="*/ 1 w 19"/>
                    <a:gd name="T31" fmla="*/ 23 h 87"/>
                    <a:gd name="T32" fmla="*/ 6 w 19"/>
                    <a:gd name="T33" fmla="*/ 17 h 87"/>
                    <a:gd name="T34" fmla="*/ 8 w 19"/>
                    <a:gd name="T35" fmla="*/ 11 h 87"/>
                    <a:gd name="T36" fmla="*/ 6 w 19"/>
                    <a:gd name="T37" fmla="*/ 10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9" h="87">
                      <a:moveTo>
                        <a:pt x="6" y="10"/>
                      </a:moveTo>
                      <a:cubicBezTo>
                        <a:pt x="14" y="0"/>
                        <a:pt x="7" y="20"/>
                        <a:pt x="10" y="23"/>
                      </a:cubicBezTo>
                      <a:cubicBezTo>
                        <a:pt x="13" y="25"/>
                        <a:pt x="8" y="26"/>
                        <a:pt x="12" y="30"/>
                      </a:cubicBezTo>
                      <a:cubicBezTo>
                        <a:pt x="14" y="33"/>
                        <a:pt x="12" y="33"/>
                        <a:pt x="12" y="36"/>
                      </a:cubicBezTo>
                      <a:cubicBezTo>
                        <a:pt x="12" y="38"/>
                        <a:pt x="15" y="43"/>
                        <a:pt x="14" y="51"/>
                      </a:cubicBezTo>
                      <a:cubicBezTo>
                        <a:pt x="13" y="55"/>
                        <a:pt x="16" y="56"/>
                        <a:pt x="19" y="58"/>
                      </a:cubicBezTo>
                      <a:cubicBezTo>
                        <a:pt x="19" y="62"/>
                        <a:pt x="14" y="62"/>
                        <a:pt x="12" y="60"/>
                      </a:cubicBezTo>
                      <a:cubicBezTo>
                        <a:pt x="11" y="65"/>
                        <a:pt x="11" y="73"/>
                        <a:pt x="12" y="73"/>
                      </a:cubicBezTo>
                      <a:cubicBezTo>
                        <a:pt x="12" y="73"/>
                        <a:pt x="8" y="73"/>
                        <a:pt x="8" y="73"/>
                      </a:cubicBezTo>
                      <a:cubicBezTo>
                        <a:pt x="8" y="77"/>
                        <a:pt x="13" y="78"/>
                        <a:pt x="12" y="86"/>
                      </a:cubicBezTo>
                      <a:cubicBezTo>
                        <a:pt x="6" y="84"/>
                        <a:pt x="7" y="87"/>
                        <a:pt x="2" y="84"/>
                      </a:cubicBezTo>
                      <a:cubicBezTo>
                        <a:pt x="6" y="79"/>
                        <a:pt x="2" y="78"/>
                        <a:pt x="4" y="73"/>
                      </a:cubicBezTo>
                      <a:cubicBezTo>
                        <a:pt x="4" y="70"/>
                        <a:pt x="3" y="68"/>
                        <a:pt x="1" y="67"/>
                      </a:cubicBezTo>
                      <a:cubicBezTo>
                        <a:pt x="2" y="63"/>
                        <a:pt x="6" y="55"/>
                        <a:pt x="4" y="45"/>
                      </a:cubicBezTo>
                      <a:cubicBezTo>
                        <a:pt x="4" y="41"/>
                        <a:pt x="1" y="39"/>
                        <a:pt x="1" y="36"/>
                      </a:cubicBezTo>
                      <a:cubicBezTo>
                        <a:pt x="0" y="30"/>
                        <a:pt x="5" y="26"/>
                        <a:pt x="1" y="23"/>
                      </a:cubicBezTo>
                      <a:cubicBezTo>
                        <a:pt x="2" y="20"/>
                        <a:pt x="3" y="18"/>
                        <a:pt x="6" y="17"/>
                      </a:cubicBezTo>
                      <a:cubicBezTo>
                        <a:pt x="6" y="14"/>
                        <a:pt x="6" y="12"/>
                        <a:pt x="8" y="11"/>
                      </a:cubicBezTo>
                      <a:cubicBezTo>
                        <a:pt x="8" y="10"/>
                        <a:pt x="7" y="10"/>
                        <a:pt x="6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6" name="任意多边形: 形状 46"/>
                <p:cNvSpPr>
                  <a:spLocks/>
                </p:cNvSpPr>
                <p:nvPr/>
              </p:nvSpPr>
              <p:spPr bwMode="auto">
                <a:xfrm>
                  <a:off x="3023905" y="1260958"/>
                  <a:ext cx="9806" cy="18211"/>
                </a:xfrm>
                <a:custGeom>
                  <a:avLst/>
                  <a:gdLst>
                    <a:gd name="T0" fmla="*/ 2 w 5"/>
                    <a:gd name="T1" fmla="*/ 1 h 9"/>
                    <a:gd name="T2" fmla="*/ 0 w 5"/>
                    <a:gd name="T3" fmla="*/ 6 h 9"/>
                    <a:gd name="T4" fmla="*/ 0 w 5"/>
                    <a:gd name="T5" fmla="*/ 2 h 9"/>
                    <a:gd name="T6" fmla="*/ 2 w 5"/>
                    <a:gd name="T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9">
                      <a:moveTo>
                        <a:pt x="2" y="1"/>
                      </a:moveTo>
                      <a:cubicBezTo>
                        <a:pt x="5" y="0"/>
                        <a:pt x="4" y="9"/>
                        <a:pt x="0" y="6"/>
                      </a:cubicBezTo>
                      <a:cubicBezTo>
                        <a:pt x="0" y="5"/>
                        <a:pt x="0" y="4"/>
                        <a:pt x="0" y="2"/>
                      </a:cubicBezTo>
                      <a:cubicBezTo>
                        <a:pt x="1" y="3"/>
                        <a:pt x="1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7" name="任意多边形: 形状 47"/>
                <p:cNvSpPr>
                  <a:spLocks/>
                </p:cNvSpPr>
                <p:nvPr/>
              </p:nvSpPr>
              <p:spPr bwMode="auto">
                <a:xfrm>
                  <a:off x="4717451" y="1322593"/>
                  <a:ext cx="116265" cy="98055"/>
                </a:xfrm>
                <a:custGeom>
                  <a:avLst/>
                  <a:gdLst>
                    <a:gd name="T0" fmla="*/ 25 w 56"/>
                    <a:gd name="T1" fmla="*/ 0 h 47"/>
                    <a:gd name="T2" fmla="*/ 30 w 56"/>
                    <a:gd name="T3" fmla="*/ 4 h 47"/>
                    <a:gd name="T4" fmla="*/ 28 w 56"/>
                    <a:gd name="T5" fmla="*/ 12 h 47"/>
                    <a:gd name="T6" fmla="*/ 36 w 56"/>
                    <a:gd name="T7" fmla="*/ 15 h 47"/>
                    <a:gd name="T8" fmla="*/ 47 w 56"/>
                    <a:gd name="T9" fmla="*/ 19 h 47"/>
                    <a:gd name="T10" fmla="*/ 45 w 56"/>
                    <a:gd name="T11" fmla="*/ 26 h 47"/>
                    <a:gd name="T12" fmla="*/ 51 w 56"/>
                    <a:gd name="T13" fmla="*/ 28 h 47"/>
                    <a:gd name="T14" fmla="*/ 54 w 56"/>
                    <a:gd name="T15" fmla="*/ 34 h 47"/>
                    <a:gd name="T16" fmla="*/ 51 w 56"/>
                    <a:gd name="T17" fmla="*/ 43 h 47"/>
                    <a:gd name="T18" fmla="*/ 49 w 56"/>
                    <a:gd name="T19" fmla="*/ 40 h 47"/>
                    <a:gd name="T20" fmla="*/ 38 w 56"/>
                    <a:gd name="T21" fmla="*/ 40 h 47"/>
                    <a:gd name="T22" fmla="*/ 30 w 56"/>
                    <a:gd name="T23" fmla="*/ 47 h 47"/>
                    <a:gd name="T24" fmla="*/ 26 w 56"/>
                    <a:gd name="T25" fmla="*/ 41 h 47"/>
                    <a:gd name="T26" fmla="*/ 21 w 56"/>
                    <a:gd name="T27" fmla="*/ 40 h 47"/>
                    <a:gd name="T28" fmla="*/ 13 w 56"/>
                    <a:gd name="T29" fmla="*/ 34 h 47"/>
                    <a:gd name="T30" fmla="*/ 0 w 56"/>
                    <a:gd name="T31" fmla="*/ 36 h 47"/>
                    <a:gd name="T32" fmla="*/ 2 w 56"/>
                    <a:gd name="T33" fmla="*/ 28 h 47"/>
                    <a:gd name="T34" fmla="*/ 10 w 56"/>
                    <a:gd name="T35" fmla="*/ 25 h 47"/>
                    <a:gd name="T36" fmla="*/ 13 w 56"/>
                    <a:gd name="T37" fmla="*/ 17 h 47"/>
                    <a:gd name="T38" fmla="*/ 15 w 56"/>
                    <a:gd name="T39" fmla="*/ 8 h 47"/>
                    <a:gd name="T40" fmla="*/ 19 w 56"/>
                    <a:gd name="T41" fmla="*/ 8 h 47"/>
                    <a:gd name="T42" fmla="*/ 19 w 56"/>
                    <a:gd name="T43" fmla="*/ 4 h 47"/>
                    <a:gd name="T44" fmla="*/ 25 w 56"/>
                    <a:gd name="T45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6" h="47">
                      <a:moveTo>
                        <a:pt x="25" y="0"/>
                      </a:moveTo>
                      <a:cubicBezTo>
                        <a:pt x="27" y="1"/>
                        <a:pt x="27" y="4"/>
                        <a:pt x="30" y="4"/>
                      </a:cubicBezTo>
                      <a:cubicBezTo>
                        <a:pt x="29" y="8"/>
                        <a:pt x="24" y="8"/>
                        <a:pt x="28" y="12"/>
                      </a:cubicBezTo>
                      <a:cubicBezTo>
                        <a:pt x="27" y="16"/>
                        <a:pt x="33" y="14"/>
                        <a:pt x="36" y="15"/>
                      </a:cubicBezTo>
                      <a:cubicBezTo>
                        <a:pt x="37" y="16"/>
                        <a:pt x="40" y="22"/>
                        <a:pt x="47" y="19"/>
                      </a:cubicBezTo>
                      <a:cubicBezTo>
                        <a:pt x="47" y="24"/>
                        <a:pt x="50" y="25"/>
                        <a:pt x="45" y="26"/>
                      </a:cubicBezTo>
                      <a:cubicBezTo>
                        <a:pt x="45" y="29"/>
                        <a:pt x="49" y="27"/>
                        <a:pt x="51" y="28"/>
                      </a:cubicBezTo>
                      <a:cubicBezTo>
                        <a:pt x="52" y="30"/>
                        <a:pt x="49" y="36"/>
                        <a:pt x="54" y="34"/>
                      </a:cubicBezTo>
                      <a:cubicBezTo>
                        <a:pt x="56" y="40"/>
                        <a:pt x="49" y="38"/>
                        <a:pt x="51" y="43"/>
                      </a:cubicBezTo>
                      <a:cubicBezTo>
                        <a:pt x="49" y="43"/>
                        <a:pt x="49" y="41"/>
                        <a:pt x="49" y="40"/>
                      </a:cubicBezTo>
                      <a:cubicBezTo>
                        <a:pt x="42" y="40"/>
                        <a:pt x="43" y="42"/>
                        <a:pt x="38" y="40"/>
                      </a:cubicBezTo>
                      <a:cubicBezTo>
                        <a:pt x="35" y="42"/>
                        <a:pt x="30" y="42"/>
                        <a:pt x="30" y="47"/>
                      </a:cubicBezTo>
                      <a:cubicBezTo>
                        <a:pt x="27" y="47"/>
                        <a:pt x="28" y="43"/>
                        <a:pt x="26" y="41"/>
                      </a:cubicBezTo>
                      <a:cubicBezTo>
                        <a:pt x="25" y="40"/>
                        <a:pt x="22" y="41"/>
                        <a:pt x="21" y="40"/>
                      </a:cubicBezTo>
                      <a:cubicBezTo>
                        <a:pt x="19" y="38"/>
                        <a:pt x="18" y="35"/>
                        <a:pt x="13" y="34"/>
                      </a:cubicBezTo>
                      <a:cubicBezTo>
                        <a:pt x="7" y="33"/>
                        <a:pt x="7" y="37"/>
                        <a:pt x="0" y="36"/>
                      </a:cubicBezTo>
                      <a:cubicBezTo>
                        <a:pt x="2" y="34"/>
                        <a:pt x="2" y="32"/>
                        <a:pt x="2" y="28"/>
                      </a:cubicBezTo>
                      <a:cubicBezTo>
                        <a:pt x="8" y="31"/>
                        <a:pt x="4" y="22"/>
                        <a:pt x="10" y="25"/>
                      </a:cubicBezTo>
                      <a:cubicBezTo>
                        <a:pt x="7" y="20"/>
                        <a:pt x="12" y="19"/>
                        <a:pt x="13" y="17"/>
                      </a:cubicBezTo>
                      <a:cubicBezTo>
                        <a:pt x="14" y="15"/>
                        <a:pt x="13" y="11"/>
                        <a:pt x="15" y="8"/>
                      </a:cubicBezTo>
                      <a:cubicBezTo>
                        <a:pt x="16" y="7"/>
                        <a:pt x="18" y="8"/>
                        <a:pt x="19" y="8"/>
                      </a:cubicBezTo>
                      <a:cubicBezTo>
                        <a:pt x="20" y="7"/>
                        <a:pt x="18" y="5"/>
                        <a:pt x="19" y="4"/>
                      </a:cubicBezTo>
                      <a:cubicBezTo>
                        <a:pt x="21" y="3"/>
                        <a:pt x="25" y="4"/>
                        <a:pt x="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8" name="任意多边形: 形状 48"/>
                <p:cNvSpPr>
                  <a:spLocks/>
                </p:cNvSpPr>
                <p:nvPr/>
              </p:nvSpPr>
              <p:spPr bwMode="auto">
                <a:xfrm>
                  <a:off x="4654415" y="1353410"/>
                  <a:ext cx="29417" cy="25214"/>
                </a:xfrm>
                <a:custGeom>
                  <a:avLst/>
                  <a:gdLst>
                    <a:gd name="T0" fmla="*/ 0 w 14"/>
                    <a:gd name="T1" fmla="*/ 0 h 12"/>
                    <a:gd name="T2" fmla="*/ 14 w 14"/>
                    <a:gd name="T3" fmla="*/ 6 h 12"/>
                    <a:gd name="T4" fmla="*/ 0 w 14"/>
                    <a:gd name="T5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2">
                      <a:moveTo>
                        <a:pt x="0" y="0"/>
                      </a:moveTo>
                      <a:cubicBezTo>
                        <a:pt x="7" y="0"/>
                        <a:pt x="7" y="6"/>
                        <a:pt x="14" y="6"/>
                      </a:cubicBezTo>
                      <a:cubicBezTo>
                        <a:pt x="12" y="12"/>
                        <a:pt x="1" y="6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9" name="任意多边形: 形状 49"/>
                <p:cNvSpPr>
                  <a:spLocks/>
                </p:cNvSpPr>
                <p:nvPr/>
              </p:nvSpPr>
              <p:spPr bwMode="auto">
                <a:xfrm>
                  <a:off x="7886020" y="1451465"/>
                  <a:ext cx="81245" cy="58833"/>
                </a:xfrm>
                <a:custGeom>
                  <a:avLst/>
                  <a:gdLst>
                    <a:gd name="T0" fmla="*/ 11 w 39"/>
                    <a:gd name="T1" fmla="*/ 0 h 28"/>
                    <a:gd name="T2" fmla="*/ 13 w 39"/>
                    <a:gd name="T3" fmla="*/ 2 h 28"/>
                    <a:gd name="T4" fmla="*/ 21 w 39"/>
                    <a:gd name="T5" fmla="*/ 9 h 28"/>
                    <a:gd name="T6" fmla="*/ 39 w 39"/>
                    <a:gd name="T7" fmla="*/ 7 h 28"/>
                    <a:gd name="T8" fmla="*/ 32 w 39"/>
                    <a:gd name="T9" fmla="*/ 19 h 28"/>
                    <a:gd name="T10" fmla="*/ 26 w 39"/>
                    <a:gd name="T11" fmla="*/ 17 h 28"/>
                    <a:gd name="T12" fmla="*/ 19 w 39"/>
                    <a:gd name="T13" fmla="*/ 20 h 28"/>
                    <a:gd name="T14" fmla="*/ 17 w 39"/>
                    <a:gd name="T15" fmla="*/ 26 h 28"/>
                    <a:gd name="T16" fmla="*/ 8 w 39"/>
                    <a:gd name="T17" fmla="*/ 22 h 28"/>
                    <a:gd name="T18" fmla="*/ 11 w 39"/>
                    <a:gd name="T1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9" h="28">
                      <a:moveTo>
                        <a:pt x="11" y="0"/>
                      </a:moveTo>
                      <a:cubicBezTo>
                        <a:pt x="13" y="0"/>
                        <a:pt x="13" y="1"/>
                        <a:pt x="13" y="2"/>
                      </a:cubicBezTo>
                      <a:cubicBezTo>
                        <a:pt x="13" y="7"/>
                        <a:pt x="20" y="4"/>
                        <a:pt x="21" y="9"/>
                      </a:cubicBezTo>
                      <a:cubicBezTo>
                        <a:pt x="27" y="7"/>
                        <a:pt x="32" y="10"/>
                        <a:pt x="39" y="7"/>
                      </a:cubicBezTo>
                      <a:cubicBezTo>
                        <a:pt x="39" y="13"/>
                        <a:pt x="32" y="13"/>
                        <a:pt x="32" y="19"/>
                      </a:cubicBezTo>
                      <a:cubicBezTo>
                        <a:pt x="29" y="19"/>
                        <a:pt x="29" y="17"/>
                        <a:pt x="26" y="17"/>
                      </a:cubicBezTo>
                      <a:cubicBezTo>
                        <a:pt x="22" y="16"/>
                        <a:pt x="20" y="25"/>
                        <a:pt x="19" y="20"/>
                      </a:cubicBezTo>
                      <a:cubicBezTo>
                        <a:pt x="17" y="21"/>
                        <a:pt x="17" y="24"/>
                        <a:pt x="17" y="26"/>
                      </a:cubicBezTo>
                      <a:cubicBezTo>
                        <a:pt x="12" y="28"/>
                        <a:pt x="12" y="15"/>
                        <a:pt x="8" y="22"/>
                      </a:cubicBezTo>
                      <a:cubicBezTo>
                        <a:pt x="0" y="17"/>
                        <a:pt x="6" y="3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0" name="任意多边形: 形状 50"/>
                <p:cNvSpPr>
                  <a:spLocks/>
                </p:cNvSpPr>
                <p:nvPr/>
              </p:nvSpPr>
              <p:spPr bwMode="auto">
                <a:xfrm>
                  <a:off x="7743140" y="1520103"/>
                  <a:ext cx="156888" cy="137277"/>
                </a:xfrm>
                <a:custGeom>
                  <a:avLst/>
                  <a:gdLst>
                    <a:gd name="T0" fmla="*/ 67 w 76"/>
                    <a:gd name="T1" fmla="*/ 0 h 66"/>
                    <a:gd name="T2" fmla="*/ 73 w 76"/>
                    <a:gd name="T3" fmla="*/ 2 h 66"/>
                    <a:gd name="T4" fmla="*/ 73 w 76"/>
                    <a:gd name="T5" fmla="*/ 30 h 66"/>
                    <a:gd name="T6" fmla="*/ 71 w 76"/>
                    <a:gd name="T7" fmla="*/ 27 h 66"/>
                    <a:gd name="T8" fmla="*/ 71 w 76"/>
                    <a:gd name="T9" fmla="*/ 38 h 66"/>
                    <a:gd name="T10" fmla="*/ 67 w 76"/>
                    <a:gd name="T11" fmla="*/ 36 h 66"/>
                    <a:gd name="T12" fmla="*/ 67 w 76"/>
                    <a:gd name="T13" fmla="*/ 55 h 66"/>
                    <a:gd name="T14" fmla="*/ 64 w 76"/>
                    <a:gd name="T15" fmla="*/ 53 h 66"/>
                    <a:gd name="T16" fmla="*/ 58 w 76"/>
                    <a:gd name="T17" fmla="*/ 56 h 66"/>
                    <a:gd name="T18" fmla="*/ 54 w 76"/>
                    <a:gd name="T19" fmla="*/ 55 h 66"/>
                    <a:gd name="T20" fmla="*/ 47 w 76"/>
                    <a:gd name="T21" fmla="*/ 56 h 66"/>
                    <a:gd name="T22" fmla="*/ 37 w 76"/>
                    <a:gd name="T23" fmla="*/ 58 h 66"/>
                    <a:gd name="T24" fmla="*/ 34 w 76"/>
                    <a:gd name="T25" fmla="*/ 66 h 66"/>
                    <a:gd name="T26" fmla="*/ 26 w 76"/>
                    <a:gd name="T27" fmla="*/ 56 h 66"/>
                    <a:gd name="T28" fmla="*/ 23 w 76"/>
                    <a:gd name="T29" fmla="*/ 60 h 66"/>
                    <a:gd name="T30" fmla="*/ 19 w 76"/>
                    <a:gd name="T31" fmla="*/ 58 h 66"/>
                    <a:gd name="T32" fmla="*/ 0 w 76"/>
                    <a:gd name="T33" fmla="*/ 62 h 66"/>
                    <a:gd name="T34" fmla="*/ 2 w 76"/>
                    <a:gd name="T35" fmla="*/ 55 h 66"/>
                    <a:gd name="T36" fmla="*/ 6 w 76"/>
                    <a:gd name="T37" fmla="*/ 56 h 66"/>
                    <a:gd name="T38" fmla="*/ 8 w 76"/>
                    <a:gd name="T39" fmla="*/ 53 h 66"/>
                    <a:gd name="T40" fmla="*/ 34 w 76"/>
                    <a:gd name="T41" fmla="*/ 51 h 66"/>
                    <a:gd name="T42" fmla="*/ 37 w 76"/>
                    <a:gd name="T43" fmla="*/ 38 h 66"/>
                    <a:gd name="T44" fmla="*/ 41 w 76"/>
                    <a:gd name="T45" fmla="*/ 34 h 66"/>
                    <a:gd name="T46" fmla="*/ 52 w 76"/>
                    <a:gd name="T47" fmla="*/ 36 h 66"/>
                    <a:gd name="T48" fmla="*/ 52 w 76"/>
                    <a:gd name="T49" fmla="*/ 28 h 66"/>
                    <a:gd name="T50" fmla="*/ 54 w 76"/>
                    <a:gd name="T51" fmla="*/ 32 h 66"/>
                    <a:gd name="T52" fmla="*/ 56 w 76"/>
                    <a:gd name="T53" fmla="*/ 23 h 66"/>
                    <a:gd name="T54" fmla="*/ 62 w 76"/>
                    <a:gd name="T55" fmla="*/ 8 h 66"/>
                    <a:gd name="T56" fmla="*/ 67 w 76"/>
                    <a:gd name="T5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6" h="66">
                      <a:moveTo>
                        <a:pt x="67" y="0"/>
                      </a:moveTo>
                      <a:cubicBezTo>
                        <a:pt x="70" y="0"/>
                        <a:pt x="70" y="2"/>
                        <a:pt x="73" y="2"/>
                      </a:cubicBezTo>
                      <a:cubicBezTo>
                        <a:pt x="73" y="16"/>
                        <a:pt x="76" y="22"/>
                        <a:pt x="73" y="30"/>
                      </a:cubicBezTo>
                      <a:cubicBezTo>
                        <a:pt x="71" y="30"/>
                        <a:pt x="71" y="28"/>
                        <a:pt x="71" y="27"/>
                      </a:cubicBezTo>
                      <a:cubicBezTo>
                        <a:pt x="66" y="28"/>
                        <a:pt x="71" y="34"/>
                        <a:pt x="71" y="38"/>
                      </a:cubicBezTo>
                      <a:cubicBezTo>
                        <a:pt x="69" y="37"/>
                        <a:pt x="69" y="36"/>
                        <a:pt x="67" y="36"/>
                      </a:cubicBezTo>
                      <a:cubicBezTo>
                        <a:pt x="67" y="42"/>
                        <a:pt x="67" y="48"/>
                        <a:pt x="67" y="55"/>
                      </a:cubicBezTo>
                      <a:cubicBezTo>
                        <a:pt x="66" y="54"/>
                        <a:pt x="65" y="53"/>
                        <a:pt x="64" y="53"/>
                      </a:cubicBezTo>
                      <a:cubicBezTo>
                        <a:pt x="60" y="51"/>
                        <a:pt x="59" y="56"/>
                        <a:pt x="58" y="56"/>
                      </a:cubicBezTo>
                      <a:cubicBezTo>
                        <a:pt x="57" y="57"/>
                        <a:pt x="56" y="55"/>
                        <a:pt x="54" y="55"/>
                      </a:cubicBezTo>
                      <a:cubicBezTo>
                        <a:pt x="54" y="54"/>
                        <a:pt x="49" y="56"/>
                        <a:pt x="47" y="56"/>
                      </a:cubicBezTo>
                      <a:cubicBezTo>
                        <a:pt x="46" y="57"/>
                        <a:pt x="42" y="59"/>
                        <a:pt x="37" y="58"/>
                      </a:cubicBezTo>
                      <a:cubicBezTo>
                        <a:pt x="34" y="58"/>
                        <a:pt x="36" y="65"/>
                        <a:pt x="34" y="66"/>
                      </a:cubicBezTo>
                      <a:cubicBezTo>
                        <a:pt x="30" y="64"/>
                        <a:pt x="26" y="62"/>
                        <a:pt x="26" y="56"/>
                      </a:cubicBezTo>
                      <a:cubicBezTo>
                        <a:pt x="23" y="54"/>
                        <a:pt x="23" y="60"/>
                        <a:pt x="23" y="60"/>
                      </a:cubicBezTo>
                      <a:cubicBezTo>
                        <a:pt x="20" y="61"/>
                        <a:pt x="19" y="58"/>
                        <a:pt x="19" y="58"/>
                      </a:cubicBezTo>
                      <a:cubicBezTo>
                        <a:pt x="12" y="59"/>
                        <a:pt x="5" y="65"/>
                        <a:pt x="0" y="62"/>
                      </a:cubicBezTo>
                      <a:cubicBezTo>
                        <a:pt x="2" y="60"/>
                        <a:pt x="2" y="58"/>
                        <a:pt x="2" y="55"/>
                      </a:cubicBezTo>
                      <a:cubicBezTo>
                        <a:pt x="4" y="53"/>
                        <a:pt x="6" y="56"/>
                        <a:pt x="6" y="56"/>
                      </a:cubicBezTo>
                      <a:cubicBezTo>
                        <a:pt x="8" y="56"/>
                        <a:pt x="7" y="53"/>
                        <a:pt x="8" y="53"/>
                      </a:cubicBezTo>
                      <a:cubicBezTo>
                        <a:pt x="14" y="52"/>
                        <a:pt x="26" y="54"/>
                        <a:pt x="34" y="51"/>
                      </a:cubicBezTo>
                      <a:cubicBezTo>
                        <a:pt x="31" y="42"/>
                        <a:pt x="39" y="45"/>
                        <a:pt x="37" y="38"/>
                      </a:cubicBezTo>
                      <a:cubicBezTo>
                        <a:pt x="41" y="40"/>
                        <a:pt x="42" y="39"/>
                        <a:pt x="41" y="34"/>
                      </a:cubicBezTo>
                      <a:cubicBezTo>
                        <a:pt x="45" y="38"/>
                        <a:pt x="49" y="31"/>
                        <a:pt x="52" y="36"/>
                      </a:cubicBezTo>
                      <a:cubicBezTo>
                        <a:pt x="53" y="35"/>
                        <a:pt x="51" y="29"/>
                        <a:pt x="52" y="28"/>
                      </a:cubicBezTo>
                      <a:cubicBezTo>
                        <a:pt x="54" y="27"/>
                        <a:pt x="54" y="32"/>
                        <a:pt x="54" y="32"/>
                      </a:cubicBezTo>
                      <a:cubicBezTo>
                        <a:pt x="56" y="33"/>
                        <a:pt x="60" y="31"/>
                        <a:pt x="56" y="23"/>
                      </a:cubicBezTo>
                      <a:cubicBezTo>
                        <a:pt x="63" y="21"/>
                        <a:pt x="59" y="13"/>
                        <a:pt x="62" y="8"/>
                      </a:cubicBezTo>
                      <a:cubicBezTo>
                        <a:pt x="63" y="5"/>
                        <a:pt x="70" y="5"/>
                        <a:pt x="6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1" name="任意多边形: 形状 51"/>
                <p:cNvSpPr>
                  <a:spLocks/>
                </p:cNvSpPr>
                <p:nvPr/>
              </p:nvSpPr>
              <p:spPr bwMode="auto">
                <a:xfrm>
                  <a:off x="5794652" y="1528507"/>
                  <a:ext cx="28016" cy="30817"/>
                </a:xfrm>
                <a:custGeom>
                  <a:avLst/>
                  <a:gdLst>
                    <a:gd name="T0" fmla="*/ 4 w 13"/>
                    <a:gd name="T1" fmla="*/ 0 h 15"/>
                    <a:gd name="T2" fmla="*/ 0 w 13"/>
                    <a:gd name="T3" fmla="*/ 13 h 15"/>
                    <a:gd name="T4" fmla="*/ 4 w 13"/>
                    <a:gd name="T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3" h="15">
                      <a:moveTo>
                        <a:pt x="4" y="0"/>
                      </a:moveTo>
                      <a:cubicBezTo>
                        <a:pt x="13" y="0"/>
                        <a:pt x="10" y="15"/>
                        <a:pt x="0" y="13"/>
                      </a:cubicBezTo>
                      <a:cubicBezTo>
                        <a:pt x="4" y="12"/>
                        <a:pt x="0" y="1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2" name="任意多边形: 形状 52"/>
                <p:cNvSpPr>
                  <a:spLocks/>
                </p:cNvSpPr>
                <p:nvPr/>
              </p:nvSpPr>
              <p:spPr bwMode="auto">
                <a:xfrm>
                  <a:off x="5861889" y="1571932"/>
                  <a:ext cx="39222" cy="29417"/>
                </a:xfrm>
                <a:custGeom>
                  <a:avLst/>
                  <a:gdLst>
                    <a:gd name="T0" fmla="*/ 15 w 19"/>
                    <a:gd name="T1" fmla="*/ 3 h 14"/>
                    <a:gd name="T2" fmla="*/ 19 w 19"/>
                    <a:gd name="T3" fmla="*/ 13 h 14"/>
                    <a:gd name="T4" fmla="*/ 9 w 19"/>
                    <a:gd name="T5" fmla="*/ 13 h 14"/>
                    <a:gd name="T6" fmla="*/ 9 w 19"/>
                    <a:gd name="T7" fmla="*/ 11 h 14"/>
                    <a:gd name="T8" fmla="*/ 2 w 19"/>
                    <a:gd name="T9" fmla="*/ 9 h 14"/>
                    <a:gd name="T10" fmla="*/ 15 w 19"/>
                    <a:gd name="T1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" h="14">
                      <a:moveTo>
                        <a:pt x="15" y="3"/>
                      </a:moveTo>
                      <a:cubicBezTo>
                        <a:pt x="18" y="5"/>
                        <a:pt x="19" y="8"/>
                        <a:pt x="19" y="13"/>
                      </a:cubicBezTo>
                      <a:cubicBezTo>
                        <a:pt x="17" y="12"/>
                        <a:pt x="11" y="14"/>
                        <a:pt x="9" y="13"/>
                      </a:cubicBezTo>
                      <a:cubicBezTo>
                        <a:pt x="9" y="13"/>
                        <a:pt x="10" y="11"/>
                        <a:pt x="9" y="11"/>
                      </a:cubicBezTo>
                      <a:cubicBezTo>
                        <a:pt x="7" y="10"/>
                        <a:pt x="2" y="12"/>
                        <a:pt x="2" y="9"/>
                      </a:cubicBezTo>
                      <a:cubicBezTo>
                        <a:pt x="0" y="0"/>
                        <a:pt x="15" y="9"/>
                        <a:pt x="15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3" name="任意多边形: 形状 53"/>
                <p:cNvSpPr>
                  <a:spLocks/>
                </p:cNvSpPr>
                <p:nvPr/>
              </p:nvSpPr>
              <p:spPr bwMode="auto">
                <a:xfrm>
                  <a:off x="6175664" y="1627963"/>
                  <a:ext cx="29417" cy="15409"/>
                </a:xfrm>
                <a:custGeom>
                  <a:avLst/>
                  <a:gdLst>
                    <a:gd name="T0" fmla="*/ 0 w 14"/>
                    <a:gd name="T1" fmla="*/ 6 h 7"/>
                    <a:gd name="T2" fmla="*/ 8 w 14"/>
                    <a:gd name="T3" fmla="*/ 1 h 7"/>
                    <a:gd name="T4" fmla="*/ 6 w 14"/>
                    <a:gd name="T5" fmla="*/ 3 h 7"/>
                    <a:gd name="T6" fmla="*/ 0 w 14"/>
                    <a:gd name="T7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7">
                      <a:moveTo>
                        <a:pt x="0" y="6"/>
                      </a:moveTo>
                      <a:cubicBezTo>
                        <a:pt x="0" y="1"/>
                        <a:pt x="3" y="0"/>
                        <a:pt x="8" y="1"/>
                      </a:cubicBezTo>
                      <a:cubicBezTo>
                        <a:pt x="14" y="0"/>
                        <a:pt x="10" y="4"/>
                        <a:pt x="6" y="3"/>
                      </a:cubicBezTo>
                      <a:cubicBezTo>
                        <a:pt x="4" y="4"/>
                        <a:pt x="4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4" name="任意多边形: 形状 54"/>
                <p:cNvSpPr>
                  <a:spLocks/>
                </p:cNvSpPr>
                <p:nvPr/>
              </p:nvSpPr>
              <p:spPr bwMode="auto">
                <a:xfrm>
                  <a:off x="7757148" y="1651776"/>
                  <a:ext cx="29417" cy="18211"/>
                </a:xfrm>
                <a:custGeom>
                  <a:avLst/>
                  <a:gdLst>
                    <a:gd name="T0" fmla="*/ 12 w 14"/>
                    <a:gd name="T1" fmla="*/ 1 h 9"/>
                    <a:gd name="T2" fmla="*/ 8 w 14"/>
                    <a:gd name="T3" fmla="*/ 8 h 9"/>
                    <a:gd name="T4" fmla="*/ 1 w 14"/>
                    <a:gd name="T5" fmla="*/ 3 h 9"/>
                    <a:gd name="T6" fmla="*/ 12 w 14"/>
                    <a:gd name="T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9">
                      <a:moveTo>
                        <a:pt x="12" y="1"/>
                      </a:moveTo>
                      <a:cubicBezTo>
                        <a:pt x="14" y="7"/>
                        <a:pt x="6" y="2"/>
                        <a:pt x="8" y="8"/>
                      </a:cubicBezTo>
                      <a:cubicBezTo>
                        <a:pt x="3" y="9"/>
                        <a:pt x="0" y="8"/>
                        <a:pt x="1" y="3"/>
                      </a:cubicBezTo>
                      <a:cubicBezTo>
                        <a:pt x="5" y="8"/>
                        <a:pt x="6" y="0"/>
                        <a:pt x="1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5" name="任意多边形: 形状 55"/>
                <p:cNvSpPr>
                  <a:spLocks/>
                </p:cNvSpPr>
                <p:nvPr/>
              </p:nvSpPr>
              <p:spPr bwMode="auto">
                <a:xfrm>
                  <a:off x="7706720" y="1653177"/>
                  <a:ext cx="42023" cy="43425"/>
                </a:xfrm>
                <a:custGeom>
                  <a:avLst/>
                  <a:gdLst>
                    <a:gd name="T0" fmla="*/ 17 w 20"/>
                    <a:gd name="T1" fmla="*/ 4 h 21"/>
                    <a:gd name="T2" fmla="*/ 17 w 20"/>
                    <a:gd name="T3" fmla="*/ 17 h 21"/>
                    <a:gd name="T4" fmla="*/ 6 w 20"/>
                    <a:gd name="T5" fmla="*/ 18 h 21"/>
                    <a:gd name="T6" fmla="*/ 0 w 20"/>
                    <a:gd name="T7" fmla="*/ 11 h 21"/>
                    <a:gd name="T8" fmla="*/ 17 w 20"/>
                    <a:gd name="T9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1">
                      <a:moveTo>
                        <a:pt x="17" y="4"/>
                      </a:moveTo>
                      <a:cubicBezTo>
                        <a:pt x="20" y="9"/>
                        <a:pt x="12" y="14"/>
                        <a:pt x="17" y="17"/>
                      </a:cubicBezTo>
                      <a:cubicBezTo>
                        <a:pt x="17" y="21"/>
                        <a:pt x="9" y="17"/>
                        <a:pt x="6" y="18"/>
                      </a:cubicBezTo>
                      <a:cubicBezTo>
                        <a:pt x="6" y="11"/>
                        <a:pt x="7" y="8"/>
                        <a:pt x="0" y="11"/>
                      </a:cubicBezTo>
                      <a:cubicBezTo>
                        <a:pt x="0" y="2"/>
                        <a:pt x="10" y="0"/>
                        <a:pt x="17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6" name="任意多边形: 形状 56"/>
                <p:cNvSpPr>
                  <a:spLocks/>
                </p:cNvSpPr>
                <p:nvPr/>
              </p:nvSpPr>
              <p:spPr bwMode="auto">
                <a:xfrm>
                  <a:off x="7561038" y="1807263"/>
                  <a:ext cx="25214" cy="39222"/>
                </a:xfrm>
                <a:custGeom>
                  <a:avLst/>
                  <a:gdLst>
                    <a:gd name="T0" fmla="*/ 11 w 12"/>
                    <a:gd name="T1" fmla="*/ 8 h 19"/>
                    <a:gd name="T2" fmla="*/ 7 w 12"/>
                    <a:gd name="T3" fmla="*/ 19 h 19"/>
                    <a:gd name="T4" fmla="*/ 0 w 12"/>
                    <a:gd name="T5" fmla="*/ 19 h 19"/>
                    <a:gd name="T6" fmla="*/ 1 w 12"/>
                    <a:gd name="T7" fmla="*/ 6 h 19"/>
                    <a:gd name="T8" fmla="*/ 11 w 12"/>
                    <a:gd name="T9" fmla="*/ 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11" y="8"/>
                      </a:moveTo>
                      <a:cubicBezTo>
                        <a:pt x="11" y="13"/>
                        <a:pt x="4" y="11"/>
                        <a:pt x="7" y="19"/>
                      </a:cubicBezTo>
                      <a:cubicBezTo>
                        <a:pt x="5" y="19"/>
                        <a:pt x="2" y="19"/>
                        <a:pt x="0" y="19"/>
                      </a:cubicBezTo>
                      <a:cubicBezTo>
                        <a:pt x="0" y="16"/>
                        <a:pt x="6" y="9"/>
                        <a:pt x="1" y="6"/>
                      </a:cubicBezTo>
                      <a:cubicBezTo>
                        <a:pt x="3" y="2"/>
                        <a:pt x="12" y="0"/>
                        <a:pt x="1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7" name="任意多边形: 形状 57"/>
                <p:cNvSpPr>
                  <a:spLocks/>
                </p:cNvSpPr>
                <p:nvPr/>
              </p:nvSpPr>
              <p:spPr bwMode="auto">
                <a:xfrm>
                  <a:off x="3912000" y="1825473"/>
                  <a:ext cx="16809" cy="12607"/>
                </a:xfrm>
                <a:custGeom>
                  <a:avLst/>
                  <a:gdLst>
                    <a:gd name="T0" fmla="*/ 0 w 8"/>
                    <a:gd name="T1" fmla="*/ 3 h 6"/>
                    <a:gd name="T2" fmla="*/ 7 w 8"/>
                    <a:gd name="T3" fmla="*/ 1 h 6"/>
                    <a:gd name="T4" fmla="*/ 5 w 8"/>
                    <a:gd name="T5" fmla="*/ 6 h 6"/>
                    <a:gd name="T6" fmla="*/ 1 w 8"/>
                    <a:gd name="T7" fmla="*/ 6 h 6"/>
                    <a:gd name="T8" fmla="*/ 0 w 8"/>
                    <a:gd name="T9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0" y="3"/>
                      </a:moveTo>
                      <a:cubicBezTo>
                        <a:pt x="0" y="0"/>
                        <a:pt x="4" y="1"/>
                        <a:pt x="7" y="1"/>
                      </a:cubicBezTo>
                      <a:cubicBezTo>
                        <a:pt x="8" y="4"/>
                        <a:pt x="5" y="4"/>
                        <a:pt x="5" y="6"/>
                      </a:cubicBezTo>
                      <a:cubicBezTo>
                        <a:pt x="4" y="6"/>
                        <a:pt x="3" y="6"/>
                        <a:pt x="1" y="6"/>
                      </a:cubicBezTo>
                      <a:cubicBezTo>
                        <a:pt x="2" y="4"/>
                        <a:pt x="1" y="3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8" name="任意多边形: 形状 58"/>
                <p:cNvSpPr>
                  <a:spLocks/>
                </p:cNvSpPr>
                <p:nvPr/>
              </p:nvSpPr>
              <p:spPr bwMode="auto">
                <a:xfrm>
                  <a:off x="4322430" y="1838081"/>
                  <a:ext cx="158289" cy="63036"/>
                </a:xfrm>
                <a:custGeom>
                  <a:avLst/>
                  <a:gdLst>
                    <a:gd name="T0" fmla="*/ 75 w 76"/>
                    <a:gd name="T1" fmla="*/ 21 h 30"/>
                    <a:gd name="T2" fmla="*/ 58 w 76"/>
                    <a:gd name="T3" fmla="*/ 26 h 30"/>
                    <a:gd name="T4" fmla="*/ 54 w 76"/>
                    <a:gd name="T5" fmla="*/ 17 h 30"/>
                    <a:gd name="T6" fmla="*/ 34 w 76"/>
                    <a:gd name="T7" fmla="*/ 13 h 30"/>
                    <a:gd name="T8" fmla="*/ 32 w 76"/>
                    <a:gd name="T9" fmla="*/ 8 h 30"/>
                    <a:gd name="T10" fmla="*/ 13 w 76"/>
                    <a:gd name="T11" fmla="*/ 8 h 30"/>
                    <a:gd name="T12" fmla="*/ 0 w 76"/>
                    <a:gd name="T13" fmla="*/ 11 h 30"/>
                    <a:gd name="T14" fmla="*/ 8 w 76"/>
                    <a:gd name="T15" fmla="*/ 2 h 30"/>
                    <a:gd name="T16" fmla="*/ 24 w 76"/>
                    <a:gd name="T17" fmla="*/ 0 h 30"/>
                    <a:gd name="T18" fmla="*/ 30 w 76"/>
                    <a:gd name="T19" fmla="*/ 4 h 30"/>
                    <a:gd name="T20" fmla="*/ 36 w 76"/>
                    <a:gd name="T21" fmla="*/ 6 h 30"/>
                    <a:gd name="T22" fmla="*/ 50 w 76"/>
                    <a:gd name="T23" fmla="*/ 8 h 30"/>
                    <a:gd name="T24" fmla="*/ 56 w 76"/>
                    <a:gd name="T25" fmla="*/ 17 h 30"/>
                    <a:gd name="T26" fmla="*/ 62 w 76"/>
                    <a:gd name="T27" fmla="*/ 19 h 30"/>
                    <a:gd name="T28" fmla="*/ 75 w 76"/>
                    <a:gd name="T29" fmla="*/ 2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6" h="30">
                      <a:moveTo>
                        <a:pt x="75" y="21"/>
                      </a:moveTo>
                      <a:cubicBezTo>
                        <a:pt x="76" y="30"/>
                        <a:pt x="59" y="20"/>
                        <a:pt x="58" y="26"/>
                      </a:cubicBezTo>
                      <a:cubicBezTo>
                        <a:pt x="54" y="26"/>
                        <a:pt x="57" y="18"/>
                        <a:pt x="54" y="17"/>
                      </a:cubicBezTo>
                      <a:cubicBezTo>
                        <a:pt x="48" y="15"/>
                        <a:pt x="41" y="15"/>
                        <a:pt x="34" y="13"/>
                      </a:cubicBezTo>
                      <a:cubicBezTo>
                        <a:pt x="33" y="12"/>
                        <a:pt x="32" y="10"/>
                        <a:pt x="32" y="8"/>
                      </a:cubicBezTo>
                      <a:cubicBezTo>
                        <a:pt x="24" y="8"/>
                        <a:pt x="19" y="7"/>
                        <a:pt x="13" y="8"/>
                      </a:cubicBezTo>
                      <a:cubicBezTo>
                        <a:pt x="9" y="8"/>
                        <a:pt x="5" y="13"/>
                        <a:pt x="0" y="11"/>
                      </a:cubicBezTo>
                      <a:cubicBezTo>
                        <a:pt x="0" y="6"/>
                        <a:pt x="8" y="8"/>
                        <a:pt x="8" y="2"/>
                      </a:cubicBezTo>
                      <a:cubicBezTo>
                        <a:pt x="13" y="1"/>
                        <a:pt x="22" y="4"/>
                        <a:pt x="24" y="0"/>
                      </a:cubicBezTo>
                      <a:cubicBezTo>
                        <a:pt x="33" y="2"/>
                        <a:pt x="22" y="2"/>
                        <a:pt x="30" y="4"/>
                      </a:cubicBezTo>
                      <a:cubicBezTo>
                        <a:pt x="30" y="4"/>
                        <a:pt x="35" y="6"/>
                        <a:pt x="36" y="6"/>
                      </a:cubicBezTo>
                      <a:cubicBezTo>
                        <a:pt x="37" y="8"/>
                        <a:pt x="43" y="8"/>
                        <a:pt x="50" y="8"/>
                      </a:cubicBezTo>
                      <a:cubicBezTo>
                        <a:pt x="49" y="14"/>
                        <a:pt x="60" y="9"/>
                        <a:pt x="56" y="17"/>
                      </a:cubicBezTo>
                      <a:cubicBezTo>
                        <a:pt x="59" y="15"/>
                        <a:pt x="61" y="15"/>
                        <a:pt x="62" y="19"/>
                      </a:cubicBezTo>
                      <a:cubicBezTo>
                        <a:pt x="66" y="20"/>
                        <a:pt x="74" y="17"/>
                        <a:pt x="7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9" name="任意多边形: 形状 59"/>
                <p:cNvSpPr>
                  <a:spLocks/>
                </p:cNvSpPr>
                <p:nvPr/>
              </p:nvSpPr>
              <p:spPr bwMode="auto">
                <a:xfrm>
                  <a:off x="4508734" y="1892711"/>
                  <a:ext cx="64436" cy="35020"/>
                </a:xfrm>
                <a:custGeom>
                  <a:avLst/>
                  <a:gdLst>
                    <a:gd name="T0" fmla="*/ 1 w 31"/>
                    <a:gd name="T1" fmla="*/ 0 h 17"/>
                    <a:gd name="T2" fmla="*/ 16 w 31"/>
                    <a:gd name="T3" fmla="*/ 2 h 17"/>
                    <a:gd name="T4" fmla="*/ 24 w 31"/>
                    <a:gd name="T5" fmla="*/ 4 h 17"/>
                    <a:gd name="T6" fmla="*/ 31 w 31"/>
                    <a:gd name="T7" fmla="*/ 8 h 17"/>
                    <a:gd name="T8" fmla="*/ 5 w 31"/>
                    <a:gd name="T9" fmla="*/ 12 h 17"/>
                    <a:gd name="T10" fmla="*/ 9 w 31"/>
                    <a:gd name="T11" fmla="*/ 10 h 17"/>
                    <a:gd name="T12" fmla="*/ 1 w 31"/>
                    <a:gd name="T1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17">
                      <a:moveTo>
                        <a:pt x="1" y="0"/>
                      </a:moveTo>
                      <a:cubicBezTo>
                        <a:pt x="5" y="3"/>
                        <a:pt x="12" y="1"/>
                        <a:pt x="16" y="2"/>
                      </a:cubicBezTo>
                      <a:cubicBezTo>
                        <a:pt x="17" y="2"/>
                        <a:pt x="22" y="9"/>
                        <a:pt x="24" y="4"/>
                      </a:cubicBezTo>
                      <a:cubicBezTo>
                        <a:pt x="27" y="5"/>
                        <a:pt x="25" y="10"/>
                        <a:pt x="31" y="8"/>
                      </a:cubicBezTo>
                      <a:cubicBezTo>
                        <a:pt x="31" y="17"/>
                        <a:pt x="11" y="13"/>
                        <a:pt x="5" y="12"/>
                      </a:cubicBezTo>
                      <a:cubicBezTo>
                        <a:pt x="4" y="10"/>
                        <a:pt x="9" y="10"/>
                        <a:pt x="9" y="10"/>
                      </a:cubicBezTo>
                      <a:cubicBezTo>
                        <a:pt x="9" y="7"/>
                        <a:pt x="0" y="7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0" name="任意多边形: 形状 60"/>
                <p:cNvSpPr>
                  <a:spLocks/>
                </p:cNvSpPr>
                <p:nvPr/>
              </p:nvSpPr>
              <p:spPr bwMode="auto">
                <a:xfrm>
                  <a:off x="7378937" y="1896914"/>
                  <a:ext cx="30817" cy="22413"/>
                </a:xfrm>
                <a:custGeom>
                  <a:avLst/>
                  <a:gdLst>
                    <a:gd name="T0" fmla="*/ 13 w 15"/>
                    <a:gd name="T1" fmla="*/ 0 h 11"/>
                    <a:gd name="T2" fmla="*/ 9 w 15"/>
                    <a:gd name="T3" fmla="*/ 11 h 11"/>
                    <a:gd name="T4" fmla="*/ 0 w 15"/>
                    <a:gd name="T5" fmla="*/ 4 h 11"/>
                    <a:gd name="T6" fmla="*/ 4 w 15"/>
                    <a:gd name="T7" fmla="*/ 0 h 11"/>
                    <a:gd name="T8" fmla="*/ 13 w 15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3" y="0"/>
                      </a:moveTo>
                      <a:cubicBezTo>
                        <a:pt x="15" y="7"/>
                        <a:pt x="8" y="6"/>
                        <a:pt x="9" y="11"/>
                      </a:cubicBezTo>
                      <a:cubicBezTo>
                        <a:pt x="5" y="10"/>
                        <a:pt x="0" y="10"/>
                        <a:pt x="0" y="4"/>
                      </a:cubicBezTo>
                      <a:cubicBezTo>
                        <a:pt x="3" y="5"/>
                        <a:pt x="3" y="2"/>
                        <a:pt x="4" y="0"/>
                      </a:cubicBezTo>
                      <a:cubicBezTo>
                        <a:pt x="7" y="0"/>
                        <a:pt x="10" y="0"/>
                        <a:pt x="1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1" name="任意多边形: 形状 61"/>
                <p:cNvSpPr>
                  <a:spLocks/>
                </p:cNvSpPr>
                <p:nvPr/>
              </p:nvSpPr>
              <p:spPr bwMode="auto">
                <a:xfrm>
                  <a:off x="4484921" y="1905318"/>
                  <a:ext cx="23814" cy="18211"/>
                </a:xfrm>
                <a:custGeom>
                  <a:avLst/>
                  <a:gdLst>
                    <a:gd name="T0" fmla="*/ 10 w 12"/>
                    <a:gd name="T1" fmla="*/ 9 h 9"/>
                    <a:gd name="T2" fmla="*/ 0 w 12"/>
                    <a:gd name="T3" fmla="*/ 7 h 9"/>
                    <a:gd name="T4" fmla="*/ 10 w 12"/>
                    <a:gd name="T5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" h="9">
                      <a:moveTo>
                        <a:pt x="10" y="9"/>
                      </a:moveTo>
                      <a:cubicBezTo>
                        <a:pt x="8" y="8"/>
                        <a:pt x="5" y="7"/>
                        <a:pt x="0" y="7"/>
                      </a:cubicBezTo>
                      <a:cubicBezTo>
                        <a:pt x="1" y="4"/>
                        <a:pt x="12" y="0"/>
                        <a:pt x="1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2" name="任意多边形: 形状 62"/>
                <p:cNvSpPr>
                  <a:spLocks/>
                </p:cNvSpPr>
                <p:nvPr/>
              </p:nvSpPr>
              <p:spPr bwMode="auto">
                <a:xfrm>
                  <a:off x="4420485" y="1910921"/>
                  <a:ext cx="30817" cy="19611"/>
                </a:xfrm>
                <a:custGeom>
                  <a:avLst/>
                  <a:gdLst>
                    <a:gd name="T0" fmla="*/ 2 w 15"/>
                    <a:gd name="T1" fmla="*/ 3 h 9"/>
                    <a:gd name="T2" fmla="*/ 13 w 15"/>
                    <a:gd name="T3" fmla="*/ 6 h 9"/>
                    <a:gd name="T4" fmla="*/ 2 w 15"/>
                    <a:gd name="T5" fmla="*/ 3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9">
                      <a:moveTo>
                        <a:pt x="2" y="3"/>
                      </a:moveTo>
                      <a:cubicBezTo>
                        <a:pt x="5" y="4"/>
                        <a:pt x="15" y="0"/>
                        <a:pt x="13" y="6"/>
                      </a:cubicBezTo>
                      <a:cubicBezTo>
                        <a:pt x="9" y="5"/>
                        <a:pt x="0" y="9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3" name="任意多边形: 形状 63"/>
                <p:cNvSpPr>
                  <a:spLocks/>
                </p:cNvSpPr>
                <p:nvPr/>
              </p:nvSpPr>
              <p:spPr bwMode="auto">
                <a:xfrm>
                  <a:off x="7551232" y="1919326"/>
                  <a:ext cx="43425" cy="77043"/>
                </a:xfrm>
                <a:custGeom>
                  <a:avLst/>
                  <a:gdLst>
                    <a:gd name="T0" fmla="*/ 10 w 21"/>
                    <a:gd name="T1" fmla="*/ 0 h 37"/>
                    <a:gd name="T2" fmla="*/ 18 w 21"/>
                    <a:gd name="T3" fmla="*/ 0 h 37"/>
                    <a:gd name="T4" fmla="*/ 21 w 21"/>
                    <a:gd name="T5" fmla="*/ 13 h 37"/>
                    <a:gd name="T6" fmla="*/ 16 w 21"/>
                    <a:gd name="T7" fmla="*/ 19 h 37"/>
                    <a:gd name="T8" fmla="*/ 14 w 21"/>
                    <a:gd name="T9" fmla="*/ 25 h 37"/>
                    <a:gd name="T10" fmla="*/ 12 w 21"/>
                    <a:gd name="T11" fmla="*/ 34 h 37"/>
                    <a:gd name="T12" fmla="*/ 6 w 21"/>
                    <a:gd name="T13" fmla="*/ 28 h 37"/>
                    <a:gd name="T14" fmla="*/ 1 w 21"/>
                    <a:gd name="T15" fmla="*/ 21 h 37"/>
                    <a:gd name="T16" fmla="*/ 5 w 21"/>
                    <a:gd name="T17" fmla="*/ 10 h 37"/>
                    <a:gd name="T18" fmla="*/ 10 w 21"/>
                    <a:gd name="T1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37">
                      <a:moveTo>
                        <a:pt x="10" y="0"/>
                      </a:moveTo>
                      <a:cubicBezTo>
                        <a:pt x="13" y="0"/>
                        <a:pt x="15" y="0"/>
                        <a:pt x="18" y="0"/>
                      </a:cubicBezTo>
                      <a:cubicBezTo>
                        <a:pt x="20" y="4"/>
                        <a:pt x="20" y="9"/>
                        <a:pt x="21" y="13"/>
                      </a:cubicBezTo>
                      <a:cubicBezTo>
                        <a:pt x="18" y="14"/>
                        <a:pt x="20" y="20"/>
                        <a:pt x="16" y="19"/>
                      </a:cubicBezTo>
                      <a:cubicBezTo>
                        <a:pt x="16" y="22"/>
                        <a:pt x="16" y="24"/>
                        <a:pt x="14" y="25"/>
                      </a:cubicBezTo>
                      <a:cubicBezTo>
                        <a:pt x="13" y="27"/>
                        <a:pt x="16" y="34"/>
                        <a:pt x="12" y="34"/>
                      </a:cubicBezTo>
                      <a:cubicBezTo>
                        <a:pt x="6" y="37"/>
                        <a:pt x="11" y="29"/>
                        <a:pt x="6" y="28"/>
                      </a:cubicBezTo>
                      <a:cubicBezTo>
                        <a:pt x="4" y="28"/>
                        <a:pt x="3" y="23"/>
                        <a:pt x="1" y="21"/>
                      </a:cubicBezTo>
                      <a:cubicBezTo>
                        <a:pt x="0" y="16"/>
                        <a:pt x="7" y="17"/>
                        <a:pt x="5" y="10"/>
                      </a:cubicBezTo>
                      <a:cubicBezTo>
                        <a:pt x="9" y="14"/>
                        <a:pt x="9" y="5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4" name="任意多边形: 形状 64"/>
                <p:cNvSpPr>
                  <a:spLocks/>
                </p:cNvSpPr>
                <p:nvPr/>
              </p:nvSpPr>
              <p:spPr bwMode="auto">
                <a:xfrm>
                  <a:off x="7594657" y="1983762"/>
                  <a:ext cx="58833" cy="60234"/>
                </a:xfrm>
                <a:custGeom>
                  <a:avLst/>
                  <a:gdLst>
                    <a:gd name="T0" fmla="*/ 15 w 28"/>
                    <a:gd name="T1" fmla="*/ 3 h 29"/>
                    <a:gd name="T2" fmla="*/ 21 w 28"/>
                    <a:gd name="T3" fmla="*/ 9 h 29"/>
                    <a:gd name="T4" fmla="*/ 19 w 28"/>
                    <a:gd name="T5" fmla="*/ 10 h 29"/>
                    <a:gd name="T6" fmla="*/ 21 w 28"/>
                    <a:gd name="T7" fmla="*/ 14 h 29"/>
                    <a:gd name="T8" fmla="*/ 28 w 28"/>
                    <a:gd name="T9" fmla="*/ 23 h 29"/>
                    <a:gd name="T10" fmla="*/ 25 w 28"/>
                    <a:gd name="T11" fmla="*/ 29 h 29"/>
                    <a:gd name="T12" fmla="*/ 19 w 28"/>
                    <a:gd name="T13" fmla="*/ 29 h 29"/>
                    <a:gd name="T14" fmla="*/ 10 w 28"/>
                    <a:gd name="T15" fmla="*/ 20 h 29"/>
                    <a:gd name="T16" fmla="*/ 13 w 28"/>
                    <a:gd name="T17" fmla="*/ 16 h 29"/>
                    <a:gd name="T18" fmla="*/ 0 w 28"/>
                    <a:gd name="T19" fmla="*/ 5 h 29"/>
                    <a:gd name="T20" fmla="*/ 15 w 28"/>
                    <a:gd name="T21" fmla="*/ 3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" h="29">
                      <a:moveTo>
                        <a:pt x="15" y="3"/>
                      </a:moveTo>
                      <a:cubicBezTo>
                        <a:pt x="10" y="9"/>
                        <a:pt x="20" y="7"/>
                        <a:pt x="21" y="9"/>
                      </a:cubicBezTo>
                      <a:cubicBezTo>
                        <a:pt x="22" y="10"/>
                        <a:pt x="19" y="10"/>
                        <a:pt x="19" y="10"/>
                      </a:cubicBezTo>
                      <a:cubicBezTo>
                        <a:pt x="19" y="11"/>
                        <a:pt x="21" y="14"/>
                        <a:pt x="21" y="14"/>
                      </a:cubicBezTo>
                      <a:cubicBezTo>
                        <a:pt x="23" y="18"/>
                        <a:pt x="28" y="18"/>
                        <a:pt x="28" y="23"/>
                      </a:cubicBezTo>
                      <a:cubicBezTo>
                        <a:pt x="24" y="23"/>
                        <a:pt x="25" y="26"/>
                        <a:pt x="25" y="29"/>
                      </a:cubicBezTo>
                      <a:cubicBezTo>
                        <a:pt x="23" y="28"/>
                        <a:pt x="19" y="26"/>
                        <a:pt x="19" y="29"/>
                      </a:cubicBezTo>
                      <a:cubicBezTo>
                        <a:pt x="14" y="28"/>
                        <a:pt x="15" y="21"/>
                        <a:pt x="10" y="20"/>
                      </a:cubicBezTo>
                      <a:cubicBezTo>
                        <a:pt x="10" y="18"/>
                        <a:pt x="13" y="18"/>
                        <a:pt x="13" y="16"/>
                      </a:cubicBezTo>
                      <a:cubicBezTo>
                        <a:pt x="9" y="13"/>
                        <a:pt x="6" y="7"/>
                        <a:pt x="0" y="5"/>
                      </a:cubicBezTo>
                      <a:cubicBezTo>
                        <a:pt x="5" y="0"/>
                        <a:pt x="9" y="2"/>
                        <a:pt x="15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5" name="任意多边形: 形状 65"/>
                <p:cNvSpPr>
                  <a:spLocks/>
                </p:cNvSpPr>
                <p:nvPr/>
              </p:nvSpPr>
              <p:spPr bwMode="auto">
                <a:xfrm>
                  <a:off x="7572245" y="2008976"/>
                  <a:ext cx="12607" cy="8405"/>
                </a:xfrm>
                <a:custGeom>
                  <a:avLst/>
                  <a:gdLst>
                    <a:gd name="T0" fmla="*/ 0 w 6"/>
                    <a:gd name="T1" fmla="*/ 0 h 4"/>
                    <a:gd name="T2" fmla="*/ 6 w 6"/>
                    <a:gd name="T3" fmla="*/ 0 h 4"/>
                    <a:gd name="T4" fmla="*/ 6 w 6"/>
                    <a:gd name="T5" fmla="*/ 4 h 4"/>
                    <a:gd name="T6" fmla="*/ 0 w 6"/>
                    <a:gd name="T7" fmla="*/ 4 h 4"/>
                    <a:gd name="T8" fmla="*/ 0 w 6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4">
                      <a:moveTo>
                        <a:pt x="0" y="0"/>
                      </a:moveTo>
                      <a:cubicBezTo>
                        <a:pt x="2" y="0"/>
                        <a:pt x="4" y="0"/>
                        <a:pt x="6" y="0"/>
                      </a:cubicBezTo>
                      <a:cubicBezTo>
                        <a:pt x="6" y="2"/>
                        <a:pt x="6" y="3"/>
                        <a:pt x="6" y="4"/>
                      </a:cubicBezTo>
                      <a:cubicBezTo>
                        <a:pt x="4" y="4"/>
                        <a:pt x="2" y="4"/>
                        <a:pt x="0" y="4"/>
                      </a:cubicBezTo>
                      <a:cubicBezTo>
                        <a:pt x="0" y="3"/>
                        <a:pt x="0" y="2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6" name="任意多边形: 形状 66"/>
                <p:cNvSpPr>
                  <a:spLocks/>
                </p:cNvSpPr>
                <p:nvPr/>
              </p:nvSpPr>
              <p:spPr bwMode="auto">
                <a:xfrm>
                  <a:off x="7590454" y="2018781"/>
                  <a:ext cx="33619" cy="50428"/>
                </a:xfrm>
                <a:custGeom>
                  <a:avLst/>
                  <a:gdLst>
                    <a:gd name="T0" fmla="*/ 15 w 16"/>
                    <a:gd name="T1" fmla="*/ 20 h 24"/>
                    <a:gd name="T2" fmla="*/ 6 w 16"/>
                    <a:gd name="T3" fmla="*/ 21 h 24"/>
                    <a:gd name="T4" fmla="*/ 0 w 16"/>
                    <a:gd name="T5" fmla="*/ 12 h 24"/>
                    <a:gd name="T6" fmla="*/ 15 w 16"/>
                    <a:gd name="T7" fmla="*/ 2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24">
                      <a:moveTo>
                        <a:pt x="15" y="20"/>
                      </a:moveTo>
                      <a:cubicBezTo>
                        <a:pt x="16" y="24"/>
                        <a:pt x="9" y="20"/>
                        <a:pt x="6" y="21"/>
                      </a:cubicBezTo>
                      <a:cubicBezTo>
                        <a:pt x="6" y="16"/>
                        <a:pt x="8" y="10"/>
                        <a:pt x="0" y="12"/>
                      </a:cubicBezTo>
                      <a:cubicBezTo>
                        <a:pt x="7" y="0"/>
                        <a:pt x="7" y="21"/>
                        <a:pt x="15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7" name="任意多边形: 形状 67"/>
                <p:cNvSpPr>
                  <a:spLocks/>
                </p:cNvSpPr>
                <p:nvPr/>
              </p:nvSpPr>
              <p:spPr bwMode="auto">
                <a:xfrm>
                  <a:off x="6922282" y="2060805"/>
                  <a:ext cx="33619" cy="56031"/>
                </a:xfrm>
                <a:custGeom>
                  <a:avLst/>
                  <a:gdLst>
                    <a:gd name="T0" fmla="*/ 3 w 16"/>
                    <a:gd name="T1" fmla="*/ 1 h 27"/>
                    <a:gd name="T2" fmla="*/ 8 w 16"/>
                    <a:gd name="T3" fmla="*/ 7 h 27"/>
                    <a:gd name="T4" fmla="*/ 10 w 16"/>
                    <a:gd name="T5" fmla="*/ 9 h 27"/>
                    <a:gd name="T6" fmla="*/ 14 w 16"/>
                    <a:gd name="T7" fmla="*/ 13 h 27"/>
                    <a:gd name="T8" fmla="*/ 12 w 16"/>
                    <a:gd name="T9" fmla="*/ 14 h 27"/>
                    <a:gd name="T10" fmla="*/ 14 w 16"/>
                    <a:gd name="T11" fmla="*/ 24 h 27"/>
                    <a:gd name="T12" fmla="*/ 10 w 16"/>
                    <a:gd name="T13" fmla="*/ 27 h 27"/>
                    <a:gd name="T14" fmla="*/ 3 w 16"/>
                    <a:gd name="T15" fmla="*/ 1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27">
                      <a:moveTo>
                        <a:pt x="3" y="1"/>
                      </a:moveTo>
                      <a:cubicBezTo>
                        <a:pt x="6" y="0"/>
                        <a:pt x="7" y="5"/>
                        <a:pt x="8" y="7"/>
                      </a:cubicBezTo>
                      <a:cubicBezTo>
                        <a:pt x="9" y="8"/>
                        <a:pt x="10" y="7"/>
                        <a:pt x="10" y="9"/>
                      </a:cubicBezTo>
                      <a:cubicBezTo>
                        <a:pt x="10" y="11"/>
                        <a:pt x="13" y="11"/>
                        <a:pt x="14" y="13"/>
                      </a:cubicBezTo>
                      <a:cubicBezTo>
                        <a:pt x="15" y="15"/>
                        <a:pt x="12" y="14"/>
                        <a:pt x="12" y="14"/>
                      </a:cubicBezTo>
                      <a:cubicBezTo>
                        <a:pt x="12" y="16"/>
                        <a:pt x="16" y="18"/>
                        <a:pt x="14" y="24"/>
                      </a:cubicBezTo>
                      <a:cubicBezTo>
                        <a:pt x="11" y="23"/>
                        <a:pt x="10" y="25"/>
                        <a:pt x="10" y="27"/>
                      </a:cubicBezTo>
                      <a:cubicBezTo>
                        <a:pt x="0" y="24"/>
                        <a:pt x="1" y="13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8" name="任意多边形: 形状 68"/>
                <p:cNvSpPr>
                  <a:spLocks/>
                </p:cNvSpPr>
                <p:nvPr/>
              </p:nvSpPr>
              <p:spPr bwMode="auto">
                <a:xfrm>
                  <a:off x="7619871" y="2063606"/>
                  <a:ext cx="42023" cy="64436"/>
                </a:xfrm>
                <a:custGeom>
                  <a:avLst/>
                  <a:gdLst>
                    <a:gd name="T0" fmla="*/ 16 w 20"/>
                    <a:gd name="T1" fmla="*/ 0 h 31"/>
                    <a:gd name="T2" fmla="*/ 20 w 20"/>
                    <a:gd name="T3" fmla="*/ 15 h 31"/>
                    <a:gd name="T4" fmla="*/ 14 w 20"/>
                    <a:gd name="T5" fmla="*/ 17 h 31"/>
                    <a:gd name="T6" fmla="*/ 14 w 20"/>
                    <a:gd name="T7" fmla="*/ 30 h 31"/>
                    <a:gd name="T8" fmla="*/ 5 w 20"/>
                    <a:gd name="T9" fmla="*/ 25 h 31"/>
                    <a:gd name="T10" fmla="*/ 7 w 20"/>
                    <a:gd name="T11" fmla="*/ 17 h 31"/>
                    <a:gd name="T12" fmla="*/ 7 w 20"/>
                    <a:gd name="T13" fmla="*/ 13 h 31"/>
                    <a:gd name="T14" fmla="*/ 5 w 20"/>
                    <a:gd name="T15" fmla="*/ 13 h 31"/>
                    <a:gd name="T16" fmla="*/ 9 w 20"/>
                    <a:gd name="T17" fmla="*/ 8 h 31"/>
                    <a:gd name="T18" fmla="*/ 13 w 20"/>
                    <a:gd name="T19" fmla="*/ 2 h 31"/>
                    <a:gd name="T20" fmla="*/ 16 w 20"/>
                    <a:gd name="T21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" h="31">
                      <a:moveTo>
                        <a:pt x="16" y="0"/>
                      </a:moveTo>
                      <a:cubicBezTo>
                        <a:pt x="16" y="7"/>
                        <a:pt x="16" y="13"/>
                        <a:pt x="20" y="15"/>
                      </a:cubicBezTo>
                      <a:cubicBezTo>
                        <a:pt x="20" y="17"/>
                        <a:pt x="17" y="17"/>
                        <a:pt x="14" y="17"/>
                      </a:cubicBezTo>
                      <a:cubicBezTo>
                        <a:pt x="18" y="20"/>
                        <a:pt x="13" y="23"/>
                        <a:pt x="14" y="30"/>
                      </a:cubicBezTo>
                      <a:cubicBezTo>
                        <a:pt x="9" y="31"/>
                        <a:pt x="10" y="25"/>
                        <a:pt x="5" y="25"/>
                      </a:cubicBezTo>
                      <a:cubicBezTo>
                        <a:pt x="4" y="21"/>
                        <a:pt x="7" y="20"/>
                        <a:pt x="7" y="17"/>
                      </a:cubicBezTo>
                      <a:cubicBezTo>
                        <a:pt x="7" y="16"/>
                        <a:pt x="4" y="14"/>
                        <a:pt x="7" y="13"/>
                      </a:cubicBezTo>
                      <a:cubicBezTo>
                        <a:pt x="7" y="11"/>
                        <a:pt x="5" y="12"/>
                        <a:pt x="5" y="13"/>
                      </a:cubicBezTo>
                      <a:cubicBezTo>
                        <a:pt x="0" y="13"/>
                        <a:pt x="5" y="6"/>
                        <a:pt x="9" y="8"/>
                      </a:cubicBezTo>
                      <a:cubicBezTo>
                        <a:pt x="9" y="5"/>
                        <a:pt x="11" y="3"/>
                        <a:pt x="13" y="2"/>
                      </a:cubicBezTo>
                      <a:cubicBezTo>
                        <a:pt x="13" y="2"/>
                        <a:pt x="14" y="0"/>
                        <a:pt x="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9" name="任意多边形: 形状 69"/>
                <p:cNvSpPr>
                  <a:spLocks/>
                </p:cNvSpPr>
                <p:nvPr/>
              </p:nvSpPr>
              <p:spPr bwMode="auto">
                <a:xfrm>
                  <a:off x="7589054" y="2074812"/>
                  <a:ext cx="30817" cy="28016"/>
                </a:xfrm>
                <a:custGeom>
                  <a:avLst/>
                  <a:gdLst>
                    <a:gd name="T0" fmla="*/ 9 w 15"/>
                    <a:gd name="T1" fmla="*/ 0 h 13"/>
                    <a:gd name="T2" fmla="*/ 15 w 15"/>
                    <a:gd name="T3" fmla="*/ 6 h 13"/>
                    <a:gd name="T4" fmla="*/ 13 w 15"/>
                    <a:gd name="T5" fmla="*/ 7 h 13"/>
                    <a:gd name="T6" fmla="*/ 1 w 15"/>
                    <a:gd name="T7" fmla="*/ 13 h 13"/>
                    <a:gd name="T8" fmla="*/ 9 w 15"/>
                    <a:gd name="T9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3">
                      <a:moveTo>
                        <a:pt x="9" y="0"/>
                      </a:moveTo>
                      <a:cubicBezTo>
                        <a:pt x="13" y="0"/>
                        <a:pt x="15" y="2"/>
                        <a:pt x="15" y="6"/>
                      </a:cubicBezTo>
                      <a:cubicBezTo>
                        <a:pt x="11" y="5"/>
                        <a:pt x="11" y="7"/>
                        <a:pt x="13" y="7"/>
                      </a:cubicBezTo>
                      <a:cubicBezTo>
                        <a:pt x="11" y="9"/>
                        <a:pt x="6" y="12"/>
                        <a:pt x="1" y="13"/>
                      </a:cubicBezTo>
                      <a:cubicBezTo>
                        <a:pt x="0" y="5"/>
                        <a:pt x="9" y="7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0" name="任意多边形: 形状 70"/>
                <p:cNvSpPr>
                  <a:spLocks/>
                </p:cNvSpPr>
                <p:nvPr/>
              </p:nvSpPr>
              <p:spPr bwMode="auto">
                <a:xfrm>
                  <a:off x="7675902" y="2175669"/>
                  <a:ext cx="21012" cy="39222"/>
                </a:xfrm>
                <a:custGeom>
                  <a:avLst/>
                  <a:gdLst>
                    <a:gd name="T0" fmla="*/ 2 w 10"/>
                    <a:gd name="T1" fmla="*/ 0 h 19"/>
                    <a:gd name="T2" fmla="*/ 10 w 10"/>
                    <a:gd name="T3" fmla="*/ 6 h 19"/>
                    <a:gd name="T4" fmla="*/ 0 w 10"/>
                    <a:gd name="T5" fmla="*/ 17 h 19"/>
                    <a:gd name="T6" fmla="*/ 4 w 10"/>
                    <a:gd name="T7" fmla="*/ 15 h 19"/>
                    <a:gd name="T8" fmla="*/ 2 w 10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9">
                      <a:moveTo>
                        <a:pt x="2" y="0"/>
                      </a:moveTo>
                      <a:cubicBezTo>
                        <a:pt x="7" y="0"/>
                        <a:pt x="4" y="8"/>
                        <a:pt x="10" y="6"/>
                      </a:cubicBezTo>
                      <a:cubicBezTo>
                        <a:pt x="8" y="11"/>
                        <a:pt x="9" y="19"/>
                        <a:pt x="0" y="17"/>
                      </a:cubicBezTo>
                      <a:cubicBezTo>
                        <a:pt x="0" y="15"/>
                        <a:pt x="3" y="16"/>
                        <a:pt x="4" y="15"/>
                      </a:cubicBezTo>
                      <a:cubicBezTo>
                        <a:pt x="1" y="8"/>
                        <a:pt x="1" y="1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1" name="任意多边形: 形状 71"/>
                <p:cNvSpPr>
                  <a:spLocks/>
                </p:cNvSpPr>
                <p:nvPr/>
              </p:nvSpPr>
              <p:spPr bwMode="auto">
                <a:xfrm>
                  <a:off x="7556835" y="2185475"/>
                  <a:ext cx="79845" cy="25214"/>
                </a:xfrm>
                <a:custGeom>
                  <a:avLst/>
                  <a:gdLst>
                    <a:gd name="T0" fmla="*/ 37 w 38"/>
                    <a:gd name="T1" fmla="*/ 5 h 12"/>
                    <a:gd name="T2" fmla="*/ 26 w 38"/>
                    <a:gd name="T3" fmla="*/ 10 h 12"/>
                    <a:gd name="T4" fmla="*/ 0 w 38"/>
                    <a:gd name="T5" fmla="*/ 12 h 12"/>
                    <a:gd name="T6" fmla="*/ 31 w 38"/>
                    <a:gd name="T7" fmla="*/ 3 h 12"/>
                    <a:gd name="T8" fmla="*/ 37 w 38"/>
                    <a:gd name="T9" fmla="*/ 5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12">
                      <a:moveTo>
                        <a:pt x="37" y="5"/>
                      </a:moveTo>
                      <a:cubicBezTo>
                        <a:pt x="38" y="10"/>
                        <a:pt x="30" y="10"/>
                        <a:pt x="26" y="10"/>
                      </a:cubicBezTo>
                      <a:cubicBezTo>
                        <a:pt x="18" y="11"/>
                        <a:pt x="7" y="9"/>
                        <a:pt x="0" y="12"/>
                      </a:cubicBezTo>
                      <a:cubicBezTo>
                        <a:pt x="1" y="0"/>
                        <a:pt x="27" y="12"/>
                        <a:pt x="31" y="3"/>
                      </a:cubicBezTo>
                      <a:cubicBezTo>
                        <a:pt x="33" y="4"/>
                        <a:pt x="34" y="5"/>
                        <a:pt x="3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2" name="任意多边形: 形状 72"/>
                <p:cNvSpPr>
                  <a:spLocks/>
                </p:cNvSpPr>
                <p:nvPr/>
              </p:nvSpPr>
              <p:spPr bwMode="auto">
                <a:xfrm>
                  <a:off x="7727731" y="2216292"/>
                  <a:ext cx="50428" cy="32218"/>
                </a:xfrm>
                <a:custGeom>
                  <a:avLst/>
                  <a:gdLst>
                    <a:gd name="T0" fmla="*/ 24 w 24"/>
                    <a:gd name="T1" fmla="*/ 10 h 15"/>
                    <a:gd name="T2" fmla="*/ 20 w 24"/>
                    <a:gd name="T3" fmla="*/ 14 h 15"/>
                    <a:gd name="T4" fmla="*/ 9 w 24"/>
                    <a:gd name="T5" fmla="*/ 14 h 15"/>
                    <a:gd name="T6" fmla="*/ 7 w 24"/>
                    <a:gd name="T7" fmla="*/ 12 h 15"/>
                    <a:gd name="T8" fmla="*/ 0 w 24"/>
                    <a:gd name="T9" fmla="*/ 7 h 15"/>
                    <a:gd name="T10" fmla="*/ 9 w 24"/>
                    <a:gd name="T11" fmla="*/ 3 h 15"/>
                    <a:gd name="T12" fmla="*/ 15 w 24"/>
                    <a:gd name="T13" fmla="*/ 1 h 15"/>
                    <a:gd name="T14" fmla="*/ 15 w 24"/>
                    <a:gd name="T15" fmla="*/ 3 h 15"/>
                    <a:gd name="T16" fmla="*/ 16 w 24"/>
                    <a:gd name="T17" fmla="*/ 1 h 15"/>
                    <a:gd name="T18" fmla="*/ 24 w 24"/>
                    <a:gd name="T19" fmla="*/ 1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4" h="15">
                      <a:moveTo>
                        <a:pt x="24" y="10"/>
                      </a:moveTo>
                      <a:cubicBezTo>
                        <a:pt x="22" y="11"/>
                        <a:pt x="21" y="12"/>
                        <a:pt x="20" y="14"/>
                      </a:cubicBezTo>
                      <a:cubicBezTo>
                        <a:pt x="16" y="11"/>
                        <a:pt x="13" y="15"/>
                        <a:pt x="9" y="14"/>
                      </a:cubicBezTo>
                      <a:cubicBezTo>
                        <a:pt x="8" y="14"/>
                        <a:pt x="9" y="12"/>
                        <a:pt x="7" y="12"/>
                      </a:cubicBezTo>
                      <a:cubicBezTo>
                        <a:pt x="5" y="12"/>
                        <a:pt x="3" y="8"/>
                        <a:pt x="0" y="7"/>
                      </a:cubicBezTo>
                      <a:cubicBezTo>
                        <a:pt x="0" y="4"/>
                        <a:pt x="6" y="5"/>
                        <a:pt x="9" y="3"/>
                      </a:cubicBezTo>
                      <a:cubicBezTo>
                        <a:pt x="9" y="3"/>
                        <a:pt x="14" y="0"/>
                        <a:pt x="15" y="1"/>
                      </a:cubicBezTo>
                      <a:cubicBezTo>
                        <a:pt x="15" y="1"/>
                        <a:pt x="15" y="3"/>
                        <a:pt x="15" y="3"/>
                      </a:cubicBezTo>
                      <a:cubicBezTo>
                        <a:pt x="16" y="3"/>
                        <a:pt x="17" y="1"/>
                        <a:pt x="16" y="1"/>
                      </a:cubicBezTo>
                      <a:cubicBezTo>
                        <a:pt x="20" y="2"/>
                        <a:pt x="23" y="6"/>
                        <a:pt x="2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3" name="任意多边形: 形状 73"/>
                <p:cNvSpPr>
                  <a:spLocks/>
                </p:cNvSpPr>
                <p:nvPr/>
              </p:nvSpPr>
              <p:spPr bwMode="auto">
                <a:xfrm>
                  <a:off x="7754346" y="2233101"/>
                  <a:ext cx="282958" cy="149884"/>
                </a:xfrm>
                <a:custGeom>
                  <a:avLst/>
                  <a:gdLst>
                    <a:gd name="T0" fmla="*/ 44 w 136"/>
                    <a:gd name="T1" fmla="*/ 36 h 72"/>
                    <a:gd name="T2" fmla="*/ 37 w 136"/>
                    <a:gd name="T3" fmla="*/ 32 h 72"/>
                    <a:gd name="T4" fmla="*/ 33 w 136"/>
                    <a:gd name="T5" fmla="*/ 25 h 72"/>
                    <a:gd name="T6" fmla="*/ 13 w 136"/>
                    <a:gd name="T7" fmla="*/ 19 h 72"/>
                    <a:gd name="T8" fmla="*/ 2 w 136"/>
                    <a:gd name="T9" fmla="*/ 19 h 72"/>
                    <a:gd name="T10" fmla="*/ 0 w 136"/>
                    <a:gd name="T11" fmla="*/ 12 h 72"/>
                    <a:gd name="T12" fmla="*/ 5 w 136"/>
                    <a:gd name="T13" fmla="*/ 12 h 72"/>
                    <a:gd name="T14" fmla="*/ 11 w 136"/>
                    <a:gd name="T15" fmla="*/ 10 h 72"/>
                    <a:gd name="T16" fmla="*/ 20 w 136"/>
                    <a:gd name="T17" fmla="*/ 13 h 72"/>
                    <a:gd name="T18" fmla="*/ 28 w 136"/>
                    <a:gd name="T19" fmla="*/ 8 h 72"/>
                    <a:gd name="T20" fmla="*/ 43 w 136"/>
                    <a:gd name="T21" fmla="*/ 2 h 72"/>
                    <a:gd name="T22" fmla="*/ 46 w 136"/>
                    <a:gd name="T23" fmla="*/ 6 h 72"/>
                    <a:gd name="T24" fmla="*/ 61 w 136"/>
                    <a:gd name="T25" fmla="*/ 12 h 72"/>
                    <a:gd name="T26" fmla="*/ 65 w 136"/>
                    <a:gd name="T27" fmla="*/ 10 h 72"/>
                    <a:gd name="T28" fmla="*/ 69 w 136"/>
                    <a:gd name="T29" fmla="*/ 13 h 72"/>
                    <a:gd name="T30" fmla="*/ 78 w 136"/>
                    <a:gd name="T31" fmla="*/ 13 h 72"/>
                    <a:gd name="T32" fmla="*/ 85 w 136"/>
                    <a:gd name="T33" fmla="*/ 17 h 72"/>
                    <a:gd name="T34" fmla="*/ 85 w 136"/>
                    <a:gd name="T35" fmla="*/ 23 h 72"/>
                    <a:gd name="T36" fmla="*/ 89 w 136"/>
                    <a:gd name="T37" fmla="*/ 21 h 72"/>
                    <a:gd name="T38" fmla="*/ 91 w 136"/>
                    <a:gd name="T39" fmla="*/ 27 h 72"/>
                    <a:gd name="T40" fmla="*/ 100 w 136"/>
                    <a:gd name="T41" fmla="*/ 32 h 72"/>
                    <a:gd name="T42" fmla="*/ 115 w 136"/>
                    <a:gd name="T43" fmla="*/ 38 h 72"/>
                    <a:gd name="T44" fmla="*/ 113 w 136"/>
                    <a:gd name="T45" fmla="*/ 43 h 72"/>
                    <a:gd name="T46" fmla="*/ 119 w 136"/>
                    <a:gd name="T47" fmla="*/ 47 h 72"/>
                    <a:gd name="T48" fmla="*/ 119 w 136"/>
                    <a:gd name="T49" fmla="*/ 51 h 72"/>
                    <a:gd name="T50" fmla="*/ 126 w 136"/>
                    <a:gd name="T51" fmla="*/ 58 h 72"/>
                    <a:gd name="T52" fmla="*/ 136 w 136"/>
                    <a:gd name="T53" fmla="*/ 68 h 72"/>
                    <a:gd name="T54" fmla="*/ 123 w 136"/>
                    <a:gd name="T55" fmla="*/ 68 h 72"/>
                    <a:gd name="T56" fmla="*/ 112 w 136"/>
                    <a:gd name="T57" fmla="*/ 60 h 72"/>
                    <a:gd name="T58" fmla="*/ 108 w 136"/>
                    <a:gd name="T59" fmla="*/ 56 h 72"/>
                    <a:gd name="T60" fmla="*/ 106 w 136"/>
                    <a:gd name="T61" fmla="*/ 54 h 72"/>
                    <a:gd name="T62" fmla="*/ 100 w 136"/>
                    <a:gd name="T63" fmla="*/ 49 h 72"/>
                    <a:gd name="T64" fmla="*/ 85 w 136"/>
                    <a:gd name="T65" fmla="*/ 47 h 72"/>
                    <a:gd name="T66" fmla="*/ 78 w 136"/>
                    <a:gd name="T67" fmla="*/ 64 h 72"/>
                    <a:gd name="T68" fmla="*/ 67 w 136"/>
                    <a:gd name="T69" fmla="*/ 60 h 72"/>
                    <a:gd name="T70" fmla="*/ 61 w 136"/>
                    <a:gd name="T71" fmla="*/ 58 h 72"/>
                    <a:gd name="T72" fmla="*/ 54 w 136"/>
                    <a:gd name="T73" fmla="*/ 49 h 72"/>
                    <a:gd name="T74" fmla="*/ 46 w 136"/>
                    <a:gd name="T75" fmla="*/ 56 h 72"/>
                    <a:gd name="T76" fmla="*/ 41 w 136"/>
                    <a:gd name="T77" fmla="*/ 53 h 72"/>
                    <a:gd name="T78" fmla="*/ 46 w 136"/>
                    <a:gd name="T79" fmla="*/ 47 h 72"/>
                    <a:gd name="T80" fmla="*/ 50 w 136"/>
                    <a:gd name="T81" fmla="*/ 40 h 72"/>
                    <a:gd name="T82" fmla="*/ 48 w 136"/>
                    <a:gd name="T83" fmla="*/ 43 h 72"/>
                    <a:gd name="T84" fmla="*/ 44 w 136"/>
                    <a:gd name="T85" fmla="*/ 36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36" h="72">
                      <a:moveTo>
                        <a:pt x="44" y="36"/>
                      </a:moveTo>
                      <a:cubicBezTo>
                        <a:pt x="41" y="36"/>
                        <a:pt x="42" y="31"/>
                        <a:pt x="37" y="32"/>
                      </a:cubicBezTo>
                      <a:cubicBezTo>
                        <a:pt x="36" y="29"/>
                        <a:pt x="34" y="27"/>
                        <a:pt x="33" y="25"/>
                      </a:cubicBezTo>
                      <a:cubicBezTo>
                        <a:pt x="25" y="24"/>
                        <a:pt x="17" y="23"/>
                        <a:pt x="13" y="19"/>
                      </a:cubicBezTo>
                      <a:cubicBezTo>
                        <a:pt x="7" y="21"/>
                        <a:pt x="9" y="19"/>
                        <a:pt x="2" y="19"/>
                      </a:cubicBezTo>
                      <a:cubicBezTo>
                        <a:pt x="1" y="16"/>
                        <a:pt x="3" y="12"/>
                        <a:pt x="0" y="12"/>
                      </a:cubicBezTo>
                      <a:cubicBezTo>
                        <a:pt x="1" y="8"/>
                        <a:pt x="3" y="12"/>
                        <a:pt x="5" y="12"/>
                      </a:cubicBezTo>
                      <a:cubicBezTo>
                        <a:pt x="8" y="11"/>
                        <a:pt x="9" y="9"/>
                        <a:pt x="11" y="10"/>
                      </a:cubicBezTo>
                      <a:cubicBezTo>
                        <a:pt x="15" y="10"/>
                        <a:pt x="17" y="13"/>
                        <a:pt x="20" y="13"/>
                      </a:cubicBezTo>
                      <a:cubicBezTo>
                        <a:pt x="24" y="15"/>
                        <a:pt x="25" y="9"/>
                        <a:pt x="28" y="8"/>
                      </a:cubicBezTo>
                      <a:cubicBezTo>
                        <a:pt x="32" y="5"/>
                        <a:pt x="39" y="6"/>
                        <a:pt x="43" y="2"/>
                      </a:cubicBezTo>
                      <a:cubicBezTo>
                        <a:pt x="46" y="0"/>
                        <a:pt x="45" y="5"/>
                        <a:pt x="46" y="6"/>
                      </a:cubicBezTo>
                      <a:cubicBezTo>
                        <a:pt x="50" y="8"/>
                        <a:pt x="61" y="5"/>
                        <a:pt x="61" y="12"/>
                      </a:cubicBezTo>
                      <a:cubicBezTo>
                        <a:pt x="63" y="13"/>
                        <a:pt x="65" y="10"/>
                        <a:pt x="65" y="10"/>
                      </a:cubicBezTo>
                      <a:cubicBezTo>
                        <a:pt x="67" y="10"/>
                        <a:pt x="67" y="13"/>
                        <a:pt x="69" y="13"/>
                      </a:cubicBezTo>
                      <a:cubicBezTo>
                        <a:pt x="71" y="15"/>
                        <a:pt x="75" y="12"/>
                        <a:pt x="78" y="13"/>
                      </a:cubicBezTo>
                      <a:cubicBezTo>
                        <a:pt x="79" y="14"/>
                        <a:pt x="80" y="19"/>
                        <a:pt x="85" y="17"/>
                      </a:cubicBezTo>
                      <a:cubicBezTo>
                        <a:pt x="88" y="20"/>
                        <a:pt x="86" y="20"/>
                        <a:pt x="85" y="23"/>
                      </a:cubicBezTo>
                      <a:cubicBezTo>
                        <a:pt x="88" y="23"/>
                        <a:pt x="89" y="22"/>
                        <a:pt x="89" y="21"/>
                      </a:cubicBezTo>
                      <a:cubicBezTo>
                        <a:pt x="91" y="21"/>
                        <a:pt x="91" y="24"/>
                        <a:pt x="91" y="27"/>
                      </a:cubicBezTo>
                      <a:cubicBezTo>
                        <a:pt x="93" y="30"/>
                        <a:pt x="97" y="30"/>
                        <a:pt x="100" y="32"/>
                      </a:cubicBezTo>
                      <a:cubicBezTo>
                        <a:pt x="102" y="33"/>
                        <a:pt x="109" y="38"/>
                        <a:pt x="115" y="38"/>
                      </a:cubicBezTo>
                      <a:cubicBezTo>
                        <a:pt x="116" y="41"/>
                        <a:pt x="114" y="41"/>
                        <a:pt x="113" y="43"/>
                      </a:cubicBezTo>
                      <a:cubicBezTo>
                        <a:pt x="114" y="46"/>
                        <a:pt x="118" y="45"/>
                        <a:pt x="119" y="47"/>
                      </a:cubicBezTo>
                      <a:cubicBezTo>
                        <a:pt x="120" y="48"/>
                        <a:pt x="118" y="50"/>
                        <a:pt x="119" y="51"/>
                      </a:cubicBezTo>
                      <a:cubicBezTo>
                        <a:pt x="121" y="53"/>
                        <a:pt x="124" y="55"/>
                        <a:pt x="126" y="58"/>
                      </a:cubicBezTo>
                      <a:cubicBezTo>
                        <a:pt x="129" y="62"/>
                        <a:pt x="131" y="67"/>
                        <a:pt x="136" y="68"/>
                      </a:cubicBezTo>
                      <a:cubicBezTo>
                        <a:pt x="132" y="72"/>
                        <a:pt x="125" y="68"/>
                        <a:pt x="123" y="68"/>
                      </a:cubicBezTo>
                      <a:cubicBezTo>
                        <a:pt x="119" y="67"/>
                        <a:pt x="117" y="65"/>
                        <a:pt x="112" y="60"/>
                      </a:cubicBezTo>
                      <a:cubicBezTo>
                        <a:pt x="110" y="59"/>
                        <a:pt x="109" y="57"/>
                        <a:pt x="108" y="56"/>
                      </a:cubicBezTo>
                      <a:cubicBezTo>
                        <a:pt x="107" y="55"/>
                        <a:pt x="106" y="57"/>
                        <a:pt x="106" y="54"/>
                      </a:cubicBezTo>
                      <a:cubicBezTo>
                        <a:pt x="106" y="54"/>
                        <a:pt x="101" y="49"/>
                        <a:pt x="100" y="49"/>
                      </a:cubicBezTo>
                      <a:cubicBezTo>
                        <a:pt x="96" y="47"/>
                        <a:pt x="90" y="50"/>
                        <a:pt x="85" y="47"/>
                      </a:cubicBezTo>
                      <a:cubicBezTo>
                        <a:pt x="81" y="51"/>
                        <a:pt x="80" y="58"/>
                        <a:pt x="78" y="64"/>
                      </a:cubicBezTo>
                      <a:cubicBezTo>
                        <a:pt x="77" y="61"/>
                        <a:pt x="70" y="62"/>
                        <a:pt x="67" y="60"/>
                      </a:cubicBezTo>
                      <a:cubicBezTo>
                        <a:pt x="65" y="58"/>
                        <a:pt x="68" y="55"/>
                        <a:pt x="61" y="58"/>
                      </a:cubicBezTo>
                      <a:cubicBezTo>
                        <a:pt x="65" y="49"/>
                        <a:pt x="52" y="56"/>
                        <a:pt x="54" y="49"/>
                      </a:cubicBezTo>
                      <a:cubicBezTo>
                        <a:pt x="49" y="50"/>
                        <a:pt x="45" y="50"/>
                        <a:pt x="46" y="56"/>
                      </a:cubicBezTo>
                      <a:cubicBezTo>
                        <a:pt x="44" y="55"/>
                        <a:pt x="44" y="52"/>
                        <a:pt x="41" y="53"/>
                      </a:cubicBezTo>
                      <a:cubicBezTo>
                        <a:pt x="41" y="49"/>
                        <a:pt x="44" y="49"/>
                        <a:pt x="46" y="47"/>
                      </a:cubicBezTo>
                      <a:cubicBezTo>
                        <a:pt x="49" y="45"/>
                        <a:pt x="51" y="45"/>
                        <a:pt x="50" y="40"/>
                      </a:cubicBezTo>
                      <a:cubicBezTo>
                        <a:pt x="49" y="38"/>
                        <a:pt x="48" y="43"/>
                        <a:pt x="48" y="43"/>
                      </a:cubicBezTo>
                      <a:cubicBezTo>
                        <a:pt x="45" y="42"/>
                        <a:pt x="46" y="31"/>
                        <a:pt x="44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4" name="任意多边形: 形状 74"/>
                <p:cNvSpPr>
                  <a:spLocks/>
                </p:cNvSpPr>
                <p:nvPr/>
              </p:nvSpPr>
              <p:spPr bwMode="auto">
                <a:xfrm>
                  <a:off x="7688509" y="2252712"/>
                  <a:ext cx="29417" cy="23814"/>
                </a:xfrm>
                <a:custGeom>
                  <a:avLst/>
                  <a:gdLst>
                    <a:gd name="T0" fmla="*/ 13 w 14"/>
                    <a:gd name="T1" fmla="*/ 4 h 12"/>
                    <a:gd name="T2" fmla="*/ 0 w 14"/>
                    <a:gd name="T3" fmla="*/ 6 h 12"/>
                    <a:gd name="T4" fmla="*/ 13 w 14"/>
                    <a:gd name="T5" fmla="*/ 4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2">
                      <a:moveTo>
                        <a:pt x="13" y="4"/>
                      </a:moveTo>
                      <a:cubicBezTo>
                        <a:pt x="14" y="12"/>
                        <a:pt x="3" y="6"/>
                        <a:pt x="0" y="6"/>
                      </a:cubicBezTo>
                      <a:cubicBezTo>
                        <a:pt x="2" y="4"/>
                        <a:pt x="11" y="0"/>
                        <a:pt x="1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5" name="任意多边形: 形状 75"/>
                <p:cNvSpPr>
                  <a:spLocks/>
                </p:cNvSpPr>
                <p:nvPr/>
              </p:nvSpPr>
              <p:spPr bwMode="auto">
                <a:xfrm>
                  <a:off x="7653490" y="2258315"/>
                  <a:ext cx="18211" cy="9806"/>
                </a:xfrm>
                <a:custGeom>
                  <a:avLst/>
                  <a:gdLst>
                    <a:gd name="T0" fmla="*/ 0 w 9"/>
                    <a:gd name="T1" fmla="*/ 3 h 5"/>
                    <a:gd name="T2" fmla="*/ 6 w 9"/>
                    <a:gd name="T3" fmla="*/ 5 h 5"/>
                    <a:gd name="T4" fmla="*/ 2 w 9"/>
                    <a:gd name="T5" fmla="*/ 5 h 5"/>
                    <a:gd name="T6" fmla="*/ 0 w 9"/>
                    <a:gd name="T7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5">
                      <a:moveTo>
                        <a:pt x="0" y="3"/>
                      </a:moveTo>
                      <a:cubicBezTo>
                        <a:pt x="0" y="0"/>
                        <a:pt x="9" y="1"/>
                        <a:pt x="6" y="5"/>
                      </a:cubicBezTo>
                      <a:cubicBezTo>
                        <a:pt x="5" y="5"/>
                        <a:pt x="3" y="5"/>
                        <a:pt x="2" y="5"/>
                      </a:cubicBezTo>
                      <a:cubicBezTo>
                        <a:pt x="2" y="4"/>
                        <a:pt x="1" y="3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6" name="任意多边形: 形状 76"/>
                <p:cNvSpPr>
                  <a:spLocks/>
                </p:cNvSpPr>
                <p:nvPr/>
              </p:nvSpPr>
              <p:spPr bwMode="auto">
                <a:xfrm>
                  <a:off x="8013490" y="2280728"/>
                  <a:ext cx="56031" cy="40623"/>
                </a:xfrm>
                <a:custGeom>
                  <a:avLst/>
                  <a:gdLst>
                    <a:gd name="T0" fmla="*/ 21 w 27"/>
                    <a:gd name="T1" fmla="*/ 0 h 19"/>
                    <a:gd name="T2" fmla="*/ 27 w 27"/>
                    <a:gd name="T3" fmla="*/ 0 h 19"/>
                    <a:gd name="T4" fmla="*/ 27 w 27"/>
                    <a:gd name="T5" fmla="*/ 5 h 19"/>
                    <a:gd name="T6" fmla="*/ 23 w 27"/>
                    <a:gd name="T7" fmla="*/ 7 h 19"/>
                    <a:gd name="T8" fmla="*/ 23 w 27"/>
                    <a:gd name="T9" fmla="*/ 13 h 19"/>
                    <a:gd name="T10" fmla="*/ 19 w 27"/>
                    <a:gd name="T11" fmla="*/ 15 h 19"/>
                    <a:gd name="T12" fmla="*/ 2 w 27"/>
                    <a:gd name="T13" fmla="*/ 9 h 19"/>
                    <a:gd name="T14" fmla="*/ 21 w 27"/>
                    <a:gd name="T15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" h="19">
                      <a:moveTo>
                        <a:pt x="21" y="0"/>
                      </a:moveTo>
                      <a:cubicBezTo>
                        <a:pt x="23" y="0"/>
                        <a:pt x="25" y="0"/>
                        <a:pt x="27" y="0"/>
                      </a:cubicBezTo>
                      <a:cubicBezTo>
                        <a:pt x="26" y="1"/>
                        <a:pt x="27" y="4"/>
                        <a:pt x="27" y="5"/>
                      </a:cubicBezTo>
                      <a:cubicBezTo>
                        <a:pt x="26" y="7"/>
                        <a:pt x="23" y="6"/>
                        <a:pt x="23" y="7"/>
                      </a:cubicBezTo>
                      <a:cubicBezTo>
                        <a:pt x="22" y="9"/>
                        <a:pt x="26" y="11"/>
                        <a:pt x="23" y="13"/>
                      </a:cubicBezTo>
                      <a:cubicBezTo>
                        <a:pt x="21" y="11"/>
                        <a:pt x="19" y="11"/>
                        <a:pt x="19" y="15"/>
                      </a:cubicBezTo>
                      <a:cubicBezTo>
                        <a:pt x="13" y="13"/>
                        <a:pt x="0" y="19"/>
                        <a:pt x="2" y="9"/>
                      </a:cubicBezTo>
                      <a:cubicBezTo>
                        <a:pt x="12" y="13"/>
                        <a:pt x="18" y="8"/>
                        <a:pt x="2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7" name="任意多边形: 形状 77"/>
                <p:cNvSpPr>
                  <a:spLocks/>
                </p:cNvSpPr>
                <p:nvPr/>
              </p:nvSpPr>
              <p:spPr bwMode="auto">
                <a:xfrm>
                  <a:off x="7509209" y="2340961"/>
                  <a:ext cx="30817" cy="15409"/>
                </a:xfrm>
                <a:custGeom>
                  <a:avLst/>
                  <a:gdLst>
                    <a:gd name="T0" fmla="*/ 15 w 15"/>
                    <a:gd name="T1" fmla="*/ 1 h 7"/>
                    <a:gd name="T2" fmla="*/ 0 w 15"/>
                    <a:gd name="T3" fmla="*/ 6 h 7"/>
                    <a:gd name="T4" fmla="*/ 15 w 15"/>
                    <a:gd name="T5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7">
                      <a:moveTo>
                        <a:pt x="15" y="1"/>
                      </a:moveTo>
                      <a:cubicBezTo>
                        <a:pt x="12" y="4"/>
                        <a:pt x="8" y="7"/>
                        <a:pt x="0" y="6"/>
                      </a:cubicBezTo>
                      <a:cubicBezTo>
                        <a:pt x="1" y="0"/>
                        <a:pt x="9" y="1"/>
                        <a:pt x="1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8" name="任意多边形: 形状 78"/>
                <p:cNvSpPr>
                  <a:spLocks/>
                </p:cNvSpPr>
                <p:nvPr/>
              </p:nvSpPr>
              <p:spPr bwMode="auto">
                <a:xfrm>
                  <a:off x="7556835" y="2340961"/>
                  <a:ext cx="32218" cy="11206"/>
                </a:xfrm>
                <a:custGeom>
                  <a:avLst/>
                  <a:gdLst>
                    <a:gd name="T0" fmla="*/ 15 w 15"/>
                    <a:gd name="T1" fmla="*/ 1 h 5"/>
                    <a:gd name="T2" fmla="*/ 0 w 15"/>
                    <a:gd name="T3" fmla="*/ 4 h 5"/>
                    <a:gd name="T4" fmla="*/ 15 w 15"/>
                    <a:gd name="T5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5">
                      <a:moveTo>
                        <a:pt x="15" y="1"/>
                      </a:moveTo>
                      <a:cubicBezTo>
                        <a:pt x="13" y="5"/>
                        <a:pt x="6" y="4"/>
                        <a:pt x="0" y="4"/>
                      </a:cubicBezTo>
                      <a:cubicBezTo>
                        <a:pt x="2" y="0"/>
                        <a:pt x="8" y="0"/>
                        <a:pt x="1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9" name="任意多边形: 形状 79"/>
                <p:cNvSpPr>
                  <a:spLocks/>
                </p:cNvSpPr>
                <p:nvPr/>
              </p:nvSpPr>
              <p:spPr bwMode="auto">
                <a:xfrm>
                  <a:off x="7615668" y="2340961"/>
                  <a:ext cx="51829" cy="33619"/>
                </a:xfrm>
                <a:custGeom>
                  <a:avLst/>
                  <a:gdLst>
                    <a:gd name="T0" fmla="*/ 24 w 25"/>
                    <a:gd name="T1" fmla="*/ 1 h 16"/>
                    <a:gd name="T2" fmla="*/ 22 w 25"/>
                    <a:gd name="T3" fmla="*/ 8 h 16"/>
                    <a:gd name="T4" fmla="*/ 18 w 25"/>
                    <a:gd name="T5" fmla="*/ 8 h 16"/>
                    <a:gd name="T6" fmla="*/ 2 w 25"/>
                    <a:gd name="T7" fmla="*/ 16 h 16"/>
                    <a:gd name="T8" fmla="*/ 7 w 25"/>
                    <a:gd name="T9" fmla="*/ 10 h 16"/>
                    <a:gd name="T10" fmla="*/ 11 w 25"/>
                    <a:gd name="T11" fmla="*/ 6 h 16"/>
                    <a:gd name="T12" fmla="*/ 15 w 25"/>
                    <a:gd name="T13" fmla="*/ 2 h 16"/>
                    <a:gd name="T14" fmla="*/ 24 w 25"/>
                    <a:gd name="T1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5" h="16">
                      <a:moveTo>
                        <a:pt x="24" y="1"/>
                      </a:moveTo>
                      <a:cubicBezTo>
                        <a:pt x="25" y="4"/>
                        <a:pt x="23" y="7"/>
                        <a:pt x="22" y="8"/>
                      </a:cubicBezTo>
                      <a:cubicBezTo>
                        <a:pt x="21" y="9"/>
                        <a:pt x="19" y="7"/>
                        <a:pt x="18" y="8"/>
                      </a:cubicBezTo>
                      <a:cubicBezTo>
                        <a:pt x="16" y="11"/>
                        <a:pt x="10" y="16"/>
                        <a:pt x="2" y="16"/>
                      </a:cubicBezTo>
                      <a:cubicBezTo>
                        <a:pt x="0" y="11"/>
                        <a:pt x="5" y="11"/>
                        <a:pt x="7" y="10"/>
                      </a:cubicBezTo>
                      <a:cubicBezTo>
                        <a:pt x="8" y="9"/>
                        <a:pt x="10" y="7"/>
                        <a:pt x="11" y="6"/>
                      </a:cubicBezTo>
                      <a:cubicBezTo>
                        <a:pt x="12" y="5"/>
                        <a:pt x="14" y="5"/>
                        <a:pt x="15" y="2"/>
                      </a:cubicBezTo>
                      <a:cubicBezTo>
                        <a:pt x="20" y="4"/>
                        <a:pt x="19" y="0"/>
                        <a:pt x="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0" name="任意多边形: 形状 80"/>
                <p:cNvSpPr>
                  <a:spLocks/>
                </p:cNvSpPr>
                <p:nvPr/>
              </p:nvSpPr>
              <p:spPr bwMode="auto">
                <a:xfrm>
                  <a:off x="8401508" y="2785009"/>
                  <a:ext cx="28016" cy="39222"/>
                </a:xfrm>
                <a:custGeom>
                  <a:avLst/>
                  <a:gdLst>
                    <a:gd name="T0" fmla="*/ 2 w 13"/>
                    <a:gd name="T1" fmla="*/ 0 h 19"/>
                    <a:gd name="T2" fmla="*/ 4 w 13"/>
                    <a:gd name="T3" fmla="*/ 4 h 19"/>
                    <a:gd name="T4" fmla="*/ 9 w 13"/>
                    <a:gd name="T5" fmla="*/ 9 h 19"/>
                    <a:gd name="T6" fmla="*/ 11 w 13"/>
                    <a:gd name="T7" fmla="*/ 19 h 19"/>
                    <a:gd name="T8" fmla="*/ 6 w 13"/>
                    <a:gd name="T9" fmla="*/ 19 h 19"/>
                    <a:gd name="T10" fmla="*/ 0 w 13"/>
                    <a:gd name="T11" fmla="*/ 4 h 19"/>
                    <a:gd name="T12" fmla="*/ 2 w 13"/>
                    <a:gd name="T13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19">
                      <a:moveTo>
                        <a:pt x="2" y="0"/>
                      </a:moveTo>
                      <a:cubicBezTo>
                        <a:pt x="4" y="0"/>
                        <a:pt x="3" y="2"/>
                        <a:pt x="4" y="4"/>
                      </a:cubicBezTo>
                      <a:cubicBezTo>
                        <a:pt x="2" y="6"/>
                        <a:pt x="12" y="7"/>
                        <a:pt x="9" y="9"/>
                      </a:cubicBezTo>
                      <a:cubicBezTo>
                        <a:pt x="6" y="13"/>
                        <a:pt x="13" y="10"/>
                        <a:pt x="11" y="19"/>
                      </a:cubicBezTo>
                      <a:cubicBezTo>
                        <a:pt x="8" y="19"/>
                        <a:pt x="6" y="16"/>
                        <a:pt x="6" y="19"/>
                      </a:cubicBezTo>
                      <a:cubicBezTo>
                        <a:pt x="3" y="16"/>
                        <a:pt x="2" y="8"/>
                        <a:pt x="0" y="4"/>
                      </a:cubicBezTo>
                      <a:cubicBezTo>
                        <a:pt x="2" y="4"/>
                        <a:pt x="1" y="2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1" name="任意多边形: 形状 81"/>
                <p:cNvSpPr>
                  <a:spLocks/>
                </p:cNvSpPr>
                <p:nvPr/>
              </p:nvSpPr>
              <p:spPr bwMode="auto">
                <a:xfrm>
                  <a:off x="8408511" y="2820029"/>
                  <a:ext cx="64436" cy="85448"/>
                </a:xfrm>
                <a:custGeom>
                  <a:avLst/>
                  <a:gdLst>
                    <a:gd name="T0" fmla="*/ 10 w 31"/>
                    <a:gd name="T1" fmla="*/ 0 h 41"/>
                    <a:gd name="T2" fmla="*/ 12 w 31"/>
                    <a:gd name="T3" fmla="*/ 2 h 41"/>
                    <a:gd name="T4" fmla="*/ 16 w 31"/>
                    <a:gd name="T5" fmla="*/ 2 h 41"/>
                    <a:gd name="T6" fmla="*/ 31 w 31"/>
                    <a:gd name="T7" fmla="*/ 9 h 41"/>
                    <a:gd name="T8" fmla="*/ 31 w 31"/>
                    <a:gd name="T9" fmla="*/ 19 h 41"/>
                    <a:gd name="T10" fmla="*/ 25 w 31"/>
                    <a:gd name="T11" fmla="*/ 19 h 41"/>
                    <a:gd name="T12" fmla="*/ 23 w 31"/>
                    <a:gd name="T13" fmla="*/ 22 h 41"/>
                    <a:gd name="T14" fmla="*/ 21 w 31"/>
                    <a:gd name="T15" fmla="*/ 33 h 41"/>
                    <a:gd name="T16" fmla="*/ 19 w 31"/>
                    <a:gd name="T17" fmla="*/ 37 h 41"/>
                    <a:gd name="T18" fmla="*/ 10 w 31"/>
                    <a:gd name="T19" fmla="*/ 39 h 41"/>
                    <a:gd name="T20" fmla="*/ 8 w 31"/>
                    <a:gd name="T21" fmla="*/ 33 h 41"/>
                    <a:gd name="T22" fmla="*/ 12 w 31"/>
                    <a:gd name="T23" fmla="*/ 30 h 41"/>
                    <a:gd name="T24" fmla="*/ 1 w 31"/>
                    <a:gd name="T25" fmla="*/ 24 h 41"/>
                    <a:gd name="T26" fmla="*/ 8 w 31"/>
                    <a:gd name="T27" fmla="*/ 17 h 41"/>
                    <a:gd name="T28" fmla="*/ 10 w 31"/>
                    <a:gd name="T29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1" h="41">
                      <a:moveTo>
                        <a:pt x="10" y="0"/>
                      </a:moveTo>
                      <a:cubicBezTo>
                        <a:pt x="12" y="0"/>
                        <a:pt x="12" y="1"/>
                        <a:pt x="12" y="2"/>
                      </a:cubicBezTo>
                      <a:cubicBezTo>
                        <a:pt x="12" y="5"/>
                        <a:pt x="16" y="2"/>
                        <a:pt x="16" y="2"/>
                      </a:cubicBezTo>
                      <a:cubicBezTo>
                        <a:pt x="21" y="5"/>
                        <a:pt x="19" y="12"/>
                        <a:pt x="31" y="9"/>
                      </a:cubicBezTo>
                      <a:cubicBezTo>
                        <a:pt x="31" y="12"/>
                        <a:pt x="31" y="15"/>
                        <a:pt x="31" y="19"/>
                      </a:cubicBezTo>
                      <a:cubicBezTo>
                        <a:pt x="29" y="19"/>
                        <a:pt x="27" y="19"/>
                        <a:pt x="25" y="19"/>
                      </a:cubicBezTo>
                      <a:cubicBezTo>
                        <a:pt x="25" y="21"/>
                        <a:pt x="25" y="22"/>
                        <a:pt x="23" y="22"/>
                      </a:cubicBezTo>
                      <a:cubicBezTo>
                        <a:pt x="27" y="27"/>
                        <a:pt x="22" y="28"/>
                        <a:pt x="21" y="33"/>
                      </a:cubicBezTo>
                      <a:cubicBezTo>
                        <a:pt x="21" y="35"/>
                        <a:pt x="15" y="36"/>
                        <a:pt x="19" y="37"/>
                      </a:cubicBezTo>
                      <a:cubicBezTo>
                        <a:pt x="20" y="41"/>
                        <a:pt x="13" y="38"/>
                        <a:pt x="10" y="39"/>
                      </a:cubicBezTo>
                      <a:cubicBezTo>
                        <a:pt x="11" y="36"/>
                        <a:pt x="8" y="36"/>
                        <a:pt x="8" y="33"/>
                      </a:cubicBezTo>
                      <a:cubicBezTo>
                        <a:pt x="8" y="30"/>
                        <a:pt x="10" y="30"/>
                        <a:pt x="12" y="30"/>
                      </a:cubicBezTo>
                      <a:cubicBezTo>
                        <a:pt x="9" y="27"/>
                        <a:pt x="8" y="22"/>
                        <a:pt x="1" y="24"/>
                      </a:cubicBezTo>
                      <a:cubicBezTo>
                        <a:pt x="0" y="19"/>
                        <a:pt x="6" y="19"/>
                        <a:pt x="8" y="17"/>
                      </a:cubicBezTo>
                      <a:cubicBezTo>
                        <a:pt x="9" y="7"/>
                        <a:pt x="8" y="7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2" name="任意多边形: 形状 82"/>
                <p:cNvSpPr>
                  <a:spLocks/>
                </p:cNvSpPr>
                <p:nvPr/>
              </p:nvSpPr>
              <p:spPr bwMode="auto">
                <a:xfrm>
                  <a:off x="7957459" y="2890068"/>
                  <a:ext cx="51829" cy="56031"/>
                </a:xfrm>
                <a:custGeom>
                  <a:avLst/>
                  <a:gdLst>
                    <a:gd name="T0" fmla="*/ 24 w 25"/>
                    <a:gd name="T1" fmla="*/ 1 h 27"/>
                    <a:gd name="T2" fmla="*/ 24 w 25"/>
                    <a:gd name="T3" fmla="*/ 12 h 27"/>
                    <a:gd name="T4" fmla="*/ 22 w 25"/>
                    <a:gd name="T5" fmla="*/ 9 h 27"/>
                    <a:gd name="T6" fmla="*/ 20 w 25"/>
                    <a:gd name="T7" fmla="*/ 11 h 27"/>
                    <a:gd name="T8" fmla="*/ 20 w 25"/>
                    <a:gd name="T9" fmla="*/ 20 h 27"/>
                    <a:gd name="T10" fmla="*/ 16 w 25"/>
                    <a:gd name="T11" fmla="*/ 20 h 27"/>
                    <a:gd name="T12" fmla="*/ 16 w 25"/>
                    <a:gd name="T13" fmla="*/ 24 h 27"/>
                    <a:gd name="T14" fmla="*/ 11 w 25"/>
                    <a:gd name="T15" fmla="*/ 27 h 27"/>
                    <a:gd name="T16" fmla="*/ 7 w 25"/>
                    <a:gd name="T17" fmla="*/ 22 h 27"/>
                    <a:gd name="T18" fmla="*/ 3 w 25"/>
                    <a:gd name="T19" fmla="*/ 18 h 27"/>
                    <a:gd name="T20" fmla="*/ 0 w 25"/>
                    <a:gd name="T21" fmla="*/ 7 h 27"/>
                    <a:gd name="T22" fmla="*/ 15 w 25"/>
                    <a:gd name="T23" fmla="*/ 3 h 27"/>
                    <a:gd name="T24" fmla="*/ 24 w 25"/>
                    <a:gd name="T25" fmla="*/ 1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5" h="27">
                      <a:moveTo>
                        <a:pt x="24" y="1"/>
                      </a:moveTo>
                      <a:cubicBezTo>
                        <a:pt x="23" y="5"/>
                        <a:pt x="25" y="8"/>
                        <a:pt x="24" y="12"/>
                      </a:cubicBezTo>
                      <a:cubicBezTo>
                        <a:pt x="24" y="13"/>
                        <a:pt x="22" y="10"/>
                        <a:pt x="22" y="9"/>
                      </a:cubicBezTo>
                      <a:cubicBezTo>
                        <a:pt x="22" y="9"/>
                        <a:pt x="21" y="9"/>
                        <a:pt x="20" y="11"/>
                      </a:cubicBezTo>
                      <a:cubicBezTo>
                        <a:pt x="19" y="13"/>
                        <a:pt x="21" y="17"/>
                        <a:pt x="20" y="20"/>
                      </a:cubicBezTo>
                      <a:cubicBezTo>
                        <a:pt x="20" y="20"/>
                        <a:pt x="17" y="19"/>
                        <a:pt x="16" y="20"/>
                      </a:cubicBezTo>
                      <a:cubicBezTo>
                        <a:pt x="16" y="20"/>
                        <a:pt x="17" y="23"/>
                        <a:pt x="16" y="24"/>
                      </a:cubicBezTo>
                      <a:cubicBezTo>
                        <a:pt x="15" y="25"/>
                        <a:pt x="11" y="24"/>
                        <a:pt x="11" y="27"/>
                      </a:cubicBezTo>
                      <a:cubicBezTo>
                        <a:pt x="9" y="26"/>
                        <a:pt x="8" y="24"/>
                        <a:pt x="7" y="22"/>
                      </a:cubicBezTo>
                      <a:cubicBezTo>
                        <a:pt x="6" y="21"/>
                        <a:pt x="4" y="19"/>
                        <a:pt x="3" y="18"/>
                      </a:cubicBezTo>
                      <a:cubicBezTo>
                        <a:pt x="2" y="14"/>
                        <a:pt x="4" y="9"/>
                        <a:pt x="0" y="7"/>
                      </a:cubicBezTo>
                      <a:cubicBezTo>
                        <a:pt x="2" y="4"/>
                        <a:pt x="9" y="4"/>
                        <a:pt x="15" y="3"/>
                      </a:cubicBezTo>
                      <a:cubicBezTo>
                        <a:pt x="18" y="2"/>
                        <a:pt x="20" y="0"/>
                        <a:pt x="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3" name="任意多边形: 形状 83"/>
                <p:cNvSpPr>
                  <a:spLocks/>
                </p:cNvSpPr>
                <p:nvPr/>
              </p:nvSpPr>
              <p:spPr bwMode="auto">
                <a:xfrm>
                  <a:off x="4511535" y="414885"/>
                  <a:ext cx="952532" cy="710197"/>
                </a:xfrm>
                <a:custGeom>
                  <a:avLst/>
                  <a:gdLst>
                    <a:gd name="T0" fmla="*/ 325 w 458"/>
                    <a:gd name="T1" fmla="*/ 39 h 342"/>
                    <a:gd name="T2" fmla="*/ 343 w 458"/>
                    <a:gd name="T3" fmla="*/ 40 h 342"/>
                    <a:gd name="T4" fmla="*/ 370 w 458"/>
                    <a:gd name="T5" fmla="*/ 35 h 342"/>
                    <a:gd name="T6" fmla="*/ 384 w 458"/>
                    <a:gd name="T7" fmla="*/ 37 h 342"/>
                    <a:gd name="T8" fmla="*/ 383 w 458"/>
                    <a:gd name="T9" fmla="*/ 42 h 342"/>
                    <a:gd name="T10" fmla="*/ 431 w 458"/>
                    <a:gd name="T11" fmla="*/ 33 h 342"/>
                    <a:gd name="T12" fmla="*/ 457 w 458"/>
                    <a:gd name="T13" fmla="*/ 39 h 342"/>
                    <a:gd name="T14" fmla="*/ 424 w 458"/>
                    <a:gd name="T15" fmla="*/ 55 h 342"/>
                    <a:gd name="T16" fmla="*/ 414 w 458"/>
                    <a:gd name="T17" fmla="*/ 68 h 342"/>
                    <a:gd name="T18" fmla="*/ 397 w 458"/>
                    <a:gd name="T19" fmla="*/ 87 h 342"/>
                    <a:gd name="T20" fmla="*/ 401 w 458"/>
                    <a:gd name="T21" fmla="*/ 104 h 342"/>
                    <a:gd name="T22" fmla="*/ 390 w 458"/>
                    <a:gd name="T23" fmla="*/ 121 h 342"/>
                    <a:gd name="T24" fmla="*/ 403 w 458"/>
                    <a:gd name="T25" fmla="*/ 143 h 342"/>
                    <a:gd name="T26" fmla="*/ 392 w 458"/>
                    <a:gd name="T27" fmla="*/ 160 h 342"/>
                    <a:gd name="T28" fmla="*/ 379 w 458"/>
                    <a:gd name="T29" fmla="*/ 175 h 342"/>
                    <a:gd name="T30" fmla="*/ 397 w 458"/>
                    <a:gd name="T31" fmla="*/ 208 h 342"/>
                    <a:gd name="T32" fmla="*/ 368 w 458"/>
                    <a:gd name="T33" fmla="*/ 204 h 342"/>
                    <a:gd name="T34" fmla="*/ 366 w 458"/>
                    <a:gd name="T35" fmla="*/ 216 h 342"/>
                    <a:gd name="T36" fmla="*/ 353 w 458"/>
                    <a:gd name="T37" fmla="*/ 234 h 342"/>
                    <a:gd name="T38" fmla="*/ 323 w 458"/>
                    <a:gd name="T39" fmla="*/ 242 h 342"/>
                    <a:gd name="T40" fmla="*/ 308 w 458"/>
                    <a:gd name="T41" fmla="*/ 251 h 342"/>
                    <a:gd name="T42" fmla="*/ 299 w 458"/>
                    <a:gd name="T43" fmla="*/ 262 h 342"/>
                    <a:gd name="T44" fmla="*/ 258 w 458"/>
                    <a:gd name="T45" fmla="*/ 273 h 342"/>
                    <a:gd name="T46" fmla="*/ 247 w 458"/>
                    <a:gd name="T47" fmla="*/ 290 h 342"/>
                    <a:gd name="T48" fmla="*/ 235 w 458"/>
                    <a:gd name="T49" fmla="*/ 305 h 342"/>
                    <a:gd name="T50" fmla="*/ 232 w 458"/>
                    <a:gd name="T51" fmla="*/ 320 h 342"/>
                    <a:gd name="T52" fmla="*/ 207 w 458"/>
                    <a:gd name="T53" fmla="*/ 335 h 342"/>
                    <a:gd name="T54" fmla="*/ 181 w 458"/>
                    <a:gd name="T55" fmla="*/ 322 h 342"/>
                    <a:gd name="T56" fmla="*/ 166 w 458"/>
                    <a:gd name="T57" fmla="*/ 303 h 342"/>
                    <a:gd name="T58" fmla="*/ 157 w 458"/>
                    <a:gd name="T59" fmla="*/ 290 h 342"/>
                    <a:gd name="T60" fmla="*/ 150 w 458"/>
                    <a:gd name="T61" fmla="*/ 262 h 342"/>
                    <a:gd name="T62" fmla="*/ 153 w 458"/>
                    <a:gd name="T63" fmla="*/ 253 h 342"/>
                    <a:gd name="T64" fmla="*/ 166 w 458"/>
                    <a:gd name="T65" fmla="*/ 238 h 342"/>
                    <a:gd name="T66" fmla="*/ 159 w 458"/>
                    <a:gd name="T67" fmla="*/ 219 h 342"/>
                    <a:gd name="T68" fmla="*/ 163 w 458"/>
                    <a:gd name="T69" fmla="*/ 204 h 342"/>
                    <a:gd name="T70" fmla="*/ 144 w 458"/>
                    <a:gd name="T71" fmla="*/ 199 h 342"/>
                    <a:gd name="T72" fmla="*/ 131 w 458"/>
                    <a:gd name="T73" fmla="*/ 175 h 342"/>
                    <a:gd name="T74" fmla="*/ 118 w 458"/>
                    <a:gd name="T75" fmla="*/ 148 h 342"/>
                    <a:gd name="T76" fmla="*/ 84 w 458"/>
                    <a:gd name="T77" fmla="*/ 132 h 342"/>
                    <a:gd name="T78" fmla="*/ 38 w 458"/>
                    <a:gd name="T79" fmla="*/ 134 h 342"/>
                    <a:gd name="T80" fmla="*/ 38 w 458"/>
                    <a:gd name="T81" fmla="*/ 122 h 342"/>
                    <a:gd name="T82" fmla="*/ 19 w 458"/>
                    <a:gd name="T83" fmla="*/ 106 h 342"/>
                    <a:gd name="T84" fmla="*/ 28 w 458"/>
                    <a:gd name="T85" fmla="*/ 89 h 342"/>
                    <a:gd name="T86" fmla="*/ 51 w 458"/>
                    <a:gd name="T87" fmla="*/ 80 h 342"/>
                    <a:gd name="T88" fmla="*/ 55 w 458"/>
                    <a:gd name="T89" fmla="*/ 68 h 342"/>
                    <a:gd name="T90" fmla="*/ 49 w 458"/>
                    <a:gd name="T91" fmla="*/ 61 h 342"/>
                    <a:gd name="T92" fmla="*/ 66 w 458"/>
                    <a:gd name="T93" fmla="*/ 55 h 342"/>
                    <a:gd name="T94" fmla="*/ 84 w 458"/>
                    <a:gd name="T95" fmla="*/ 37 h 342"/>
                    <a:gd name="T96" fmla="*/ 140 w 458"/>
                    <a:gd name="T97" fmla="*/ 29 h 342"/>
                    <a:gd name="T98" fmla="*/ 166 w 458"/>
                    <a:gd name="T99" fmla="*/ 37 h 342"/>
                    <a:gd name="T100" fmla="*/ 191 w 458"/>
                    <a:gd name="T101" fmla="*/ 24 h 342"/>
                    <a:gd name="T102" fmla="*/ 213 w 458"/>
                    <a:gd name="T103" fmla="*/ 25 h 342"/>
                    <a:gd name="T104" fmla="*/ 220 w 458"/>
                    <a:gd name="T105" fmla="*/ 12 h 342"/>
                    <a:gd name="T106" fmla="*/ 263 w 458"/>
                    <a:gd name="T107" fmla="*/ 3 h 342"/>
                    <a:gd name="T108" fmla="*/ 323 w 458"/>
                    <a:gd name="T109" fmla="*/ 1 h 342"/>
                    <a:gd name="T110" fmla="*/ 368 w 458"/>
                    <a:gd name="T111" fmla="*/ 16 h 342"/>
                    <a:gd name="T112" fmla="*/ 383 w 458"/>
                    <a:gd name="T113" fmla="*/ 27 h 342"/>
                    <a:gd name="T114" fmla="*/ 319 w 458"/>
                    <a:gd name="T115" fmla="*/ 29 h 3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58" h="342">
                      <a:moveTo>
                        <a:pt x="310" y="35"/>
                      </a:moveTo>
                      <a:cubicBezTo>
                        <a:pt x="310" y="37"/>
                        <a:pt x="314" y="36"/>
                        <a:pt x="314" y="39"/>
                      </a:cubicBezTo>
                      <a:cubicBezTo>
                        <a:pt x="316" y="40"/>
                        <a:pt x="319" y="37"/>
                        <a:pt x="319" y="37"/>
                      </a:cubicBezTo>
                      <a:cubicBezTo>
                        <a:pt x="322" y="36"/>
                        <a:pt x="322" y="39"/>
                        <a:pt x="325" y="39"/>
                      </a:cubicBezTo>
                      <a:cubicBezTo>
                        <a:pt x="326" y="38"/>
                        <a:pt x="327" y="37"/>
                        <a:pt x="329" y="37"/>
                      </a:cubicBezTo>
                      <a:cubicBezTo>
                        <a:pt x="330" y="36"/>
                        <a:pt x="332" y="37"/>
                        <a:pt x="334" y="37"/>
                      </a:cubicBezTo>
                      <a:cubicBezTo>
                        <a:pt x="341" y="35"/>
                        <a:pt x="349" y="32"/>
                        <a:pt x="355" y="35"/>
                      </a:cubicBezTo>
                      <a:cubicBezTo>
                        <a:pt x="353" y="39"/>
                        <a:pt x="345" y="36"/>
                        <a:pt x="343" y="40"/>
                      </a:cubicBezTo>
                      <a:cubicBezTo>
                        <a:pt x="344" y="44"/>
                        <a:pt x="347" y="40"/>
                        <a:pt x="347" y="40"/>
                      </a:cubicBezTo>
                      <a:cubicBezTo>
                        <a:pt x="351" y="41"/>
                        <a:pt x="351" y="43"/>
                        <a:pt x="356" y="40"/>
                      </a:cubicBezTo>
                      <a:cubicBezTo>
                        <a:pt x="358" y="40"/>
                        <a:pt x="359" y="39"/>
                        <a:pt x="360" y="39"/>
                      </a:cubicBezTo>
                      <a:cubicBezTo>
                        <a:pt x="361" y="38"/>
                        <a:pt x="369" y="35"/>
                        <a:pt x="370" y="35"/>
                      </a:cubicBezTo>
                      <a:cubicBezTo>
                        <a:pt x="373" y="40"/>
                        <a:pt x="368" y="33"/>
                        <a:pt x="371" y="33"/>
                      </a:cubicBezTo>
                      <a:cubicBezTo>
                        <a:pt x="372" y="33"/>
                        <a:pt x="377" y="33"/>
                        <a:pt x="377" y="33"/>
                      </a:cubicBezTo>
                      <a:cubicBezTo>
                        <a:pt x="378" y="32"/>
                        <a:pt x="381" y="30"/>
                        <a:pt x="386" y="31"/>
                      </a:cubicBezTo>
                      <a:cubicBezTo>
                        <a:pt x="386" y="34"/>
                        <a:pt x="387" y="36"/>
                        <a:pt x="384" y="37"/>
                      </a:cubicBezTo>
                      <a:cubicBezTo>
                        <a:pt x="384" y="38"/>
                        <a:pt x="382" y="39"/>
                        <a:pt x="381" y="40"/>
                      </a:cubicBezTo>
                      <a:cubicBezTo>
                        <a:pt x="379" y="43"/>
                        <a:pt x="378" y="47"/>
                        <a:pt x="373" y="46"/>
                      </a:cubicBezTo>
                      <a:cubicBezTo>
                        <a:pt x="374" y="52"/>
                        <a:pt x="377" y="44"/>
                        <a:pt x="381" y="46"/>
                      </a:cubicBezTo>
                      <a:cubicBezTo>
                        <a:pt x="383" y="47"/>
                        <a:pt x="382" y="43"/>
                        <a:pt x="383" y="42"/>
                      </a:cubicBezTo>
                      <a:cubicBezTo>
                        <a:pt x="385" y="41"/>
                        <a:pt x="392" y="43"/>
                        <a:pt x="392" y="39"/>
                      </a:cubicBezTo>
                      <a:cubicBezTo>
                        <a:pt x="396" y="45"/>
                        <a:pt x="408" y="36"/>
                        <a:pt x="411" y="40"/>
                      </a:cubicBezTo>
                      <a:cubicBezTo>
                        <a:pt x="412" y="39"/>
                        <a:pt x="414" y="37"/>
                        <a:pt x="416" y="35"/>
                      </a:cubicBezTo>
                      <a:cubicBezTo>
                        <a:pt x="422" y="37"/>
                        <a:pt x="426" y="33"/>
                        <a:pt x="431" y="33"/>
                      </a:cubicBezTo>
                      <a:cubicBezTo>
                        <a:pt x="430" y="33"/>
                        <a:pt x="432" y="35"/>
                        <a:pt x="433" y="35"/>
                      </a:cubicBezTo>
                      <a:cubicBezTo>
                        <a:pt x="434" y="35"/>
                        <a:pt x="441" y="34"/>
                        <a:pt x="442" y="35"/>
                      </a:cubicBezTo>
                      <a:cubicBezTo>
                        <a:pt x="444" y="37"/>
                        <a:pt x="443" y="34"/>
                        <a:pt x="446" y="35"/>
                      </a:cubicBezTo>
                      <a:cubicBezTo>
                        <a:pt x="449" y="36"/>
                        <a:pt x="453" y="39"/>
                        <a:pt x="457" y="39"/>
                      </a:cubicBezTo>
                      <a:cubicBezTo>
                        <a:pt x="458" y="42"/>
                        <a:pt x="455" y="41"/>
                        <a:pt x="453" y="42"/>
                      </a:cubicBezTo>
                      <a:cubicBezTo>
                        <a:pt x="452" y="43"/>
                        <a:pt x="451" y="45"/>
                        <a:pt x="450" y="46"/>
                      </a:cubicBezTo>
                      <a:cubicBezTo>
                        <a:pt x="445" y="48"/>
                        <a:pt x="437" y="47"/>
                        <a:pt x="437" y="53"/>
                      </a:cubicBezTo>
                      <a:cubicBezTo>
                        <a:pt x="432" y="53"/>
                        <a:pt x="426" y="53"/>
                        <a:pt x="424" y="55"/>
                      </a:cubicBezTo>
                      <a:cubicBezTo>
                        <a:pt x="426" y="58"/>
                        <a:pt x="430" y="59"/>
                        <a:pt x="422" y="59"/>
                      </a:cubicBezTo>
                      <a:cubicBezTo>
                        <a:pt x="422" y="61"/>
                        <a:pt x="425" y="61"/>
                        <a:pt x="427" y="61"/>
                      </a:cubicBezTo>
                      <a:cubicBezTo>
                        <a:pt x="424" y="66"/>
                        <a:pt x="415" y="65"/>
                        <a:pt x="414" y="72"/>
                      </a:cubicBezTo>
                      <a:cubicBezTo>
                        <a:pt x="411" y="72"/>
                        <a:pt x="415" y="69"/>
                        <a:pt x="414" y="68"/>
                      </a:cubicBezTo>
                      <a:cubicBezTo>
                        <a:pt x="413" y="68"/>
                        <a:pt x="408" y="71"/>
                        <a:pt x="405" y="72"/>
                      </a:cubicBezTo>
                      <a:cubicBezTo>
                        <a:pt x="405" y="74"/>
                        <a:pt x="407" y="73"/>
                        <a:pt x="409" y="74"/>
                      </a:cubicBezTo>
                      <a:cubicBezTo>
                        <a:pt x="404" y="78"/>
                        <a:pt x="407" y="77"/>
                        <a:pt x="405" y="83"/>
                      </a:cubicBezTo>
                      <a:cubicBezTo>
                        <a:pt x="405" y="85"/>
                        <a:pt x="398" y="86"/>
                        <a:pt x="397" y="87"/>
                      </a:cubicBezTo>
                      <a:cubicBezTo>
                        <a:pt x="397" y="88"/>
                        <a:pt x="398" y="92"/>
                        <a:pt x="397" y="93"/>
                      </a:cubicBezTo>
                      <a:cubicBezTo>
                        <a:pt x="396" y="94"/>
                        <a:pt x="392" y="93"/>
                        <a:pt x="390" y="94"/>
                      </a:cubicBezTo>
                      <a:cubicBezTo>
                        <a:pt x="391" y="97"/>
                        <a:pt x="393" y="97"/>
                        <a:pt x="394" y="100"/>
                      </a:cubicBezTo>
                      <a:cubicBezTo>
                        <a:pt x="395" y="104"/>
                        <a:pt x="399" y="102"/>
                        <a:pt x="401" y="104"/>
                      </a:cubicBezTo>
                      <a:cubicBezTo>
                        <a:pt x="402" y="104"/>
                        <a:pt x="401" y="107"/>
                        <a:pt x="401" y="107"/>
                      </a:cubicBezTo>
                      <a:cubicBezTo>
                        <a:pt x="403" y="109"/>
                        <a:pt x="406" y="108"/>
                        <a:pt x="407" y="109"/>
                      </a:cubicBezTo>
                      <a:cubicBezTo>
                        <a:pt x="407" y="113"/>
                        <a:pt x="409" y="113"/>
                        <a:pt x="409" y="117"/>
                      </a:cubicBezTo>
                      <a:cubicBezTo>
                        <a:pt x="403" y="119"/>
                        <a:pt x="397" y="117"/>
                        <a:pt x="390" y="121"/>
                      </a:cubicBezTo>
                      <a:cubicBezTo>
                        <a:pt x="395" y="125"/>
                        <a:pt x="399" y="131"/>
                        <a:pt x="409" y="130"/>
                      </a:cubicBezTo>
                      <a:cubicBezTo>
                        <a:pt x="408" y="133"/>
                        <a:pt x="410" y="133"/>
                        <a:pt x="412" y="134"/>
                      </a:cubicBezTo>
                      <a:cubicBezTo>
                        <a:pt x="413" y="138"/>
                        <a:pt x="409" y="136"/>
                        <a:pt x="409" y="139"/>
                      </a:cubicBezTo>
                      <a:cubicBezTo>
                        <a:pt x="409" y="141"/>
                        <a:pt x="406" y="143"/>
                        <a:pt x="403" y="143"/>
                      </a:cubicBezTo>
                      <a:cubicBezTo>
                        <a:pt x="401" y="150"/>
                        <a:pt x="410" y="146"/>
                        <a:pt x="409" y="152"/>
                      </a:cubicBezTo>
                      <a:cubicBezTo>
                        <a:pt x="405" y="152"/>
                        <a:pt x="405" y="154"/>
                        <a:pt x="407" y="154"/>
                      </a:cubicBezTo>
                      <a:cubicBezTo>
                        <a:pt x="405" y="160"/>
                        <a:pt x="401" y="153"/>
                        <a:pt x="397" y="154"/>
                      </a:cubicBezTo>
                      <a:cubicBezTo>
                        <a:pt x="394" y="154"/>
                        <a:pt x="396" y="160"/>
                        <a:pt x="392" y="160"/>
                      </a:cubicBezTo>
                      <a:cubicBezTo>
                        <a:pt x="392" y="163"/>
                        <a:pt x="393" y="164"/>
                        <a:pt x="396" y="165"/>
                      </a:cubicBezTo>
                      <a:cubicBezTo>
                        <a:pt x="395" y="168"/>
                        <a:pt x="391" y="166"/>
                        <a:pt x="388" y="167"/>
                      </a:cubicBezTo>
                      <a:cubicBezTo>
                        <a:pt x="383" y="168"/>
                        <a:pt x="378" y="172"/>
                        <a:pt x="373" y="173"/>
                      </a:cubicBezTo>
                      <a:cubicBezTo>
                        <a:pt x="373" y="175"/>
                        <a:pt x="377" y="174"/>
                        <a:pt x="379" y="175"/>
                      </a:cubicBezTo>
                      <a:cubicBezTo>
                        <a:pt x="381" y="176"/>
                        <a:pt x="382" y="182"/>
                        <a:pt x="386" y="180"/>
                      </a:cubicBezTo>
                      <a:cubicBezTo>
                        <a:pt x="388" y="184"/>
                        <a:pt x="383" y="184"/>
                        <a:pt x="383" y="186"/>
                      </a:cubicBezTo>
                      <a:cubicBezTo>
                        <a:pt x="382" y="188"/>
                        <a:pt x="385" y="194"/>
                        <a:pt x="381" y="195"/>
                      </a:cubicBezTo>
                      <a:cubicBezTo>
                        <a:pt x="383" y="202"/>
                        <a:pt x="396" y="200"/>
                        <a:pt x="397" y="208"/>
                      </a:cubicBezTo>
                      <a:cubicBezTo>
                        <a:pt x="395" y="208"/>
                        <a:pt x="390" y="209"/>
                        <a:pt x="390" y="206"/>
                      </a:cubicBezTo>
                      <a:cubicBezTo>
                        <a:pt x="388" y="207"/>
                        <a:pt x="389" y="208"/>
                        <a:pt x="390" y="208"/>
                      </a:cubicBezTo>
                      <a:cubicBezTo>
                        <a:pt x="385" y="214"/>
                        <a:pt x="382" y="213"/>
                        <a:pt x="373" y="212"/>
                      </a:cubicBezTo>
                      <a:cubicBezTo>
                        <a:pt x="376" y="205"/>
                        <a:pt x="365" y="211"/>
                        <a:pt x="368" y="204"/>
                      </a:cubicBezTo>
                      <a:cubicBezTo>
                        <a:pt x="362" y="203"/>
                        <a:pt x="362" y="208"/>
                        <a:pt x="356" y="206"/>
                      </a:cubicBezTo>
                      <a:cubicBezTo>
                        <a:pt x="359" y="209"/>
                        <a:pt x="358" y="210"/>
                        <a:pt x="355" y="210"/>
                      </a:cubicBezTo>
                      <a:cubicBezTo>
                        <a:pt x="355" y="213"/>
                        <a:pt x="366" y="213"/>
                        <a:pt x="356" y="214"/>
                      </a:cubicBezTo>
                      <a:cubicBezTo>
                        <a:pt x="358" y="218"/>
                        <a:pt x="363" y="215"/>
                        <a:pt x="366" y="216"/>
                      </a:cubicBezTo>
                      <a:cubicBezTo>
                        <a:pt x="370" y="216"/>
                        <a:pt x="375" y="219"/>
                        <a:pt x="381" y="217"/>
                      </a:cubicBezTo>
                      <a:cubicBezTo>
                        <a:pt x="377" y="223"/>
                        <a:pt x="372" y="228"/>
                        <a:pt x="368" y="232"/>
                      </a:cubicBezTo>
                      <a:cubicBezTo>
                        <a:pt x="363" y="231"/>
                        <a:pt x="360" y="233"/>
                        <a:pt x="356" y="234"/>
                      </a:cubicBezTo>
                      <a:cubicBezTo>
                        <a:pt x="356" y="234"/>
                        <a:pt x="353" y="234"/>
                        <a:pt x="353" y="234"/>
                      </a:cubicBezTo>
                      <a:cubicBezTo>
                        <a:pt x="351" y="236"/>
                        <a:pt x="352" y="234"/>
                        <a:pt x="349" y="234"/>
                      </a:cubicBezTo>
                      <a:cubicBezTo>
                        <a:pt x="344" y="234"/>
                        <a:pt x="339" y="238"/>
                        <a:pt x="332" y="238"/>
                      </a:cubicBezTo>
                      <a:cubicBezTo>
                        <a:pt x="329" y="238"/>
                        <a:pt x="332" y="240"/>
                        <a:pt x="332" y="240"/>
                      </a:cubicBezTo>
                      <a:cubicBezTo>
                        <a:pt x="330" y="244"/>
                        <a:pt x="329" y="241"/>
                        <a:pt x="323" y="242"/>
                      </a:cubicBezTo>
                      <a:cubicBezTo>
                        <a:pt x="323" y="243"/>
                        <a:pt x="325" y="243"/>
                        <a:pt x="327" y="244"/>
                      </a:cubicBezTo>
                      <a:cubicBezTo>
                        <a:pt x="327" y="246"/>
                        <a:pt x="313" y="248"/>
                        <a:pt x="315" y="242"/>
                      </a:cubicBezTo>
                      <a:cubicBezTo>
                        <a:pt x="314" y="243"/>
                        <a:pt x="309" y="242"/>
                        <a:pt x="308" y="244"/>
                      </a:cubicBezTo>
                      <a:cubicBezTo>
                        <a:pt x="307" y="245"/>
                        <a:pt x="309" y="249"/>
                        <a:pt x="308" y="251"/>
                      </a:cubicBezTo>
                      <a:cubicBezTo>
                        <a:pt x="308" y="251"/>
                        <a:pt x="303" y="249"/>
                        <a:pt x="302" y="251"/>
                      </a:cubicBezTo>
                      <a:cubicBezTo>
                        <a:pt x="302" y="252"/>
                        <a:pt x="305" y="254"/>
                        <a:pt x="304" y="257"/>
                      </a:cubicBezTo>
                      <a:cubicBezTo>
                        <a:pt x="302" y="259"/>
                        <a:pt x="301" y="257"/>
                        <a:pt x="299" y="257"/>
                      </a:cubicBezTo>
                      <a:cubicBezTo>
                        <a:pt x="299" y="258"/>
                        <a:pt x="299" y="260"/>
                        <a:pt x="299" y="262"/>
                      </a:cubicBezTo>
                      <a:cubicBezTo>
                        <a:pt x="298" y="262"/>
                        <a:pt x="296" y="262"/>
                        <a:pt x="295" y="262"/>
                      </a:cubicBezTo>
                      <a:cubicBezTo>
                        <a:pt x="293" y="263"/>
                        <a:pt x="295" y="265"/>
                        <a:pt x="293" y="266"/>
                      </a:cubicBezTo>
                      <a:cubicBezTo>
                        <a:pt x="290" y="267"/>
                        <a:pt x="282" y="265"/>
                        <a:pt x="284" y="271"/>
                      </a:cubicBezTo>
                      <a:cubicBezTo>
                        <a:pt x="276" y="273"/>
                        <a:pt x="267" y="274"/>
                        <a:pt x="258" y="273"/>
                      </a:cubicBezTo>
                      <a:cubicBezTo>
                        <a:pt x="254" y="276"/>
                        <a:pt x="252" y="285"/>
                        <a:pt x="247" y="281"/>
                      </a:cubicBezTo>
                      <a:cubicBezTo>
                        <a:pt x="247" y="282"/>
                        <a:pt x="249" y="284"/>
                        <a:pt x="248" y="286"/>
                      </a:cubicBezTo>
                      <a:cubicBezTo>
                        <a:pt x="248" y="287"/>
                        <a:pt x="245" y="286"/>
                        <a:pt x="245" y="286"/>
                      </a:cubicBezTo>
                      <a:cubicBezTo>
                        <a:pt x="244" y="287"/>
                        <a:pt x="247" y="289"/>
                        <a:pt x="247" y="290"/>
                      </a:cubicBezTo>
                      <a:cubicBezTo>
                        <a:pt x="247" y="290"/>
                        <a:pt x="245" y="291"/>
                        <a:pt x="245" y="292"/>
                      </a:cubicBezTo>
                      <a:cubicBezTo>
                        <a:pt x="245" y="294"/>
                        <a:pt x="239" y="298"/>
                        <a:pt x="243" y="299"/>
                      </a:cubicBezTo>
                      <a:cubicBezTo>
                        <a:pt x="243" y="302"/>
                        <a:pt x="240" y="300"/>
                        <a:pt x="239" y="301"/>
                      </a:cubicBezTo>
                      <a:cubicBezTo>
                        <a:pt x="238" y="302"/>
                        <a:pt x="236" y="304"/>
                        <a:pt x="235" y="305"/>
                      </a:cubicBezTo>
                      <a:cubicBezTo>
                        <a:pt x="235" y="306"/>
                        <a:pt x="236" y="308"/>
                        <a:pt x="235" y="309"/>
                      </a:cubicBezTo>
                      <a:cubicBezTo>
                        <a:pt x="233" y="311"/>
                        <a:pt x="235" y="313"/>
                        <a:pt x="233" y="316"/>
                      </a:cubicBezTo>
                      <a:cubicBezTo>
                        <a:pt x="233" y="317"/>
                        <a:pt x="230" y="316"/>
                        <a:pt x="230" y="316"/>
                      </a:cubicBezTo>
                      <a:cubicBezTo>
                        <a:pt x="230" y="317"/>
                        <a:pt x="231" y="319"/>
                        <a:pt x="232" y="320"/>
                      </a:cubicBezTo>
                      <a:cubicBezTo>
                        <a:pt x="232" y="323"/>
                        <a:pt x="230" y="323"/>
                        <a:pt x="230" y="326"/>
                      </a:cubicBezTo>
                      <a:cubicBezTo>
                        <a:pt x="230" y="327"/>
                        <a:pt x="231" y="330"/>
                        <a:pt x="232" y="329"/>
                      </a:cubicBezTo>
                      <a:cubicBezTo>
                        <a:pt x="229" y="336"/>
                        <a:pt x="226" y="338"/>
                        <a:pt x="220" y="342"/>
                      </a:cubicBezTo>
                      <a:cubicBezTo>
                        <a:pt x="214" y="342"/>
                        <a:pt x="211" y="338"/>
                        <a:pt x="207" y="335"/>
                      </a:cubicBezTo>
                      <a:cubicBezTo>
                        <a:pt x="202" y="342"/>
                        <a:pt x="191" y="331"/>
                        <a:pt x="192" y="331"/>
                      </a:cubicBezTo>
                      <a:cubicBezTo>
                        <a:pt x="191" y="331"/>
                        <a:pt x="190" y="335"/>
                        <a:pt x="191" y="335"/>
                      </a:cubicBezTo>
                      <a:cubicBezTo>
                        <a:pt x="188" y="334"/>
                        <a:pt x="188" y="331"/>
                        <a:pt x="187" y="329"/>
                      </a:cubicBezTo>
                      <a:cubicBezTo>
                        <a:pt x="185" y="327"/>
                        <a:pt x="180" y="327"/>
                        <a:pt x="181" y="322"/>
                      </a:cubicBezTo>
                      <a:cubicBezTo>
                        <a:pt x="179" y="319"/>
                        <a:pt x="176" y="318"/>
                        <a:pt x="174" y="316"/>
                      </a:cubicBezTo>
                      <a:cubicBezTo>
                        <a:pt x="174" y="314"/>
                        <a:pt x="176" y="315"/>
                        <a:pt x="178" y="314"/>
                      </a:cubicBezTo>
                      <a:cubicBezTo>
                        <a:pt x="177" y="310"/>
                        <a:pt x="173" y="312"/>
                        <a:pt x="170" y="309"/>
                      </a:cubicBezTo>
                      <a:cubicBezTo>
                        <a:pt x="169" y="307"/>
                        <a:pt x="169" y="304"/>
                        <a:pt x="166" y="303"/>
                      </a:cubicBezTo>
                      <a:cubicBezTo>
                        <a:pt x="163" y="307"/>
                        <a:pt x="166" y="300"/>
                        <a:pt x="166" y="301"/>
                      </a:cubicBezTo>
                      <a:cubicBezTo>
                        <a:pt x="166" y="299"/>
                        <a:pt x="164" y="301"/>
                        <a:pt x="163" y="299"/>
                      </a:cubicBezTo>
                      <a:cubicBezTo>
                        <a:pt x="161" y="297"/>
                        <a:pt x="164" y="294"/>
                        <a:pt x="161" y="294"/>
                      </a:cubicBezTo>
                      <a:cubicBezTo>
                        <a:pt x="157" y="294"/>
                        <a:pt x="160" y="286"/>
                        <a:pt x="157" y="290"/>
                      </a:cubicBezTo>
                      <a:cubicBezTo>
                        <a:pt x="155" y="289"/>
                        <a:pt x="155" y="286"/>
                        <a:pt x="151" y="286"/>
                      </a:cubicBezTo>
                      <a:cubicBezTo>
                        <a:pt x="152" y="284"/>
                        <a:pt x="155" y="283"/>
                        <a:pt x="155" y="281"/>
                      </a:cubicBezTo>
                      <a:cubicBezTo>
                        <a:pt x="155" y="278"/>
                        <a:pt x="151" y="279"/>
                        <a:pt x="148" y="279"/>
                      </a:cubicBezTo>
                      <a:cubicBezTo>
                        <a:pt x="146" y="272"/>
                        <a:pt x="147" y="269"/>
                        <a:pt x="150" y="262"/>
                      </a:cubicBezTo>
                      <a:cubicBezTo>
                        <a:pt x="145" y="259"/>
                        <a:pt x="153" y="256"/>
                        <a:pt x="146" y="257"/>
                      </a:cubicBezTo>
                      <a:cubicBezTo>
                        <a:pt x="145" y="254"/>
                        <a:pt x="149" y="256"/>
                        <a:pt x="150" y="255"/>
                      </a:cubicBezTo>
                      <a:cubicBezTo>
                        <a:pt x="150" y="254"/>
                        <a:pt x="149" y="251"/>
                        <a:pt x="150" y="251"/>
                      </a:cubicBezTo>
                      <a:cubicBezTo>
                        <a:pt x="151" y="251"/>
                        <a:pt x="152" y="253"/>
                        <a:pt x="153" y="253"/>
                      </a:cubicBezTo>
                      <a:cubicBezTo>
                        <a:pt x="153" y="249"/>
                        <a:pt x="153" y="245"/>
                        <a:pt x="153" y="242"/>
                      </a:cubicBezTo>
                      <a:cubicBezTo>
                        <a:pt x="156" y="242"/>
                        <a:pt x="158" y="240"/>
                        <a:pt x="159" y="238"/>
                      </a:cubicBezTo>
                      <a:cubicBezTo>
                        <a:pt x="161" y="238"/>
                        <a:pt x="160" y="240"/>
                        <a:pt x="161" y="242"/>
                      </a:cubicBezTo>
                      <a:cubicBezTo>
                        <a:pt x="163" y="240"/>
                        <a:pt x="163" y="237"/>
                        <a:pt x="166" y="238"/>
                      </a:cubicBezTo>
                      <a:cubicBezTo>
                        <a:pt x="168" y="236"/>
                        <a:pt x="164" y="235"/>
                        <a:pt x="164" y="234"/>
                      </a:cubicBezTo>
                      <a:cubicBezTo>
                        <a:pt x="165" y="232"/>
                        <a:pt x="170" y="232"/>
                        <a:pt x="170" y="230"/>
                      </a:cubicBezTo>
                      <a:cubicBezTo>
                        <a:pt x="171" y="227"/>
                        <a:pt x="164" y="226"/>
                        <a:pt x="168" y="221"/>
                      </a:cubicBezTo>
                      <a:cubicBezTo>
                        <a:pt x="160" y="226"/>
                        <a:pt x="172" y="217"/>
                        <a:pt x="159" y="219"/>
                      </a:cubicBezTo>
                      <a:cubicBezTo>
                        <a:pt x="158" y="213"/>
                        <a:pt x="164" y="214"/>
                        <a:pt x="170" y="214"/>
                      </a:cubicBezTo>
                      <a:cubicBezTo>
                        <a:pt x="170" y="212"/>
                        <a:pt x="166" y="212"/>
                        <a:pt x="166" y="210"/>
                      </a:cubicBezTo>
                      <a:cubicBezTo>
                        <a:pt x="167" y="208"/>
                        <a:pt x="164" y="209"/>
                        <a:pt x="163" y="208"/>
                      </a:cubicBezTo>
                      <a:cubicBezTo>
                        <a:pt x="162" y="208"/>
                        <a:pt x="163" y="205"/>
                        <a:pt x="163" y="204"/>
                      </a:cubicBezTo>
                      <a:cubicBezTo>
                        <a:pt x="162" y="204"/>
                        <a:pt x="158" y="201"/>
                        <a:pt x="157" y="201"/>
                      </a:cubicBezTo>
                      <a:cubicBezTo>
                        <a:pt x="156" y="201"/>
                        <a:pt x="154" y="196"/>
                        <a:pt x="151" y="193"/>
                      </a:cubicBezTo>
                      <a:cubicBezTo>
                        <a:pt x="149" y="196"/>
                        <a:pt x="148" y="199"/>
                        <a:pt x="146" y="193"/>
                      </a:cubicBezTo>
                      <a:cubicBezTo>
                        <a:pt x="144" y="194"/>
                        <a:pt x="144" y="197"/>
                        <a:pt x="144" y="199"/>
                      </a:cubicBezTo>
                      <a:cubicBezTo>
                        <a:pt x="141" y="199"/>
                        <a:pt x="138" y="199"/>
                        <a:pt x="135" y="199"/>
                      </a:cubicBezTo>
                      <a:cubicBezTo>
                        <a:pt x="129" y="191"/>
                        <a:pt x="133" y="185"/>
                        <a:pt x="135" y="176"/>
                      </a:cubicBezTo>
                      <a:cubicBezTo>
                        <a:pt x="134" y="175"/>
                        <a:pt x="133" y="173"/>
                        <a:pt x="133" y="171"/>
                      </a:cubicBezTo>
                      <a:cubicBezTo>
                        <a:pt x="131" y="171"/>
                        <a:pt x="131" y="173"/>
                        <a:pt x="131" y="175"/>
                      </a:cubicBezTo>
                      <a:cubicBezTo>
                        <a:pt x="126" y="175"/>
                        <a:pt x="133" y="164"/>
                        <a:pt x="125" y="167"/>
                      </a:cubicBezTo>
                      <a:cubicBezTo>
                        <a:pt x="128" y="164"/>
                        <a:pt x="128" y="162"/>
                        <a:pt x="125" y="160"/>
                      </a:cubicBezTo>
                      <a:cubicBezTo>
                        <a:pt x="125" y="157"/>
                        <a:pt x="122" y="158"/>
                        <a:pt x="120" y="158"/>
                      </a:cubicBezTo>
                      <a:cubicBezTo>
                        <a:pt x="118" y="155"/>
                        <a:pt x="119" y="151"/>
                        <a:pt x="118" y="148"/>
                      </a:cubicBezTo>
                      <a:cubicBezTo>
                        <a:pt x="117" y="146"/>
                        <a:pt x="112" y="146"/>
                        <a:pt x="114" y="141"/>
                      </a:cubicBezTo>
                      <a:cubicBezTo>
                        <a:pt x="111" y="142"/>
                        <a:pt x="110" y="140"/>
                        <a:pt x="109" y="139"/>
                      </a:cubicBezTo>
                      <a:cubicBezTo>
                        <a:pt x="108" y="139"/>
                        <a:pt x="105" y="140"/>
                        <a:pt x="105" y="139"/>
                      </a:cubicBezTo>
                      <a:cubicBezTo>
                        <a:pt x="103" y="136"/>
                        <a:pt x="88" y="138"/>
                        <a:pt x="84" y="132"/>
                      </a:cubicBezTo>
                      <a:cubicBezTo>
                        <a:pt x="77" y="135"/>
                        <a:pt x="62" y="127"/>
                        <a:pt x="58" y="132"/>
                      </a:cubicBezTo>
                      <a:cubicBezTo>
                        <a:pt x="56" y="135"/>
                        <a:pt x="56" y="131"/>
                        <a:pt x="53" y="132"/>
                      </a:cubicBezTo>
                      <a:cubicBezTo>
                        <a:pt x="48" y="132"/>
                        <a:pt x="44" y="135"/>
                        <a:pt x="40" y="135"/>
                      </a:cubicBezTo>
                      <a:cubicBezTo>
                        <a:pt x="40" y="135"/>
                        <a:pt x="39" y="134"/>
                        <a:pt x="38" y="134"/>
                      </a:cubicBezTo>
                      <a:cubicBezTo>
                        <a:pt x="36" y="133"/>
                        <a:pt x="34" y="134"/>
                        <a:pt x="32" y="134"/>
                      </a:cubicBezTo>
                      <a:cubicBezTo>
                        <a:pt x="32" y="130"/>
                        <a:pt x="31" y="129"/>
                        <a:pt x="28" y="128"/>
                      </a:cubicBezTo>
                      <a:cubicBezTo>
                        <a:pt x="28" y="125"/>
                        <a:pt x="33" y="127"/>
                        <a:pt x="34" y="126"/>
                      </a:cubicBezTo>
                      <a:cubicBezTo>
                        <a:pt x="35" y="125"/>
                        <a:pt x="29" y="121"/>
                        <a:pt x="38" y="122"/>
                      </a:cubicBezTo>
                      <a:cubicBezTo>
                        <a:pt x="35" y="117"/>
                        <a:pt x="21" y="123"/>
                        <a:pt x="17" y="119"/>
                      </a:cubicBezTo>
                      <a:cubicBezTo>
                        <a:pt x="21" y="109"/>
                        <a:pt x="33" y="119"/>
                        <a:pt x="40" y="111"/>
                      </a:cubicBezTo>
                      <a:cubicBezTo>
                        <a:pt x="36" y="107"/>
                        <a:pt x="24" y="110"/>
                        <a:pt x="19" y="111"/>
                      </a:cubicBezTo>
                      <a:cubicBezTo>
                        <a:pt x="17" y="109"/>
                        <a:pt x="18" y="108"/>
                        <a:pt x="19" y="106"/>
                      </a:cubicBezTo>
                      <a:cubicBezTo>
                        <a:pt x="18" y="105"/>
                        <a:pt x="17" y="106"/>
                        <a:pt x="17" y="107"/>
                      </a:cubicBezTo>
                      <a:cubicBezTo>
                        <a:pt x="15" y="107"/>
                        <a:pt x="16" y="105"/>
                        <a:pt x="15" y="104"/>
                      </a:cubicBezTo>
                      <a:cubicBezTo>
                        <a:pt x="8" y="105"/>
                        <a:pt x="5" y="102"/>
                        <a:pt x="0" y="100"/>
                      </a:cubicBezTo>
                      <a:cubicBezTo>
                        <a:pt x="4" y="88"/>
                        <a:pt x="19" y="91"/>
                        <a:pt x="28" y="89"/>
                      </a:cubicBezTo>
                      <a:cubicBezTo>
                        <a:pt x="31" y="88"/>
                        <a:pt x="30" y="89"/>
                        <a:pt x="32" y="87"/>
                      </a:cubicBezTo>
                      <a:cubicBezTo>
                        <a:pt x="32" y="87"/>
                        <a:pt x="35" y="85"/>
                        <a:pt x="34" y="85"/>
                      </a:cubicBezTo>
                      <a:cubicBezTo>
                        <a:pt x="39" y="83"/>
                        <a:pt x="46" y="85"/>
                        <a:pt x="49" y="83"/>
                      </a:cubicBezTo>
                      <a:cubicBezTo>
                        <a:pt x="51" y="82"/>
                        <a:pt x="49" y="81"/>
                        <a:pt x="51" y="80"/>
                      </a:cubicBezTo>
                      <a:cubicBezTo>
                        <a:pt x="52" y="78"/>
                        <a:pt x="55" y="79"/>
                        <a:pt x="56" y="78"/>
                      </a:cubicBezTo>
                      <a:cubicBezTo>
                        <a:pt x="58" y="76"/>
                        <a:pt x="59" y="74"/>
                        <a:pt x="62" y="72"/>
                      </a:cubicBezTo>
                      <a:cubicBezTo>
                        <a:pt x="64" y="66"/>
                        <a:pt x="56" y="71"/>
                        <a:pt x="58" y="65"/>
                      </a:cubicBezTo>
                      <a:cubicBezTo>
                        <a:pt x="55" y="62"/>
                        <a:pt x="55" y="68"/>
                        <a:pt x="55" y="68"/>
                      </a:cubicBezTo>
                      <a:cubicBezTo>
                        <a:pt x="53" y="69"/>
                        <a:pt x="45" y="64"/>
                        <a:pt x="40" y="66"/>
                      </a:cubicBezTo>
                      <a:cubicBezTo>
                        <a:pt x="37" y="61"/>
                        <a:pt x="44" y="64"/>
                        <a:pt x="45" y="63"/>
                      </a:cubicBezTo>
                      <a:cubicBezTo>
                        <a:pt x="45" y="62"/>
                        <a:pt x="45" y="61"/>
                        <a:pt x="45" y="61"/>
                      </a:cubicBezTo>
                      <a:cubicBezTo>
                        <a:pt x="46" y="60"/>
                        <a:pt x="48" y="61"/>
                        <a:pt x="49" y="61"/>
                      </a:cubicBezTo>
                      <a:cubicBezTo>
                        <a:pt x="49" y="60"/>
                        <a:pt x="50" y="57"/>
                        <a:pt x="51" y="57"/>
                      </a:cubicBezTo>
                      <a:cubicBezTo>
                        <a:pt x="53" y="56"/>
                        <a:pt x="52" y="59"/>
                        <a:pt x="53" y="59"/>
                      </a:cubicBezTo>
                      <a:cubicBezTo>
                        <a:pt x="53" y="59"/>
                        <a:pt x="59" y="58"/>
                        <a:pt x="58" y="53"/>
                      </a:cubicBezTo>
                      <a:cubicBezTo>
                        <a:pt x="62" y="53"/>
                        <a:pt x="62" y="56"/>
                        <a:pt x="66" y="55"/>
                      </a:cubicBezTo>
                      <a:cubicBezTo>
                        <a:pt x="69" y="55"/>
                        <a:pt x="66" y="53"/>
                        <a:pt x="66" y="53"/>
                      </a:cubicBezTo>
                      <a:cubicBezTo>
                        <a:pt x="66" y="51"/>
                        <a:pt x="70" y="52"/>
                        <a:pt x="69" y="48"/>
                      </a:cubicBezTo>
                      <a:cubicBezTo>
                        <a:pt x="74" y="48"/>
                        <a:pt x="78" y="48"/>
                        <a:pt x="83" y="48"/>
                      </a:cubicBezTo>
                      <a:cubicBezTo>
                        <a:pt x="87" y="48"/>
                        <a:pt x="83" y="40"/>
                        <a:pt x="84" y="37"/>
                      </a:cubicBezTo>
                      <a:cubicBezTo>
                        <a:pt x="91" y="38"/>
                        <a:pt x="97" y="40"/>
                        <a:pt x="103" y="37"/>
                      </a:cubicBezTo>
                      <a:cubicBezTo>
                        <a:pt x="103" y="35"/>
                        <a:pt x="101" y="35"/>
                        <a:pt x="99" y="35"/>
                      </a:cubicBezTo>
                      <a:cubicBezTo>
                        <a:pt x="101" y="32"/>
                        <a:pt x="107" y="33"/>
                        <a:pt x="110" y="31"/>
                      </a:cubicBezTo>
                      <a:cubicBezTo>
                        <a:pt x="115" y="28"/>
                        <a:pt x="129" y="30"/>
                        <a:pt x="140" y="29"/>
                      </a:cubicBezTo>
                      <a:cubicBezTo>
                        <a:pt x="143" y="29"/>
                        <a:pt x="144" y="27"/>
                        <a:pt x="146" y="27"/>
                      </a:cubicBezTo>
                      <a:cubicBezTo>
                        <a:pt x="151" y="27"/>
                        <a:pt x="155" y="29"/>
                        <a:pt x="159" y="27"/>
                      </a:cubicBezTo>
                      <a:cubicBezTo>
                        <a:pt x="158" y="29"/>
                        <a:pt x="160" y="34"/>
                        <a:pt x="161" y="33"/>
                      </a:cubicBezTo>
                      <a:cubicBezTo>
                        <a:pt x="163" y="30"/>
                        <a:pt x="161" y="32"/>
                        <a:pt x="166" y="37"/>
                      </a:cubicBezTo>
                      <a:cubicBezTo>
                        <a:pt x="170" y="36"/>
                        <a:pt x="163" y="31"/>
                        <a:pt x="172" y="33"/>
                      </a:cubicBezTo>
                      <a:cubicBezTo>
                        <a:pt x="169" y="30"/>
                        <a:pt x="175" y="26"/>
                        <a:pt x="166" y="25"/>
                      </a:cubicBezTo>
                      <a:cubicBezTo>
                        <a:pt x="167" y="22"/>
                        <a:pt x="181" y="16"/>
                        <a:pt x="181" y="24"/>
                      </a:cubicBezTo>
                      <a:cubicBezTo>
                        <a:pt x="187" y="24"/>
                        <a:pt x="186" y="21"/>
                        <a:pt x="191" y="24"/>
                      </a:cubicBezTo>
                      <a:cubicBezTo>
                        <a:pt x="193" y="25"/>
                        <a:pt x="194" y="26"/>
                        <a:pt x="196" y="27"/>
                      </a:cubicBezTo>
                      <a:cubicBezTo>
                        <a:pt x="198" y="29"/>
                        <a:pt x="204" y="29"/>
                        <a:pt x="211" y="31"/>
                      </a:cubicBezTo>
                      <a:cubicBezTo>
                        <a:pt x="211" y="29"/>
                        <a:pt x="209" y="30"/>
                        <a:pt x="207" y="29"/>
                      </a:cubicBezTo>
                      <a:cubicBezTo>
                        <a:pt x="208" y="27"/>
                        <a:pt x="210" y="25"/>
                        <a:pt x="213" y="25"/>
                      </a:cubicBezTo>
                      <a:cubicBezTo>
                        <a:pt x="210" y="21"/>
                        <a:pt x="202" y="21"/>
                        <a:pt x="196" y="20"/>
                      </a:cubicBezTo>
                      <a:cubicBezTo>
                        <a:pt x="196" y="15"/>
                        <a:pt x="204" y="16"/>
                        <a:pt x="209" y="16"/>
                      </a:cubicBezTo>
                      <a:cubicBezTo>
                        <a:pt x="210" y="12"/>
                        <a:pt x="207" y="13"/>
                        <a:pt x="204" y="12"/>
                      </a:cubicBezTo>
                      <a:cubicBezTo>
                        <a:pt x="208" y="5"/>
                        <a:pt x="215" y="12"/>
                        <a:pt x="220" y="12"/>
                      </a:cubicBezTo>
                      <a:cubicBezTo>
                        <a:pt x="224" y="13"/>
                        <a:pt x="224" y="10"/>
                        <a:pt x="228" y="11"/>
                      </a:cubicBezTo>
                      <a:cubicBezTo>
                        <a:pt x="237" y="11"/>
                        <a:pt x="243" y="15"/>
                        <a:pt x="250" y="11"/>
                      </a:cubicBezTo>
                      <a:cubicBezTo>
                        <a:pt x="253" y="9"/>
                        <a:pt x="257" y="10"/>
                        <a:pt x="261" y="9"/>
                      </a:cubicBezTo>
                      <a:cubicBezTo>
                        <a:pt x="264" y="8"/>
                        <a:pt x="263" y="5"/>
                        <a:pt x="263" y="3"/>
                      </a:cubicBezTo>
                      <a:cubicBezTo>
                        <a:pt x="266" y="3"/>
                        <a:pt x="270" y="4"/>
                        <a:pt x="273" y="3"/>
                      </a:cubicBezTo>
                      <a:cubicBezTo>
                        <a:pt x="275" y="3"/>
                        <a:pt x="276" y="1"/>
                        <a:pt x="278" y="1"/>
                      </a:cubicBezTo>
                      <a:cubicBezTo>
                        <a:pt x="282" y="1"/>
                        <a:pt x="287" y="4"/>
                        <a:pt x="295" y="3"/>
                      </a:cubicBezTo>
                      <a:cubicBezTo>
                        <a:pt x="300" y="2"/>
                        <a:pt x="312" y="0"/>
                        <a:pt x="323" y="1"/>
                      </a:cubicBezTo>
                      <a:cubicBezTo>
                        <a:pt x="326" y="1"/>
                        <a:pt x="326" y="3"/>
                        <a:pt x="329" y="3"/>
                      </a:cubicBezTo>
                      <a:cubicBezTo>
                        <a:pt x="339" y="5"/>
                        <a:pt x="349" y="1"/>
                        <a:pt x="349" y="11"/>
                      </a:cubicBezTo>
                      <a:cubicBezTo>
                        <a:pt x="354" y="12"/>
                        <a:pt x="354" y="8"/>
                        <a:pt x="358" y="9"/>
                      </a:cubicBezTo>
                      <a:cubicBezTo>
                        <a:pt x="358" y="15"/>
                        <a:pt x="365" y="13"/>
                        <a:pt x="368" y="16"/>
                      </a:cubicBezTo>
                      <a:cubicBezTo>
                        <a:pt x="373" y="18"/>
                        <a:pt x="373" y="14"/>
                        <a:pt x="377" y="14"/>
                      </a:cubicBezTo>
                      <a:cubicBezTo>
                        <a:pt x="375" y="21"/>
                        <a:pt x="384" y="17"/>
                        <a:pt x="388" y="18"/>
                      </a:cubicBezTo>
                      <a:cubicBezTo>
                        <a:pt x="385" y="22"/>
                        <a:pt x="385" y="19"/>
                        <a:pt x="386" y="25"/>
                      </a:cubicBezTo>
                      <a:cubicBezTo>
                        <a:pt x="384" y="23"/>
                        <a:pt x="382" y="24"/>
                        <a:pt x="383" y="27"/>
                      </a:cubicBezTo>
                      <a:cubicBezTo>
                        <a:pt x="363" y="29"/>
                        <a:pt x="339" y="30"/>
                        <a:pt x="325" y="31"/>
                      </a:cubicBezTo>
                      <a:cubicBezTo>
                        <a:pt x="323" y="31"/>
                        <a:pt x="323" y="32"/>
                        <a:pt x="323" y="33"/>
                      </a:cubicBezTo>
                      <a:cubicBezTo>
                        <a:pt x="321" y="33"/>
                        <a:pt x="322" y="31"/>
                        <a:pt x="323" y="31"/>
                      </a:cubicBezTo>
                      <a:cubicBezTo>
                        <a:pt x="324" y="30"/>
                        <a:pt x="320" y="29"/>
                        <a:pt x="319" y="29"/>
                      </a:cubicBezTo>
                      <a:cubicBezTo>
                        <a:pt x="319" y="30"/>
                        <a:pt x="320" y="33"/>
                        <a:pt x="319" y="33"/>
                      </a:cubicBezTo>
                      <a:cubicBezTo>
                        <a:pt x="316" y="34"/>
                        <a:pt x="312" y="32"/>
                        <a:pt x="310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4" name="任意多边形: 形状 84"/>
                <p:cNvSpPr>
                  <a:spLocks/>
                </p:cNvSpPr>
                <p:nvPr/>
              </p:nvSpPr>
              <p:spPr bwMode="auto">
                <a:xfrm>
                  <a:off x="4224375" y="434497"/>
                  <a:ext cx="466461" cy="253542"/>
                </a:xfrm>
                <a:custGeom>
                  <a:avLst/>
                  <a:gdLst>
                    <a:gd name="T0" fmla="*/ 209 w 224"/>
                    <a:gd name="T1" fmla="*/ 12 h 122"/>
                    <a:gd name="T2" fmla="*/ 222 w 224"/>
                    <a:gd name="T3" fmla="*/ 19 h 122"/>
                    <a:gd name="T4" fmla="*/ 217 w 224"/>
                    <a:gd name="T5" fmla="*/ 23 h 122"/>
                    <a:gd name="T6" fmla="*/ 207 w 224"/>
                    <a:gd name="T7" fmla="*/ 27 h 122"/>
                    <a:gd name="T8" fmla="*/ 181 w 224"/>
                    <a:gd name="T9" fmla="*/ 32 h 122"/>
                    <a:gd name="T10" fmla="*/ 193 w 224"/>
                    <a:gd name="T11" fmla="*/ 36 h 122"/>
                    <a:gd name="T12" fmla="*/ 170 w 224"/>
                    <a:gd name="T13" fmla="*/ 45 h 122"/>
                    <a:gd name="T14" fmla="*/ 163 w 224"/>
                    <a:gd name="T15" fmla="*/ 49 h 122"/>
                    <a:gd name="T16" fmla="*/ 152 w 224"/>
                    <a:gd name="T17" fmla="*/ 55 h 122"/>
                    <a:gd name="T18" fmla="*/ 133 w 224"/>
                    <a:gd name="T19" fmla="*/ 62 h 122"/>
                    <a:gd name="T20" fmla="*/ 127 w 224"/>
                    <a:gd name="T21" fmla="*/ 68 h 122"/>
                    <a:gd name="T22" fmla="*/ 114 w 224"/>
                    <a:gd name="T23" fmla="*/ 70 h 122"/>
                    <a:gd name="T24" fmla="*/ 122 w 224"/>
                    <a:gd name="T25" fmla="*/ 81 h 122"/>
                    <a:gd name="T26" fmla="*/ 109 w 224"/>
                    <a:gd name="T27" fmla="*/ 90 h 122"/>
                    <a:gd name="T28" fmla="*/ 99 w 224"/>
                    <a:gd name="T29" fmla="*/ 96 h 122"/>
                    <a:gd name="T30" fmla="*/ 83 w 224"/>
                    <a:gd name="T31" fmla="*/ 107 h 122"/>
                    <a:gd name="T32" fmla="*/ 88 w 224"/>
                    <a:gd name="T33" fmla="*/ 116 h 122"/>
                    <a:gd name="T34" fmla="*/ 73 w 224"/>
                    <a:gd name="T35" fmla="*/ 120 h 122"/>
                    <a:gd name="T36" fmla="*/ 45 w 224"/>
                    <a:gd name="T37" fmla="*/ 114 h 122"/>
                    <a:gd name="T38" fmla="*/ 36 w 224"/>
                    <a:gd name="T39" fmla="*/ 116 h 122"/>
                    <a:gd name="T40" fmla="*/ 23 w 224"/>
                    <a:gd name="T41" fmla="*/ 107 h 122"/>
                    <a:gd name="T42" fmla="*/ 36 w 224"/>
                    <a:gd name="T43" fmla="*/ 96 h 122"/>
                    <a:gd name="T44" fmla="*/ 51 w 224"/>
                    <a:gd name="T45" fmla="*/ 96 h 122"/>
                    <a:gd name="T46" fmla="*/ 25 w 224"/>
                    <a:gd name="T47" fmla="*/ 90 h 122"/>
                    <a:gd name="T48" fmla="*/ 40 w 224"/>
                    <a:gd name="T49" fmla="*/ 79 h 122"/>
                    <a:gd name="T50" fmla="*/ 53 w 224"/>
                    <a:gd name="T51" fmla="*/ 79 h 122"/>
                    <a:gd name="T52" fmla="*/ 53 w 224"/>
                    <a:gd name="T53" fmla="*/ 71 h 122"/>
                    <a:gd name="T54" fmla="*/ 49 w 224"/>
                    <a:gd name="T55" fmla="*/ 62 h 122"/>
                    <a:gd name="T56" fmla="*/ 40 w 224"/>
                    <a:gd name="T57" fmla="*/ 58 h 122"/>
                    <a:gd name="T58" fmla="*/ 60 w 224"/>
                    <a:gd name="T59" fmla="*/ 56 h 122"/>
                    <a:gd name="T60" fmla="*/ 68 w 224"/>
                    <a:gd name="T61" fmla="*/ 53 h 122"/>
                    <a:gd name="T62" fmla="*/ 83 w 224"/>
                    <a:gd name="T63" fmla="*/ 42 h 122"/>
                    <a:gd name="T64" fmla="*/ 51 w 224"/>
                    <a:gd name="T65" fmla="*/ 47 h 122"/>
                    <a:gd name="T66" fmla="*/ 29 w 224"/>
                    <a:gd name="T67" fmla="*/ 42 h 122"/>
                    <a:gd name="T68" fmla="*/ 6 w 224"/>
                    <a:gd name="T69" fmla="*/ 36 h 122"/>
                    <a:gd name="T70" fmla="*/ 2 w 224"/>
                    <a:gd name="T71" fmla="*/ 25 h 122"/>
                    <a:gd name="T72" fmla="*/ 40 w 224"/>
                    <a:gd name="T73" fmla="*/ 15 h 122"/>
                    <a:gd name="T74" fmla="*/ 66 w 224"/>
                    <a:gd name="T75" fmla="*/ 10 h 122"/>
                    <a:gd name="T76" fmla="*/ 97 w 224"/>
                    <a:gd name="T77" fmla="*/ 4 h 122"/>
                    <a:gd name="T78" fmla="*/ 129 w 224"/>
                    <a:gd name="T79" fmla="*/ 2 h 122"/>
                    <a:gd name="T80" fmla="*/ 146 w 224"/>
                    <a:gd name="T81" fmla="*/ 2 h 122"/>
                    <a:gd name="T82" fmla="*/ 178 w 224"/>
                    <a:gd name="T83" fmla="*/ 2 h 122"/>
                    <a:gd name="T84" fmla="*/ 209 w 224"/>
                    <a:gd name="T85" fmla="*/ 4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24" h="122">
                      <a:moveTo>
                        <a:pt x="209" y="4"/>
                      </a:moveTo>
                      <a:cubicBezTo>
                        <a:pt x="206" y="8"/>
                        <a:pt x="209" y="7"/>
                        <a:pt x="209" y="12"/>
                      </a:cubicBezTo>
                      <a:cubicBezTo>
                        <a:pt x="214" y="12"/>
                        <a:pt x="219" y="12"/>
                        <a:pt x="224" y="12"/>
                      </a:cubicBezTo>
                      <a:cubicBezTo>
                        <a:pt x="224" y="15"/>
                        <a:pt x="222" y="16"/>
                        <a:pt x="222" y="19"/>
                      </a:cubicBezTo>
                      <a:cubicBezTo>
                        <a:pt x="221" y="20"/>
                        <a:pt x="218" y="18"/>
                        <a:pt x="217" y="19"/>
                      </a:cubicBezTo>
                      <a:cubicBezTo>
                        <a:pt x="216" y="20"/>
                        <a:pt x="217" y="23"/>
                        <a:pt x="217" y="23"/>
                      </a:cubicBezTo>
                      <a:cubicBezTo>
                        <a:pt x="214" y="24"/>
                        <a:pt x="210" y="25"/>
                        <a:pt x="209" y="23"/>
                      </a:cubicBezTo>
                      <a:cubicBezTo>
                        <a:pt x="207" y="22"/>
                        <a:pt x="208" y="26"/>
                        <a:pt x="207" y="27"/>
                      </a:cubicBezTo>
                      <a:cubicBezTo>
                        <a:pt x="205" y="28"/>
                        <a:pt x="200" y="25"/>
                        <a:pt x="200" y="29"/>
                      </a:cubicBezTo>
                      <a:cubicBezTo>
                        <a:pt x="194" y="28"/>
                        <a:pt x="185" y="26"/>
                        <a:pt x="181" y="32"/>
                      </a:cubicBezTo>
                      <a:cubicBezTo>
                        <a:pt x="183" y="37"/>
                        <a:pt x="191" y="32"/>
                        <a:pt x="193" y="30"/>
                      </a:cubicBezTo>
                      <a:cubicBezTo>
                        <a:pt x="195" y="31"/>
                        <a:pt x="192" y="33"/>
                        <a:pt x="193" y="36"/>
                      </a:cubicBezTo>
                      <a:cubicBezTo>
                        <a:pt x="186" y="36"/>
                        <a:pt x="182" y="39"/>
                        <a:pt x="176" y="40"/>
                      </a:cubicBezTo>
                      <a:cubicBezTo>
                        <a:pt x="173" y="41"/>
                        <a:pt x="171" y="43"/>
                        <a:pt x="170" y="45"/>
                      </a:cubicBezTo>
                      <a:cubicBezTo>
                        <a:pt x="169" y="46"/>
                        <a:pt x="166" y="45"/>
                        <a:pt x="165" y="45"/>
                      </a:cubicBezTo>
                      <a:cubicBezTo>
                        <a:pt x="163" y="46"/>
                        <a:pt x="164" y="48"/>
                        <a:pt x="163" y="49"/>
                      </a:cubicBezTo>
                      <a:cubicBezTo>
                        <a:pt x="161" y="50"/>
                        <a:pt x="157" y="47"/>
                        <a:pt x="157" y="51"/>
                      </a:cubicBezTo>
                      <a:cubicBezTo>
                        <a:pt x="157" y="54"/>
                        <a:pt x="152" y="52"/>
                        <a:pt x="152" y="55"/>
                      </a:cubicBezTo>
                      <a:cubicBezTo>
                        <a:pt x="151" y="59"/>
                        <a:pt x="146" y="56"/>
                        <a:pt x="144" y="58"/>
                      </a:cubicBezTo>
                      <a:cubicBezTo>
                        <a:pt x="142" y="61"/>
                        <a:pt x="137" y="60"/>
                        <a:pt x="133" y="62"/>
                      </a:cubicBezTo>
                      <a:cubicBezTo>
                        <a:pt x="132" y="62"/>
                        <a:pt x="133" y="64"/>
                        <a:pt x="131" y="64"/>
                      </a:cubicBezTo>
                      <a:cubicBezTo>
                        <a:pt x="126" y="64"/>
                        <a:pt x="129" y="66"/>
                        <a:pt x="127" y="68"/>
                      </a:cubicBezTo>
                      <a:cubicBezTo>
                        <a:pt x="127" y="68"/>
                        <a:pt x="126" y="68"/>
                        <a:pt x="125" y="68"/>
                      </a:cubicBezTo>
                      <a:cubicBezTo>
                        <a:pt x="124" y="68"/>
                        <a:pt x="120" y="71"/>
                        <a:pt x="114" y="70"/>
                      </a:cubicBezTo>
                      <a:cubicBezTo>
                        <a:pt x="115" y="72"/>
                        <a:pt x="122" y="73"/>
                        <a:pt x="114" y="73"/>
                      </a:cubicBezTo>
                      <a:cubicBezTo>
                        <a:pt x="115" y="77"/>
                        <a:pt x="124" y="74"/>
                        <a:pt x="122" y="81"/>
                      </a:cubicBezTo>
                      <a:cubicBezTo>
                        <a:pt x="118" y="77"/>
                        <a:pt x="118" y="81"/>
                        <a:pt x="118" y="86"/>
                      </a:cubicBezTo>
                      <a:cubicBezTo>
                        <a:pt x="114" y="81"/>
                        <a:pt x="112" y="88"/>
                        <a:pt x="109" y="90"/>
                      </a:cubicBezTo>
                      <a:cubicBezTo>
                        <a:pt x="105" y="92"/>
                        <a:pt x="100" y="90"/>
                        <a:pt x="97" y="94"/>
                      </a:cubicBezTo>
                      <a:cubicBezTo>
                        <a:pt x="96" y="96"/>
                        <a:pt x="99" y="95"/>
                        <a:pt x="99" y="96"/>
                      </a:cubicBezTo>
                      <a:cubicBezTo>
                        <a:pt x="100" y="97"/>
                        <a:pt x="93" y="99"/>
                        <a:pt x="97" y="99"/>
                      </a:cubicBezTo>
                      <a:cubicBezTo>
                        <a:pt x="95" y="105"/>
                        <a:pt x="85" y="101"/>
                        <a:pt x="83" y="107"/>
                      </a:cubicBezTo>
                      <a:cubicBezTo>
                        <a:pt x="86" y="110"/>
                        <a:pt x="91" y="111"/>
                        <a:pt x="97" y="111"/>
                      </a:cubicBezTo>
                      <a:cubicBezTo>
                        <a:pt x="99" y="117"/>
                        <a:pt x="88" y="112"/>
                        <a:pt x="88" y="116"/>
                      </a:cubicBezTo>
                      <a:cubicBezTo>
                        <a:pt x="88" y="119"/>
                        <a:pt x="86" y="116"/>
                        <a:pt x="84" y="116"/>
                      </a:cubicBezTo>
                      <a:cubicBezTo>
                        <a:pt x="80" y="116"/>
                        <a:pt x="78" y="122"/>
                        <a:pt x="73" y="120"/>
                      </a:cubicBezTo>
                      <a:cubicBezTo>
                        <a:pt x="72" y="118"/>
                        <a:pt x="69" y="118"/>
                        <a:pt x="70" y="114"/>
                      </a:cubicBezTo>
                      <a:cubicBezTo>
                        <a:pt x="60" y="113"/>
                        <a:pt x="54" y="116"/>
                        <a:pt x="45" y="114"/>
                      </a:cubicBezTo>
                      <a:cubicBezTo>
                        <a:pt x="45" y="114"/>
                        <a:pt x="43" y="112"/>
                        <a:pt x="43" y="112"/>
                      </a:cubicBezTo>
                      <a:cubicBezTo>
                        <a:pt x="40" y="112"/>
                        <a:pt x="39" y="116"/>
                        <a:pt x="36" y="116"/>
                      </a:cubicBezTo>
                      <a:cubicBezTo>
                        <a:pt x="27" y="117"/>
                        <a:pt x="20" y="114"/>
                        <a:pt x="10" y="112"/>
                      </a:cubicBezTo>
                      <a:cubicBezTo>
                        <a:pt x="13" y="109"/>
                        <a:pt x="17" y="107"/>
                        <a:pt x="23" y="107"/>
                      </a:cubicBezTo>
                      <a:cubicBezTo>
                        <a:pt x="27" y="106"/>
                        <a:pt x="23" y="99"/>
                        <a:pt x="27" y="97"/>
                      </a:cubicBezTo>
                      <a:cubicBezTo>
                        <a:pt x="32" y="99"/>
                        <a:pt x="31" y="95"/>
                        <a:pt x="36" y="96"/>
                      </a:cubicBezTo>
                      <a:cubicBezTo>
                        <a:pt x="36" y="102"/>
                        <a:pt x="43" y="101"/>
                        <a:pt x="49" y="101"/>
                      </a:cubicBezTo>
                      <a:cubicBezTo>
                        <a:pt x="53" y="100"/>
                        <a:pt x="47" y="98"/>
                        <a:pt x="51" y="96"/>
                      </a:cubicBezTo>
                      <a:cubicBezTo>
                        <a:pt x="50" y="91"/>
                        <a:pt x="40" y="97"/>
                        <a:pt x="43" y="88"/>
                      </a:cubicBezTo>
                      <a:cubicBezTo>
                        <a:pt x="36" y="90"/>
                        <a:pt x="33" y="93"/>
                        <a:pt x="25" y="90"/>
                      </a:cubicBezTo>
                      <a:cubicBezTo>
                        <a:pt x="26" y="86"/>
                        <a:pt x="30" y="85"/>
                        <a:pt x="34" y="84"/>
                      </a:cubicBezTo>
                      <a:cubicBezTo>
                        <a:pt x="36" y="83"/>
                        <a:pt x="38" y="81"/>
                        <a:pt x="40" y="79"/>
                      </a:cubicBezTo>
                      <a:cubicBezTo>
                        <a:pt x="42" y="79"/>
                        <a:pt x="43" y="78"/>
                        <a:pt x="43" y="77"/>
                      </a:cubicBezTo>
                      <a:cubicBezTo>
                        <a:pt x="48" y="76"/>
                        <a:pt x="51" y="77"/>
                        <a:pt x="53" y="79"/>
                      </a:cubicBezTo>
                      <a:cubicBezTo>
                        <a:pt x="55" y="78"/>
                        <a:pt x="57" y="76"/>
                        <a:pt x="58" y="73"/>
                      </a:cubicBezTo>
                      <a:cubicBezTo>
                        <a:pt x="59" y="70"/>
                        <a:pt x="54" y="73"/>
                        <a:pt x="53" y="71"/>
                      </a:cubicBezTo>
                      <a:cubicBezTo>
                        <a:pt x="52" y="71"/>
                        <a:pt x="51" y="67"/>
                        <a:pt x="51" y="66"/>
                      </a:cubicBezTo>
                      <a:cubicBezTo>
                        <a:pt x="50" y="65"/>
                        <a:pt x="48" y="64"/>
                        <a:pt x="49" y="62"/>
                      </a:cubicBezTo>
                      <a:cubicBezTo>
                        <a:pt x="48" y="63"/>
                        <a:pt x="46" y="64"/>
                        <a:pt x="43" y="64"/>
                      </a:cubicBezTo>
                      <a:cubicBezTo>
                        <a:pt x="44" y="60"/>
                        <a:pt x="43" y="58"/>
                        <a:pt x="40" y="58"/>
                      </a:cubicBezTo>
                      <a:cubicBezTo>
                        <a:pt x="41" y="55"/>
                        <a:pt x="43" y="52"/>
                        <a:pt x="49" y="53"/>
                      </a:cubicBezTo>
                      <a:cubicBezTo>
                        <a:pt x="54" y="52"/>
                        <a:pt x="53" y="59"/>
                        <a:pt x="60" y="56"/>
                      </a:cubicBezTo>
                      <a:cubicBezTo>
                        <a:pt x="60" y="59"/>
                        <a:pt x="61" y="60"/>
                        <a:pt x="62" y="60"/>
                      </a:cubicBezTo>
                      <a:cubicBezTo>
                        <a:pt x="68" y="62"/>
                        <a:pt x="65" y="54"/>
                        <a:pt x="68" y="53"/>
                      </a:cubicBezTo>
                      <a:cubicBezTo>
                        <a:pt x="77" y="51"/>
                        <a:pt x="85" y="48"/>
                        <a:pt x="90" y="42"/>
                      </a:cubicBezTo>
                      <a:cubicBezTo>
                        <a:pt x="90" y="37"/>
                        <a:pt x="87" y="44"/>
                        <a:pt x="83" y="42"/>
                      </a:cubicBezTo>
                      <a:cubicBezTo>
                        <a:pt x="80" y="44"/>
                        <a:pt x="75" y="44"/>
                        <a:pt x="73" y="47"/>
                      </a:cubicBezTo>
                      <a:cubicBezTo>
                        <a:pt x="68" y="46"/>
                        <a:pt x="59" y="48"/>
                        <a:pt x="51" y="47"/>
                      </a:cubicBezTo>
                      <a:cubicBezTo>
                        <a:pt x="46" y="47"/>
                        <a:pt x="44" y="44"/>
                        <a:pt x="38" y="47"/>
                      </a:cubicBezTo>
                      <a:cubicBezTo>
                        <a:pt x="36" y="40"/>
                        <a:pt x="31" y="48"/>
                        <a:pt x="29" y="42"/>
                      </a:cubicBezTo>
                      <a:cubicBezTo>
                        <a:pt x="26" y="45"/>
                        <a:pt x="21" y="40"/>
                        <a:pt x="14" y="42"/>
                      </a:cubicBezTo>
                      <a:cubicBezTo>
                        <a:pt x="15" y="36"/>
                        <a:pt x="8" y="39"/>
                        <a:pt x="6" y="36"/>
                      </a:cubicBezTo>
                      <a:cubicBezTo>
                        <a:pt x="5" y="31"/>
                        <a:pt x="10" y="32"/>
                        <a:pt x="12" y="30"/>
                      </a:cubicBezTo>
                      <a:cubicBezTo>
                        <a:pt x="12" y="25"/>
                        <a:pt x="0" y="33"/>
                        <a:pt x="2" y="25"/>
                      </a:cubicBezTo>
                      <a:cubicBezTo>
                        <a:pt x="11" y="22"/>
                        <a:pt x="25" y="21"/>
                        <a:pt x="38" y="19"/>
                      </a:cubicBezTo>
                      <a:cubicBezTo>
                        <a:pt x="40" y="19"/>
                        <a:pt x="39" y="17"/>
                        <a:pt x="40" y="15"/>
                      </a:cubicBezTo>
                      <a:cubicBezTo>
                        <a:pt x="49" y="17"/>
                        <a:pt x="57" y="13"/>
                        <a:pt x="62" y="15"/>
                      </a:cubicBezTo>
                      <a:cubicBezTo>
                        <a:pt x="64" y="14"/>
                        <a:pt x="65" y="12"/>
                        <a:pt x="66" y="10"/>
                      </a:cubicBezTo>
                      <a:cubicBezTo>
                        <a:pt x="77" y="9"/>
                        <a:pt x="87" y="6"/>
                        <a:pt x="96" y="8"/>
                      </a:cubicBezTo>
                      <a:cubicBezTo>
                        <a:pt x="97" y="8"/>
                        <a:pt x="97" y="6"/>
                        <a:pt x="97" y="4"/>
                      </a:cubicBezTo>
                      <a:cubicBezTo>
                        <a:pt x="105" y="5"/>
                        <a:pt x="115" y="3"/>
                        <a:pt x="120" y="6"/>
                      </a:cubicBezTo>
                      <a:cubicBezTo>
                        <a:pt x="121" y="3"/>
                        <a:pt x="129" y="6"/>
                        <a:pt x="129" y="2"/>
                      </a:cubicBezTo>
                      <a:cubicBezTo>
                        <a:pt x="134" y="4"/>
                        <a:pt x="141" y="5"/>
                        <a:pt x="148" y="4"/>
                      </a:cubicBezTo>
                      <a:cubicBezTo>
                        <a:pt x="148" y="3"/>
                        <a:pt x="147" y="3"/>
                        <a:pt x="146" y="2"/>
                      </a:cubicBezTo>
                      <a:cubicBezTo>
                        <a:pt x="146" y="0"/>
                        <a:pt x="148" y="1"/>
                        <a:pt x="148" y="2"/>
                      </a:cubicBezTo>
                      <a:cubicBezTo>
                        <a:pt x="156" y="4"/>
                        <a:pt x="169" y="1"/>
                        <a:pt x="178" y="2"/>
                      </a:cubicBezTo>
                      <a:cubicBezTo>
                        <a:pt x="178" y="2"/>
                        <a:pt x="177" y="6"/>
                        <a:pt x="178" y="6"/>
                      </a:cubicBezTo>
                      <a:cubicBezTo>
                        <a:pt x="192" y="6"/>
                        <a:pt x="193" y="3"/>
                        <a:pt x="20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5" name="任意多边形: 形状 85"/>
                <p:cNvSpPr>
                  <a:spLocks/>
                </p:cNvSpPr>
                <p:nvPr/>
              </p:nvSpPr>
              <p:spPr bwMode="auto">
                <a:xfrm>
                  <a:off x="5955742" y="531150"/>
                  <a:ext cx="133075" cy="49028"/>
                </a:xfrm>
                <a:custGeom>
                  <a:avLst/>
                  <a:gdLst>
                    <a:gd name="T0" fmla="*/ 17 w 64"/>
                    <a:gd name="T1" fmla="*/ 3 h 24"/>
                    <a:gd name="T2" fmla="*/ 17 w 64"/>
                    <a:gd name="T3" fmla="*/ 5 h 24"/>
                    <a:gd name="T4" fmla="*/ 22 w 64"/>
                    <a:gd name="T5" fmla="*/ 10 h 24"/>
                    <a:gd name="T6" fmla="*/ 28 w 64"/>
                    <a:gd name="T7" fmla="*/ 7 h 24"/>
                    <a:gd name="T8" fmla="*/ 37 w 64"/>
                    <a:gd name="T9" fmla="*/ 10 h 24"/>
                    <a:gd name="T10" fmla="*/ 54 w 64"/>
                    <a:gd name="T11" fmla="*/ 7 h 24"/>
                    <a:gd name="T12" fmla="*/ 61 w 64"/>
                    <a:gd name="T13" fmla="*/ 10 h 24"/>
                    <a:gd name="T14" fmla="*/ 58 w 64"/>
                    <a:gd name="T15" fmla="*/ 18 h 24"/>
                    <a:gd name="T16" fmla="*/ 41 w 64"/>
                    <a:gd name="T17" fmla="*/ 20 h 24"/>
                    <a:gd name="T18" fmla="*/ 30 w 64"/>
                    <a:gd name="T19" fmla="*/ 24 h 24"/>
                    <a:gd name="T20" fmla="*/ 11 w 64"/>
                    <a:gd name="T21" fmla="*/ 10 h 24"/>
                    <a:gd name="T22" fmla="*/ 2 w 64"/>
                    <a:gd name="T23" fmla="*/ 9 h 24"/>
                    <a:gd name="T24" fmla="*/ 17 w 64"/>
                    <a:gd name="T25" fmla="*/ 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4" h="24">
                      <a:moveTo>
                        <a:pt x="17" y="3"/>
                      </a:moveTo>
                      <a:cubicBezTo>
                        <a:pt x="19" y="3"/>
                        <a:pt x="18" y="5"/>
                        <a:pt x="17" y="5"/>
                      </a:cubicBezTo>
                      <a:cubicBezTo>
                        <a:pt x="16" y="9"/>
                        <a:pt x="25" y="4"/>
                        <a:pt x="22" y="10"/>
                      </a:cubicBezTo>
                      <a:cubicBezTo>
                        <a:pt x="26" y="11"/>
                        <a:pt x="25" y="7"/>
                        <a:pt x="28" y="7"/>
                      </a:cubicBezTo>
                      <a:cubicBezTo>
                        <a:pt x="32" y="11"/>
                        <a:pt x="36" y="3"/>
                        <a:pt x="37" y="10"/>
                      </a:cubicBezTo>
                      <a:cubicBezTo>
                        <a:pt x="42" y="9"/>
                        <a:pt x="49" y="8"/>
                        <a:pt x="54" y="7"/>
                      </a:cubicBezTo>
                      <a:cubicBezTo>
                        <a:pt x="53" y="12"/>
                        <a:pt x="63" y="5"/>
                        <a:pt x="61" y="10"/>
                      </a:cubicBezTo>
                      <a:cubicBezTo>
                        <a:pt x="64" y="16"/>
                        <a:pt x="50" y="14"/>
                        <a:pt x="58" y="18"/>
                      </a:cubicBezTo>
                      <a:cubicBezTo>
                        <a:pt x="56" y="22"/>
                        <a:pt x="46" y="19"/>
                        <a:pt x="41" y="20"/>
                      </a:cubicBezTo>
                      <a:cubicBezTo>
                        <a:pt x="37" y="20"/>
                        <a:pt x="33" y="22"/>
                        <a:pt x="30" y="24"/>
                      </a:cubicBezTo>
                      <a:cubicBezTo>
                        <a:pt x="22" y="20"/>
                        <a:pt x="15" y="17"/>
                        <a:pt x="11" y="10"/>
                      </a:cubicBezTo>
                      <a:cubicBezTo>
                        <a:pt x="8" y="9"/>
                        <a:pt x="1" y="13"/>
                        <a:pt x="2" y="9"/>
                      </a:cubicBezTo>
                      <a:cubicBezTo>
                        <a:pt x="0" y="0"/>
                        <a:pt x="16" y="9"/>
                        <a:pt x="17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6" name="任意多边形: 形状 86"/>
                <p:cNvSpPr>
                  <a:spLocks/>
                </p:cNvSpPr>
                <p:nvPr/>
              </p:nvSpPr>
              <p:spPr bwMode="auto">
                <a:xfrm>
                  <a:off x="3864374" y="596988"/>
                  <a:ext cx="63036" cy="19611"/>
                </a:xfrm>
                <a:custGeom>
                  <a:avLst/>
                  <a:gdLst>
                    <a:gd name="T0" fmla="*/ 28 w 30"/>
                    <a:gd name="T1" fmla="*/ 1 h 9"/>
                    <a:gd name="T2" fmla="*/ 17 w 30"/>
                    <a:gd name="T3" fmla="*/ 6 h 9"/>
                    <a:gd name="T4" fmla="*/ 13 w 30"/>
                    <a:gd name="T5" fmla="*/ 8 h 9"/>
                    <a:gd name="T6" fmla="*/ 6 w 30"/>
                    <a:gd name="T7" fmla="*/ 8 h 9"/>
                    <a:gd name="T8" fmla="*/ 10 w 30"/>
                    <a:gd name="T9" fmla="*/ 3 h 9"/>
                    <a:gd name="T10" fmla="*/ 28 w 30"/>
                    <a:gd name="T11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9">
                      <a:moveTo>
                        <a:pt x="28" y="1"/>
                      </a:moveTo>
                      <a:cubicBezTo>
                        <a:pt x="30" y="7"/>
                        <a:pt x="22" y="6"/>
                        <a:pt x="17" y="6"/>
                      </a:cubicBezTo>
                      <a:cubicBezTo>
                        <a:pt x="15" y="7"/>
                        <a:pt x="15" y="8"/>
                        <a:pt x="13" y="8"/>
                      </a:cubicBezTo>
                      <a:cubicBezTo>
                        <a:pt x="10" y="8"/>
                        <a:pt x="6" y="6"/>
                        <a:pt x="6" y="8"/>
                      </a:cubicBezTo>
                      <a:cubicBezTo>
                        <a:pt x="0" y="9"/>
                        <a:pt x="9" y="2"/>
                        <a:pt x="10" y="3"/>
                      </a:cubicBezTo>
                      <a:cubicBezTo>
                        <a:pt x="13" y="7"/>
                        <a:pt x="22" y="0"/>
                        <a:pt x="2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7" name="任意多边形: 形状 87"/>
                <p:cNvSpPr>
                  <a:spLocks/>
                </p:cNvSpPr>
                <p:nvPr/>
              </p:nvSpPr>
              <p:spPr bwMode="auto">
                <a:xfrm>
                  <a:off x="4109511" y="596988"/>
                  <a:ext cx="56031" cy="37822"/>
                </a:xfrm>
                <a:custGeom>
                  <a:avLst/>
                  <a:gdLst>
                    <a:gd name="T0" fmla="*/ 13 w 27"/>
                    <a:gd name="T1" fmla="*/ 1 h 18"/>
                    <a:gd name="T2" fmla="*/ 9 w 27"/>
                    <a:gd name="T3" fmla="*/ 3 h 18"/>
                    <a:gd name="T4" fmla="*/ 18 w 27"/>
                    <a:gd name="T5" fmla="*/ 8 h 18"/>
                    <a:gd name="T6" fmla="*/ 22 w 27"/>
                    <a:gd name="T7" fmla="*/ 6 h 18"/>
                    <a:gd name="T8" fmla="*/ 11 w 27"/>
                    <a:gd name="T9" fmla="*/ 18 h 18"/>
                    <a:gd name="T10" fmla="*/ 0 w 27"/>
                    <a:gd name="T11" fmla="*/ 5 h 18"/>
                    <a:gd name="T12" fmla="*/ 13 w 27"/>
                    <a:gd name="T13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8">
                      <a:moveTo>
                        <a:pt x="13" y="1"/>
                      </a:moveTo>
                      <a:cubicBezTo>
                        <a:pt x="13" y="3"/>
                        <a:pt x="10" y="2"/>
                        <a:pt x="9" y="3"/>
                      </a:cubicBezTo>
                      <a:cubicBezTo>
                        <a:pt x="9" y="8"/>
                        <a:pt x="21" y="0"/>
                        <a:pt x="18" y="8"/>
                      </a:cubicBezTo>
                      <a:cubicBezTo>
                        <a:pt x="20" y="9"/>
                        <a:pt x="22" y="8"/>
                        <a:pt x="22" y="6"/>
                      </a:cubicBezTo>
                      <a:cubicBezTo>
                        <a:pt x="27" y="12"/>
                        <a:pt x="12" y="13"/>
                        <a:pt x="11" y="18"/>
                      </a:cubicBezTo>
                      <a:cubicBezTo>
                        <a:pt x="6" y="14"/>
                        <a:pt x="7" y="5"/>
                        <a:pt x="0" y="5"/>
                      </a:cubicBezTo>
                      <a:cubicBezTo>
                        <a:pt x="2" y="1"/>
                        <a:pt x="9" y="3"/>
                        <a:pt x="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8" name="任意多边形: 形状 88"/>
                <p:cNvSpPr>
                  <a:spLocks/>
                </p:cNvSpPr>
                <p:nvPr/>
              </p:nvSpPr>
              <p:spPr bwMode="auto">
                <a:xfrm>
                  <a:off x="5381422" y="639011"/>
                  <a:ext cx="3276430" cy="2147400"/>
                </a:xfrm>
                <a:custGeom>
                  <a:avLst/>
                  <a:gdLst>
                    <a:gd name="T0" fmla="*/ 936 w 1575"/>
                    <a:gd name="T1" fmla="*/ 72 h 1033"/>
                    <a:gd name="T2" fmla="*/ 1105 w 1575"/>
                    <a:gd name="T3" fmla="*/ 72 h 1033"/>
                    <a:gd name="T4" fmla="*/ 1247 w 1575"/>
                    <a:gd name="T5" fmla="*/ 85 h 1033"/>
                    <a:gd name="T6" fmla="*/ 1432 w 1575"/>
                    <a:gd name="T7" fmla="*/ 115 h 1033"/>
                    <a:gd name="T8" fmla="*/ 1575 w 1575"/>
                    <a:gd name="T9" fmla="*/ 162 h 1033"/>
                    <a:gd name="T10" fmla="*/ 1484 w 1575"/>
                    <a:gd name="T11" fmla="*/ 184 h 1033"/>
                    <a:gd name="T12" fmla="*/ 1366 w 1575"/>
                    <a:gd name="T13" fmla="*/ 273 h 1033"/>
                    <a:gd name="T14" fmla="*/ 1320 w 1575"/>
                    <a:gd name="T15" fmla="*/ 301 h 1033"/>
                    <a:gd name="T16" fmla="*/ 1381 w 1575"/>
                    <a:gd name="T17" fmla="*/ 208 h 1033"/>
                    <a:gd name="T18" fmla="*/ 1247 w 1575"/>
                    <a:gd name="T19" fmla="*/ 247 h 1033"/>
                    <a:gd name="T20" fmla="*/ 1204 w 1575"/>
                    <a:gd name="T21" fmla="*/ 313 h 1033"/>
                    <a:gd name="T22" fmla="*/ 1130 w 1575"/>
                    <a:gd name="T23" fmla="*/ 415 h 1033"/>
                    <a:gd name="T24" fmla="*/ 1081 w 1575"/>
                    <a:gd name="T25" fmla="*/ 439 h 1033"/>
                    <a:gd name="T26" fmla="*/ 1061 w 1575"/>
                    <a:gd name="T27" fmla="*/ 464 h 1033"/>
                    <a:gd name="T28" fmla="*/ 993 w 1575"/>
                    <a:gd name="T29" fmla="*/ 587 h 1033"/>
                    <a:gd name="T30" fmla="*/ 956 w 1575"/>
                    <a:gd name="T31" fmla="*/ 674 h 1033"/>
                    <a:gd name="T32" fmla="*/ 895 w 1575"/>
                    <a:gd name="T33" fmla="*/ 685 h 1033"/>
                    <a:gd name="T34" fmla="*/ 882 w 1575"/>
                    <a:gd name="T35" fmla="*/ 689 h 1033"/>
                    <a:gd name="T36" fmla="*/ 848 w 1575"/>
                    <a:gd name="T37" fmla="*/ 602 h 1033"/>
                    <a:gd name="T38" fmla="*/ 742 w 1575"/>
                    <a:gd name="T39" fmla="*/ 657 h 1033"/>
                    <a:gd name="T40" fmla="*/ 665 w 1575"/>
                    <a:gd name="T41" fmla="*/ 579 h 1033"/>
                    <a:gd name="T42" fmla="*/ 524 w 1575"/>
                    <a:gd name="T43" fmla="*/ 557 h 1033"/>
                    <a:gd name="T44" fmla="*/ 557 w 1575"/>
                    <a:gd name="T45" fmla="*/ 616 h 1033"/>
                    <a:gd name="T46" fmla="*/ 453 w 1575"/>
                    <a:gd name="T47" fmla="*/ 622 h 1033"/>
                    <a:gd name="T48" fmla="*/ 391 w 1575"/>
                    <a:gd name="T49" fmla="*/ 546 h 1033"/>
                    <a:gd name="T50" fmla="*/ 440 w 1575"/>
                    <a:gd name="T51" fmla="*/ 646 h 1033"/>
                    <a:gd name="T52" fmla="*/ 470 w 1575"/>
                    <a:gd name="T53" fmla="*/ 749 h 1033"/>
                    <a:gd name="T54" fmla="*/ 412 w 1575"/>
                    <a:gd name="T55" fmla="*/ 898 h 1033"/>
                    <a:gd name="T56" fmla="*/ 352 w 1575"/>
                    <a:gd name="T57" fmla="*/ 1013 h 1033"/>
                    <a:gd name="T58" fmla="*/ 237 w 1575"/>
                    <a:gd name="T59" fmla="*/ 924 h 1033"/>
                    <a:gd name="T60" fmla="*/ 224 w 1575"/>
                    <a:gd name="T61" fmla="*/ 788 h 1033"/>
                    <a:gd name="T62" fmla="*/ 47 w 1575"/>
                    <a:gd name="T63" fmla="*/ 702 h 1033"/>
                    <a:gd name="T64" fmla="*/ 6 w 1575"/>
                    <a:gd name="T65" fmla="*/ 588 h 1033"/>
                    <a:gd name="T66" fmla="*/ 162 w 1575"/>
                    <a:gd name="T67" fmla="*/ 465 h 1033"/>
                    <a:gd name="T68" fmla="*/ 263 w 1575"/>
                    <a:gd name="T69" fmla="*/ 512 h 1033"/>
                    <a:gd name="T70" fmla="*/ 378 w 1575"/>
                    <a:gd name="T71" fmla="*/ 512 h 1033"/>
                    <a:gd name="T72" fmla="*/ 309 w 1575"/>
                    <a:gd name="T73" fmla="*/ 436 h 1033"/>
                    <a:gd name="T74" fmla="*/ 255 w 1575"/>
                    <a:gd name="T75" fmla="*/ 402 h 1033"/>
                    <a:gd name="T76" fmla="*/ 259 w 1575"/>
                    <a:gd name="T77" fmla="*/ 432 h 1033"/>
                    <a:gd name="T78" fmla="*/ 158 w 1575"/>
                    <a:gd name="T79" fmla="*/ 408 h 1033"/>
                    <a:gd name="T80" fmla="*/ 116 w 1575"/>
                    <a:gd name="T81" fmla="*/ 406 h 1033"/>
                    <a:gd name="T82" fmla="*/ 158 w 1575"/>
                    <a:gd name="T83" fmla="*/ 329 h 1033"/>
                    <a:gd name="T84" fmla="*/ 214 w 1575"/>
                    <a:gd name="T85" fmla="*/ 292 h 1033"/>
                    <a:gd name="T86" fmla="*/ 317 w 1575"/>
                    <a:gd name="T87" fmla="*/ 247 h 1033"/>
                    <a:gd name="T88" fmla="*/ 313 w 1575"/>
                    <a:gd name="T89" fmla="*/ 197 h 1033"/>
                    <a:gd name="T90" fmla="*/ 278 w 1575"/>
                    <a:gd name="T91" fmla="*/ 238 h 1033"/>
                    <a:gd name="T92" fmla="*/ 183 w 1575"/>
                    <a:gd name="T93" fmla="*/ 251 h 1033"/>
                    <a:gd name="T94" fmla="*/ 227 w 1575"/>
                    <a:gd name="T95" fmla="*/ 167 h 1033"/>
                    <a:gd name="T96" fmla="*/ 354 w 1575"/>
                    <a:gd name="T97" fmla="*/ 106 h 1033"/>
                    <a:gd name="T98" fmla="*/ 397 w 1575"/>
                    <a:gd name="T99" fmla="*/ 154 h 1033"/>
                    <a:gd name="T100" fmla="*/ 470 w 1575"/>
                    <a:gd name="T101" fmla="*/ 134 h 1033"/>
                    <a:gd name="T102" fmla="*/ 596 w 1575"/>
                    <a:gd name="T103" fmla="*/ 126 h 1033"/>
                    <a:gd name="T104" fmla="*/ 660 w 1575"/>
                    <a:gd name="T105" fmla="*/ 83 h 1033"/>
                    <a:gd name="T106" fmla="*/ 705 w 1575"/>
                    <a:gd name="T107" fmla="*/ 130 h 1033"/>
                    <a:gd name="T108" fmla="*/ 734 w 1575"/>
                    <a:gd name="T109" fmla="*/ 81 h 1033"/>
                    <a:gd name="T110" fmla="*/ 889 w 1575"/>
                    <a:gd name="T111" fmla="*/ 18 h 1033"/>
                    <a:gd name="T112" fmla="*/ 373 w 1575"/>
                    <a:gd name="T113" fmla="*/ 374 h 1033"/>
                    <a:gd name="T114" fmla="*/ 449 w 1575"/>
                    <a:gd name="T115" fmla="*/ 424 h 1033"/>
                    <a:gd name="T116" fmla="*/ 531 w 1575"/>
                    <a:gd name="T117" fmla="*/ 411 h 1033"/>
                    <a:gd name="T118" fmla="*/ 505 w 1575"/>
                    <a:gd name="T119" fmla="*/ 451 h 1033"/>
                    <a:gd name="T120" fmla="*/ 375 w 1575"/>
                    <a:gd name="T121" fmla="*/ 762 h 10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575" h="1033">
                      <a:moveTo>
                        <a:pt x="949" y="11"/>
                      </a:moveTo>
                      <a:cubicBezTo>
                        <a:pt x="949" y="13"/>
                        <a:pt x="952" y="12"/>
                        <a:pt x="954" y="13"/>
                      </a:cubicBezTo>
                      <a:cubicBezTo>
                        <a:pt x="954" y="15"/>
                        <a:pt x="951" y="14"/>
                        <a:pt x="949" y="14"/>
                      </a:cubicBezTo>
                      <a:cubicBezTo>
                        <a:pt x="957" y="22"/>
                        <a:pt x="965" y="11"/>
                        <a:pt x="979" y="14"/>
                      </a:cubicBezTo>
                      <a:cubicBezTo>
                        <a:pt x="982" y="19"/>
                        <a:pt x="987" y="22"/>
                        <a:pt x="993" y="24"/>
                      </a:cubicBezTo>
                      <a:cubicBezTo>
                        <a:pt x="994" y="26"/>
                        <a:pt x="993" y="29"/>
                        <a:pt x="993" y="31"/>
                      </a:cubicBezTo>
                      <a:cubicBezTo>
                        <a:pt x="994" y="33"/>
                        <a:pt x="998" y="33"/>
                        <a:pt x="997" y="37"/>
                      </a:cubicBezTo>
                      <a:cubicBezTo>
                        <a:pt x="993" y="36"/>
                        <a:pt x="994" y="39"/>
                        <a:pt x="993" y="42"/>
                      </a:cubicBezTo>
                      <a:cubicBezTo>
                        <a:pt x="992" y="41"/>
                        <a:pt x="989" y="40"/>
                        <a:pt x="986" y="40"/>
                      </a:cubicBezTo>
                      <a:cubicBezTo>
                        <a:pt x="983" y="41"/>
                        <a:pt x="986" y="43"/>
                        <a:pt x="984" y="44"/>
                      </a:cubicBezTo>
                      <a:cubicBezTo>
                        <a:pt x="983" y="45"/>
                        <a:pt x="982" y="42"/>
                        <a:pt x="980" y="42"/>
                      </a:cubicBezTo>
                      <a:cubicBezTo>
                        <a:pt x="979" y="43"/>
                        <a:pt x="975" y="46"/>
                        <a:pt x="969" y="44"/>
                      </a:cubicBezTo>
                      <a:cubicBezTo>
                        <a:pt x="967" y="44"/>
                        <a:pt x="968" y="47"/>
                        <a:pt x="967" y="48"/>
                      </a:cubicBezTo>
                      <a:cubicBezTo>
                        <a:pt x="967" y="48"/>
                        <a:pt x="964" y="47"/>
                        <a:pt x="964" y="48"/>
                      </a:cubicBezTo>
                      <a:cubicBezTo>
                        <a:pt x="963" y="50"/>
                        <a:pt x="967" y="51"/>
                        <a:pt x="964" y="55"/>
                      </a:cubicBezTo>
                      <a:cubicBezTo>
                        <a:pt x="963" y="52"/>
                        <a:pt x="954" y="56"/>
                        <a:pt x="958" y="57"/>
                      </a:cubicBezTo>
                      <a:cubicBezTo>
                        <a:pt x="954" y="61"/>
                        <a:pt x="948" y="59"/>
                        <a:pt x="943" y="61"/>
                      </a:cubicBezTo>
                      <a:cubicBezTo>
                        <a:pt x="940" y="62"/>
                        <a:pt x="938" y="67"/>
                        <a:pt x="934" y="67"/>
                      </a:cubicBezTo>
                      <a:cubicBezTo>
                        <a:pt x="934" y="69"/>
                        <a:pt x="934" y="72"/>
                        <a:pt x="932" y="72"/>
                      </a:cubicBezTo>
                      <a:cubicBezTo>
                        <a:pt x="933" y="75"/>
                        <a:pt x="934" y="72"/>
                        <a:pt x="936" y="72"/>
                      </a:cubicBezTo>
                      <a:cubicBezTo>
                        <a:pt x="941" y="72"/>
                        <a:pt x="943" y="68"/>
                        <a:pt x="947" y="67"/>
                      </a:cubicBezTo>
                      <a:cubicBezTo>
                        <a:pt x="950" y="66"/>
                        <a:pt x="950" y="69"/>
                        <a:pt x="952" y="68"/>
                      </a:cubicBezTo>
                      <a:cubicBezTo>
                        <a:pt x="955" y="68"/>
                        <a:pt x="955" y="65"/>
                        <a:pt x="956" y="65"/>
                      </a:cubicBezTo>
                      <a:cubicBezTo>
                        <a:pt x="960" y="63"/>
                        <a:pt x="965" y="65"/>
                        <a:pt x="969" y="63"/>
                      </a:cubicBezTo>
                      <a:cubicBezTo>
                        <a:pt x="972" y="62"/>
                        <a:pt x="968" y="60"/>
                        <a:pt x="971" y="59"/>
                      </a:cubicBezTo>
                      <a:cubicBezTo>
                        <a:pt x="972" y="59"/>
                        <a:pt x="974" y="60"/>
                        <a:pt x="975" y="59"/>
                      </a:cubicBezTo>
                      <a:cubicBezTo>
                        <a:pt x="975" y="59"/>
                        <a:pt x="976" y="55"/>
                        <a:pt x="977" y="55"/>
                      </a:cubicBezTo>
                      <a:cubicBezTo>
                        <a:pt x="977" y="55"/>
                        <a:pt x="982" y="57"/>
                        <a:pt x="984" y="57"/>
                      </a:cubicBezTo>
                      <a:cubicBezTo>
                        <a:pt x="989" y="57"/>
                        <a:pt x="989" y="56"/>
                        <a:pt x="993" y="55"/>
                      </a:cubicBezTo>
                      <a:cubicBezTo>
                        <a:pt x="993" y="57"/>
                        <a:pt x="993" y="59"/>
                        <a:pt x="993" y="61"/>
                      </a:cubicBezTo>
                      <a:cubicBezTo>
                        <a:pt x="996" y="59"/>
                        <a:pt x="997" y="59"/>
                        <a:pt x="997" y="63"/>
                      </a:cubicBezTo>
                      <a:cubicBezTo>
                        <a:pt x="1007" y="62"/>
                        <a:pt x="1023" y="64"/>
                        <a:pt x="1038" y="63"/>
                      </a:cubicBezTo>
                      <a:cubicBezTo>
                        <a:pt x="1037" y="71"/>
                        <a:pt x="1051" y="65"/>
                        <a:pt x="1049" y="74"/>
                      </a:cubicBezTo>
                      <a:cubicBezTo>
                        <a:pt x="1051" y="71"/>
                        <a:pt x="1054" y="74"/>
                        <a:pt x="1057" y="74"/>
                      </a:cubicBezTo>
                      <a:cubicBezTo>
                        <a:pt x="1062" y="74"/>
                        <a:pt x="1069" y="72"/>
                        <a:pt x="1072" y="74"/>
                      </a:cubicBezTo>
                      <a:cubicBezTo>
                        <a:pt x="1076" y="74"/>
                        <a:pt x="1072" y="66"/>
                        <a:pt x="1076" y="65"/>
                      </a:cubicBezTo>
                      <a:cubicBezTo>
                        <a:pt x="1082" y="66"/>
                        <a:pt x="1088" y="65"/>
                        <a:pt x="1094" y="67"/>
                      </a:cubicBezTo>
                      <a:cubicBezTo>
                        <a:pt x="1094" y="67"/>
                        <a:pt x="1094" y="68"/>
                        <a:pt x="1094" y="68"/>
                      </a:cubicBezTo>
                      <a:cubicBezTo>
                        <a:pt x="1097" y="69"/>
                        <a:pt x="1101" y="68"/>
                        <a:pt x="1103" y="68"/>
                      </a:cubicBezTo>
                      <a:cubicBezTo>
                        <a:pt x="1104" y="69"/>
                        <a:pt x="1105" y="72"/>
                        <a:pt x="1105" y="72"/>
                      </a:cubicBezTo>
                      <a:cubicBezTo>
                        <a:pt x="1108" y="74"/>
                        <a:pt x="1113" y="71"/>
                        <a:pt x="1115" y="74"/>
                      </a:cubicBezTo>
                      <a:cubicBezTo>
                        <a:pt x="1114" y="78"/>
                        <a:pt x="1114" y="82"/>
                        <a:pt x="1109" y="81"/>
                      </a:cubicBezTo>
                      <a:cubicBezTo>
                        <a:pt x="1109" y="85"/>
                        <a:pt x="1112" y="86"/>
                        <a:pt x="1117" y="85"/>
                      </a:cubicBezTo>
                      <a:cubicBezTo>
                        <a:pt x="1115" y="96"/>
                        <a:pt x="1124" y="97"/>
                        <a:pt x="1128" y="102"/>
                      </a:cubicBezTo>
                      <a:cubicBezTo>
                        <a:pt x="1131" y="100"/>
                        <a:pt x="1134" y="99"/>
                        <a:pt x="1137" y="96"/>
                      </a:cubicBezTo>
                      <a:cubicBezTo>
                        <a:pt x="1138" y="95"/>
                        <a:pt x="1138" y="92"/>
                        <a:pt x="1139" y="91"/>
                      </a:cubicBezTo>
                      <a:cubicBezTo>
                        <a:pt x="1140" y="90"/>
                        <a:pt x="1143" y="91"/>
                        <a:pt x="1143" y="89"/>
                      </a:cubicBezTo>
                      <a:cubicBezTo>
                        <a:pt x="1148" y="88"/>
                        <a:pt x="1146" y="93"/>
                        <a:pt x="1148" y="95"/>
                      </a:cubicBezTo>
                      <a:cubicBezTo>
                        <a:pt x="1153" y="95"/>
                        <a:pt x="1157" y="95"/>
                        <a:pt x="1161" y="95"/>
                      </a:cubicBezTo>
                      <a:cubicBezTo>
                        <a:pt x="1163" y="93"/>
                        <a:pt x="1168" y="94"/>
                        <a:pt x="1167" y="89"/>
                      </a:cubicBezTo>
                      <a:cubicBezTo>
                        <a:pt x="1173" y="91"/>
                        <a:pt x="1187" y="85"/>
                        <a:pt x="1187" y="93"/>
                      </a:cubicBezTo>
                      <a:cubicBezTo>
                        <a:pt x="1193" y="93"/>
                        <a:pt x="1191" y="86"/>
                        <a:pt x="1199" y="89"/>
                      </a:cubicBezTo>
                      <a:cubicBezTo>
                        <a:pt x="1198" y="87"/>
                        <a:pt x="1196" y="87"/>
                        <a:pt x="1195" y="87"/>
                      </a:cubicBezTo>
                      <a:cubicBezTo>
                        <a:pt x="1196" y="86"/>
                        <a:pt x="1196" y="82"/>
                        <a:pt x="1199" y="81"/>
                      </a:cubicBezTo>
                      <a:cubicBezTo>
                        <a:pt x="1204" y="82"/>
                        <a:pt x="1202" y="75"/>
                        <a:pt x="1210" y="78"/>
                      </a:cubicBezTo>
                      <a:cubicBezTo>
                        <a:pt x="1212" y="78"/>
                        <a:pt x="1210" y="75"/>
                        <a:pt x="1210" y="76"/>
                      </a:cubicBezTo>
                      <a:cubicBezTo>
                        <a:pt x="1213" y="72"/>
                        <a:pt x="1218" y="75"/>
                        <a:pt x="1225" y="74"/>
                      </a:cubicBezTo>
                      <a:cubicBezTo>
                        <a:pt x="1223" y="84"/>
                        <a:pt x="1235" y="71"/>
                        <a:pt x="1232" y="80"/>
                      </a:cubicBezTo>
                      <a:cubicBezTo>
                        <a:pt x="1240" y="81"/>
                        <a:pt x="1246" y="79"/>
                        <a:pt x="1253" y="78"/>
                      </a:cubicBezTo>
                      <a:cubicBezTo>
                        <a:pt x="1253" y="83"/>
                        <a:pt x="1245" y="79"/>
                        <a:pt x="1247" y="85"/>
                      </a:cubicBezTo>
                      <a:cubicBezTo>
                        <a:pt x="1248" y="89"/>
                        <a:pt x="1254" y="87"/>
                        <a:pt x="1258" y="87"/>
                      </a:cubicBezTo>
                      <a:cubicBezTo>
                        <a:pt x="1265" y="87"/>
                        <a:pt x="1271" y="87"/>
                        <a:pt x="1277" y="85"/>
                      </a:cubicBezTo>
                      <a:cubicBezTo>
                        <a:pt x="1278" y="92"/>
                        <a:pt x="1287" y="92"/>
                        <a:pt x="1290" y="98"/>
                      </a:cubicBezTo>
                      <a:cubicBezTo>
                        <a:pt x="1294" y="97"/>
                        <a:pt x="1296" y="100"/>
                        <a:pt x="1299" y="100"/>
                      </a:cubicBezTo>
                      <a:cubicBezTo>
                        <a:pt x="1311" y="101"/>
                        <a:pt x="1324" y="98"/>
                        <a:pt x="1335" y="100"/>
                      </a:cubicBezTo>
                      <a:cubicBezTo>
                        <a:pt x="1339" y="101"/>
                        <a:pt x="1343" y="106"/>
                        <a:pt x="1348" y="104"/>
                      </a:cubicBezTo>
                      <a:cubicBezTo>
                        <a:pt x="1347" y="107"/>
                        <a:pt x="1349" y="107"/>
                        <a:pt x="1351" y="108"/>
                      </a:cubicBezTo>
                      <a:cubicBezTo>
                        <a:pt x="1351" y="110"/>
                        <a:pt x="1351" y="113"/>
                        <a:pt x="1351" y="115"/>
                      </a:cubicBezTo>
                      <a:cubicBezTo>
                        <a:pt x="1351" y="118"/>
                        <a:pt x="1358" y="115"/>
                        <a:pt x="1359" y="117"/>
                      </a:cubicBezTo>
                      <a:cubicBezTo>
                        <a:pt x="1361" y="120"/>
                        <a:pt x="1360" y="116"/>
                        <a:pt x="1363" y="117"/>
                      </a:cubicBezTo>
                      <a:cubicBezTo>
                        <a:pt x="1363" y="117"/>
                        <a:pt x="1363" y="119"/>
                        <a:pt x="1364" y="119"/>
                      </a:cubicBezTo>
                      <a:cubicBezTo>
                        <a:pt x="1367" y="119"/>
                        <a:pt x="1387" y="121"/>
                        <a:pt x="1389" y="119"/>
                      </a:cubicBezTo>
                      <a:cubicBezTo>
                        <a:pt x="1389" y="119"/>
                        <a:pt x="1389" y="117"/>
                        <a:pt x="1389" y="117"/>
                      </a:cubicBezTo>
                      <a:cubicBezTo>
                        <a:pt x="1390" y="117"/>
                        <a:pt x="1394" y="119"/>
                        <a:pt x="1394" y="119"/>
                      </a:cubicBezTo>
                      <a:cubicBezTo>
                        <a:pt x="1396" y="117"/>
                        <a:pt x="1399" y="116"/>
                        <a:pt x="1400" y="119"/>
                      </a:cubicBezTo>
                      <a:cubicBezTo>
                        <a:pt x="1403" y="115"/>
                        <a:pt x="1409" y="115"/>
                        <a:pt x="1415" y="113"/>
                      </a:cubicBezTo>
                      <a:cubicBezTo>
                        <a:pt x="1414" y="119"/>
                        <a:pt x="1416" y="122"/>
                        <a:pt x="1417" y="126"/>
                      </a:cubicBezTo>
                      <a:cubicBezTo>
                        <a:pt x="1424" y="126"/>
                        <a:pt x="1427" y="130"/>
                        <a:pt x="1433" y="126"/>
                      </a:cubicBezTo>
                      <a:cubicBezTo>
                        <a:pt x="1434" y="123"/>
                        <a:pt x="1432" y="123"/>
                        <a:pt x="1430" y="122"/>
                      </a:cubicBezTo>
                      <a:cubicBezTo>
                        <a:pt x="1431" y="121"/>
                        <a:pt x="1432" y="118"/>
                        <a:pt x="1432" y="115"/>
                      </a:cubicBezTo>
                      <a:cubicBezTo>
                        <a:pt x="1436" y="111"/>
                        <a:pt x="1448" y="113"/>
                        <a:pt x="1450" y="117"/>
                      </a:cubicBezTo>
                      <a:cubicBezTo>
                        <a:pt x="1458" y="117"/>
                        <a:pt x="1466" y="116"/>
                        <a:pt x="1474" y="117"/>
                      </a:cubicBezTo>
                      <a:cubicBezTo>
                        <a:pt x="1477" y="117"/>
                        <a:pt x="1483" y="121"/>
                        <a:pt x="1484" y="117"/>
                      </a:cubicBezTo>
                      <a:cubicBezTo>
                        <a:pt x="1488" y="119"/>
                        <a:pt x="1487" y="121"/>
                        <a:pt x="1493" y="122"/>
                      </a:cubicBezTo>
                      <a:cubicBezTo>
                        <a:pt x="1495" y="123"/>
                        <a:pt x="1496" y="126"/>
                        <a:pt x="1497" y="126"/>
                      </a:cubicBezTo>
                      <a:cubicBezTo>
                        <a:pt x="1498" y="126"/>
                        <a:pt x="1499" y="125"/>
                        <a:pt x="1499" y="124"/>
                      </a:cubicBezTo>
                      <a:cubicBezTo>
                        <a:pt x="1501" y="125"/>
                        <a:pt x="1499" y="127"/>
                        <a:pt x="1500" y="128"/>
                      </a:cubicBezTo>
                      <a:cubicBezTo>
                        <a:pt x="1501" y="129"/>
                        <a:pt x="1504" y="127"/>
                        <a:pt x="1504" y="128"/>
                      </a:cubicBezTo>
                      <a:cubicBezTo>
                        <a:pt x="1505" y="129"/>
                        <a:pt x="1509" y="130"/>
                        <a:pt x="1514" y="132"/>
                      </a:cubicBezTo>
                      <a:cubicBezTo>
                        <a:pt x="1516" y="133"/>
                        <a:pt x="1521" y="134"/>
                        <a:pt x="1525" y="136"/>
                      </a:cubicBezTo>
                      <a:cubicBezTo>
                        <a:pt x="1526" y="136"/>
                        <a:pt x="1526" y="139"/>
                        <a:pt x="1527" y="139"/>
                      </a:cubicBezTo>
                      <a:cubicBezTo>
                        <a:pt x="1527" y="140"/>
                        <a:pt x="1530" y="139"/>
                        <a:pt x="1530" y="139"/>
                      </a:cubicBezTo>
                      <a:cubicBezTo>
                        <a:pt x="1531" y="140"/>
                        <a:pt x="1530" y="142"/>
                        <a:pt x="1530" y="143"/>
                      </a:cubicBezTo>
                      <a:cubicBezTo>
                        <a:pt x="1531" y="144"/>
                        <a:pt x="1534" y="142"/>
                        <a:pt x="1534" y="143"/>
                      </a:cubicBezTo>
                      <a:cubicBezTo>
                        <a:pt x="1535" y="145"/>
                        <a:pt x="1532" y="151"/>
                        <a:pt x="1540" y="149"/>
                      </a:cubicBezTo>
                      <a:cubicBezTo>
                        <a:pt x="1540" y="153"/>
                        <a:pt x="1540" y="157"/>
                        <a:pt x="1540" y="162"/>
                      </a:cubicBezTo>
                      <a:cubicBezTo>
                        <a:pt x="1546" y="161"/>
                        <a:pt x="1551" y="160"/>
                        <a:pt x="1553" y="154"/>
                      </a:cubicBezTo>
                      <a:cubicBezTo>
                        <a:pt x="1558" y="157"/>
                        <a:pt x="1565" y="156"/>
                        <a:pt x="1569" y="158"/>
                      </a:cubicBezTo>
                      <a:cubicBezTo>
                        <a:pt x="1570" y="158"/>
                        <a:pt x="1569" y="161"/>
                        <a:pt x="1569" y="162"/>
                      </a:cubicBezTo>
                      <a:cubicBezTo>
                        <a:pt x="1570" y="163"/>
                        <a:pt x="1574" y="161"/>
                        <a:pt x="1575" y="162"/>
                      </a:cubicBezTo>
                      <a:cubicBezTo>
                        <a:pt x="1574" y="164"/>
                        <a:pt x="1571" y="164"/>
                        <a:pt x="1571" y="167"/>
                      </a:cubicBezTo>
                      <a:cubicBezTo>
                        <a:pt x="1568" y="168"/>
                        <a:pt x="1568" y="165"/>
                        <a:pt x="1566" y="165"/>
                      </a:cubicBezTo>
                      <a:cubicBezTo>
                        <a:pt x="1564" y="167"/>
                        <a:pt x="1564" y="170"/>
                        <a:pt x="1560" y="169"/>
                      </a:cubicBezTo>
                      <a:cubicBezTo>
                        <a:pt x="1561" y="172"/>
                        <a:pt x="1566" y="171"/>
                        <a:pt x="1564" y="177"/>
                      </a:cubicBezTo>
                      <a:cubicBezTo>
                        <a:pt x="1557" y="171"/>
                        <a:pt x="1563" y="179"/>
                        <a:pt x="1558" y="180"/>
                      </a:cubicBezTo>
                      <a:cubicBezTo>
                        <a:pt x="1557" y="181"/>
                        <a:pt x="1555" y="182"/>
                        <a:pt x="1554" y="184"/>
                      </a:cubicBezTo>
                      <a:cubicBezTo>
                        <a:pt x="1552" y="184"/>
                        <a:pt x="1551" y="183"/>
                        <a:pt x="1549" y="182"/>
                      </a:cubicBezTo>
                      <a:cubicBezTo>
                        <a:pt x="1548" y="181"/>
                        <a:pt x="1546" y="179"/>
                        <a:pt x="1545" y="178"/>
                      </a:cubicBezTo>
                      <a:cubicBezTo>
                        <a:pt x="1542" y="177"/>
                        <a:pt x="1540" y="178"/>
                        <a:pt x="1538" y="177"/>
                      </a:cubicBezTo>
                      <a:cubicBezTo>
                        <a:pt x="1536" y="176"/>
                        <a:pt x="1535" y="173"/>
                        <a:pt x="1534" y="173"/>
                      </a:cubicBezTo>
                      <a:cubicBezTo>
                        <a:pt x="1532" y="172"/>
                        <a:pt x="1529" y="173"/>
                        <a:pt x="1527" y="173"/>
                      </a:cubicBezTo>
                      <a:cubicBezTo>
                        <a:pt x="1526" y="173"/>
                        <a:pt x="1526" y="171"/>
                        <a:pt x="1525" y="171"/>
                      </a:cubicBezTo>
                      <a:cubicBezTo>
                        <a:pt x="1522" y="171"/>
                        <a:pt x="1520" y="164"/>
                        <a:pt x="1517" y="169"/>
                      </a:cubicBezTo>
                      <a:cubicBezTo>
                        <a:pt x="1515" y="169"/>
                        <a:pt x="1516" y="166"/>
                        <a:pt x="1515" y="163"/>
                      </a:cubicBezTo>
                      <a:cubicBezTo>
                        <a:pt x="1512" y="163"/>
                        <a:pt x="1508" y="163"/>
                        <a:pt x="1504" y="163"/>
                      </a:cubicBezTo>
                      <a:cubicBezTo>
                        <a:pt x="1500" y="164"/>
                        <a:pt x="1504" y="168"/>
                        <a:pt x="1504" y="167"/>
                      </a:cubicBezTo>
                      <a:cubicBezTo>
                        <a:pt x="1504" y="170"/>
                        <a:pt x="1500" y="170"/>
                        <a:pt x="1500" y="175"/>
                      </a:cubicBezTo>
                      <a:cubicBezTo>
                        <a:pt x="1492" y="174"/>
                        <a:pt x="1491" y="180"/>
                        <a:pt x="1482" y="178"/>
                      </a:cubicBezTo>
                      <a:cubicBezTo>
                        <a:pt x="1480" y="180"/>
                        <a:pt x="1480" y="183"/>
                        <a:pt x="1476" y="182"/>
                      </a:cubicBezTo>
                      <a:cubicBezTo>
                        <a:pt x="1477" y="185"/>
                        <a:pt x="1481" y="184"/>
                        <a:pt x="1484" y="184"/>
                      </a:cubicBezTo>
                      <a:cubicBezTo>
                        <a:pt x="1486" y="185"/>
                        <a:pt x="1487" y="187"/>
                        <a:pt x="1489" y="188"/>
                      </a:cubicBezTo>
                      <a:cubicBezTo>
                        <a:pt x="1488" y="194"/>
                        <a:pt x="1488" y="192"/>
                        <a:pt x="1491" y="195"/>
                      </a:cubicBezTo>
                      <a:cubicBezTo>
                        <a:pt x="1493" y="199"/>
                        <a:pt x="1498" y="200"/>
                        <a:pt x="1500" y="203"/>
                      </a:cubicBezTo>
                      <a:cubicBezTo>
                        <a:pt x="1500" y="203"/>
                        <a:pt x="1495" y="208"/>
                        <a:pt x="1495" y="208"/>
                      </a:cubicBezTo>
                      <a:cubicBezTo>
                        <a:pt x="1490" y="209"/>
                        <a:pt x="1490" y="204"/>
                        <a:pt x="1487" y="204"/>
                      </a:cubicBezTo>
                      <a:cubicBezTo>
                        <a:pt x="1488" y="204"/>
                        <a:pt x="1490" y="208"/>
                        <a:pt x="1487" y="208"/>
                      </a:cubicBezTo>
                      <a:cubicBezTo>
                        <a:pt x="1482" y="209"/>
                        <a:pt x="1473" y="208"/>
                        <a:pt x="1467" y="210"/>
                      </a:cubicBezTo>
                      <a:cubicBezTo>
                        <a:pt x="1464" y="211"/>
                        <a:pt x="1457" y="213"/>
                        <a:pt x="1458" y="218"/>
                      </a:cubicBezTo>
                      <a:cubicBezTo>
                        <a:pt x="1449" y="216"/>
                        <a:pt x="1448" y="222"/>
                        <a:pt x="1443" y="223"/>
                      </a:cubicBezTo>
                      <a:cubicBezTo>
                        <a:pt x="1441" y="225"/>
                        <a:pt x="1441" y="226"/>
                        <a:pt x="1439" y="227"/>
                      </a:cubicBezTo>
                      <a:cubicBezTo>
                        <a:pt x="1438" y="228"/>
                        <a:pt x="1435" y="231"/>
                        <a:pt x="1433" y="231"/>
                      </a:cubicBezTo>
                      <a:cubicBezTo>
                        <a:pt x="1432" y="231"/>
                        <a:pt x="1430" y="233"/>
                        <a:pt x="1430" y="234"/>
                      </a:cubicBezTo>
                      <a:cubicBezTo>
                        <a:pt x="1424" y="233"/>
                        <a:pt x="1414" y="237"/>
                        <a:pt x="1411" y="232"/>
                      </a:cubicBezTo>
                      <a:cubicBezTo>
                        <a:pt x="1409" y="234"/>
                        <a:pt x="1404" y="233"/>
                        <a:pt x="1405" y="238"/>
                      </a:cubicBezTo>
                      <a:cubicBezTo>
                        <a:pt x="1395" y="239"/>
                        <a:pt x="1394" y="239"/>
                        <a:pt x="1383" y="238"/>
                      </a:cubicBezTo>
                      <a:cubicBezTo>
                        <a:pt x="1382" y="238"/>
                        <a:pt x="1381" y="240"/>
                        <a:pt x="1379" y="240"/>
                      </a:cubicBezTo>
                      <a:cubicBezTo>
                        <a:pt x="1378" y="241"/>
                        <a:pt x="1374" y="242"/>
                        <a:pt x="1374" y="246"/>
                      </a:cubicBezTo>
                      <a:cubicBezTo>
                        <a:pt x="1373" y="251"/>
                        <a:pt x="1365" y="248"/>
                        <a:pt x="1366" y="257"/>
                      </a:cubicBezTo>
                      <a:cubicBezTo>
                        <a:pt x="1365" y="263"/>
                        <a:pt x="1371" y="262"/>
                        <a:pt x="1374" y="264"/>
                      </a:cubicBezTo>
                      <a:cubicBezTo>
                        <a:pt x="1373" y="269"/>
                        <a:pt x="1372" y="274"/>
                        <a:pt x="1366" y="273"/>
                      </a:cubicBezTo>
                      <a:cubicBezTo>
                        <a:pt x="1367" y="277"/>
                        <a:pt x="1366" y="279"/>
                        <a:pt x="1363" y="279"/>
                      </a:cubicBezTo>
                      <a:cubicBezTo>
                        <a:pt x="1363" y="282"/>
                        <a:pt x="1363" y="284"/>
                        <a:pt x="1363" y="287"/>
                      </a:cubicBezTo>
                      <a:cubicBezTo>
                        <a:pt x="1363" y="289"/>
                        <a:pt x="1366" y="285"/>
                        <a:pt x="1366" y="288"/>
                      </a:cubicBezTo>
                      <a:cubicBezTo>
                        <a:pt x="1368" y="292"/>
                        <a:pt x="1364" y="291"/>
                        <a:pt x="1363" y="292"/>
                      </a:cubicBezTo>
                      <a:cubicBezTo>
                        <a:pt x="1362" y="293"/>
                        <a:pt x="1361" y="297"/>
                        <a:pt x="1361" y="298"/>
                      </a:cubicBezTo>
                      <a:cubicBezTo>
                        <a:pt x="1359" y="299"/>
                        <a:pt x="1353" y="298"/>
                        <a:pt x="1351" y="300"/>
                      </a:cubicBezTo>
                      <a:cubicBezTo>
                        <a:pt x="1350" y="301"/>
                        <a:pt x="1353" y="306"/>
                        <a:pt x="1351" y="307"/>
                      </a:cubicBezTo>
                      <a:cubicBezTo>
                        <a:pt x="1350" y="308"/>
                        <a:pt x="1350" y="303"/>
                        <a:pt x="1350" y="303"/>
                      </a:cubicBezTo>
                      <a:cubicBezTo>
                        <a:pt x="1348" y="303"/>
                        <a:pt x="1344" y="304"/>
                        <a:pt x="1348" y="313"/>
                      </a:cubicBezTo>
                      <a:cubicBezTo>
                        <a:pt x="1344" y="311"/>
                        <a:pt x="1345" y="315"/>
                        <a:pt x="1344" y="316"/>
                      </a:cubicBezTo>
                      <a:cubicBezTo>
                        <a:pt x="1343" y="317"/>
                        <a:pt x="1341" y="316"/>
                        <a:pt x="1340" y="316"/>
                      </a:cubicBezTo>
                      <a:cubicBezTo>
                        <a:pt x="1339" y="317"/>
                        <a:pt x="1340" y="322"/>
                        <a:pt x="1336" y="320"/>
                      </a:cubicBezTo>
                      <a:cubicBezTo>
                        <a:pt x="1337" y="323"/>
                        <a:pt x="1334" y="324"/>
                        <a:pt x="1335" y="328"/>
                      </a:cubicBezTo>
                      <a:cubicBezTo>
                        <a:pt x="1332" y="328"/>
                        <a:pt x="1327" y="327"/>
                        <a:pt x="1327" y="329"/>
                      </a:cubicBezTo>
                      <a:cubicBezTo>
                        <a:pt x="1325" y="329"/>
                        <a:pt x="1328" y="327"/>
                        <a:pt x="1327" y="324"/>
                      </a:cubicBezTo>
                      <a:cubicBezTo>
                        <a:pt x="1327" y="324"/>
                        <a:pt x="1325" y="323"/>
                        <a:pt x="1325" y="322"/>
                      </a:cubicBezTo>
                      <a:cubicBezTo>
                        <a:pt x="1325" y="321"/>
                        <a:pt x="1325" y="319"/>
                        <a:pt x="1325" y="318"/>
                      </a:cubicBezTo>
                      <a:cubicBezTo>
                        <a:pt x="1324" y="317"/>
                        <a:pt x="1323" y="315"/>
                        <a:pt x="1322" y="314"/>
                      </a:cubicBezTo>
                      <a:cubicBezTo>
                        <a:pt x="1321" y="314"/>
                        <a:pt x="1320" y="312"/>
                        <a:pt x="1318" y="313"/>
                      </a:cubicBezTo>
                      <a:cubicBezTo>
                        <a:pt x="1320" y="310"/>
                        <a:pt x="1320" y="305"/>
                        <a:pt x="1320" y="301"/>
                      </a:cubicBezTo>
                      <a:cubicBezTo>
                        <a:pt x="1320" y="298"/>
                        <a:pt x="1318" y="298"/>
                        <a:pt x="1318" y="296"/>
                      </a:cubicBezTo>
                      <a:cubicBezTo>
                        <a:pt x="1317" y="289"/>
                        <a:pt x="1320" y="281"/>
                        <a:pt x="1318" y="275"/>
                      </a:cubicBezTo>
                      <a:cubicBezTo>
                        <a:pt x="1325" y="281"/>
                        <a:pt x="1319" y="272"/>
                        <a:pt x="1322" y="268"/>
                      </a:cubicBezTo>
                      <a:cubicBezTo>
                        <a:pt x="1322" y="267"/>
                        <a:pt x="1324" y="274"/>
                        <a:pt x="1325" y="270"/>
                      </a:cubicBezTo>
                      <a:cubicBezTo>
                        <a:pt x="1325" y="269"/>
                        <a:pt x="1325" y="267"/>
                        <a:pt x="1325" y="266"/>
                      </a:cubicBezTo>
                      <a:cubicBezTo>
                        <a:pt x="1327" y="263"/>
                        <a:pt x="1335" y="258"/>
                        <a:pt x="1336" y="257"/>
                      </a:cubicBezTo>
                      <a:cubicBezTo>
                        <a:pt x="1336" y="257"/>
                        <a:pt x="1340" y="256"/>
                        <a:pt x="1338" y="255"/>
                      </a:cubicBezTo>
                      <a:cubicBezTo>
                        <a:pt x="1336" y="253"/>
                        <a:pt x="1339" y="253"/>
                        <a:pt x="1342" y="253"/>
                      </a:cubicBezTo>
                      <a:cubicBezTo>
                        <a:pt x="1345" y="251"/>
                        <a:pt x="1346" y="248"/>
                        <a:pt x="1346" y="244"/>
                      </a:cubicBezTo>
                      <a:cubicBezTo>
                        <a:pt x="1346" y="243"/>
                        <a:pt x="1352" y="241"/>
                        <a:pt x="1351" y="240"/>
                      </a:cubicBezTo>
                      <a:cubicBezTo>
                        <a:pt x="1351" y="240"/>
                        <a:pt x="1350" y="240"/>
                        <a:pt x="1350" y="240"/>
                      </a:cubicBezTo>
                      <a:cubicBezTo>
                        <a:pt x="1350" y="240"/>
                        <a:pt x="1351" y="236"/>
                        <a:pt x="1351" y="236"/>
                      </a:cubicBezTo>
                      <a:cubicBezTo>
                        <a:pt x="1353" y="236"/>
                        <a:pt x="1356" y="241"/>
                        <a:pt x="1355" y="232"/>
                      </a:cubicBezTo>
                      <a:cubicBezTo>
                        <a:pt x="1358" y="232"/>
                        <a:pt x="1362" y="232"/>
                        <a:pt x="1364" y="231"/>
                      </a:cubicBezTo>
                      <a:cubicBezTo>
                        <a:pt x="1365" y="230"/>
                        <a:pt x="1366" y="227"/>
                        <a:pt x="1366" y="227"/>
                      </a:cubicBezTo>
                      <a:cubicBezTo>
                        <a:pt x="1367" y="226"/>
                        <a:pt x="1369" y="227"/>
                        <a:pt x="1370" y="227"/>
                      </a:cubicBezTo>
                      <a:cubicBezTo>
                        <a:pt x="1371" y="226"/>
                        <a:pt x="1373" y="224"/>
                        <a:pt x="1374" y="223"/>
                      </a:cubicBezTo>
                      <a:cubicBezTo>
                        <a:pt x="1375" y="222"/>
                        <a:pt x="1375" y="223"/>
                        <a:pt x="1376" y="221"/>
                      </a:cubicBezTo>
                      <a:cubicBezTo>
                        <a:pt x="1376" y="219"/>
                        <a:pt x="1378" y="214"/>
                        <a:pt x="1381" y="218"/>
                      </a:cubicBezTo>
                      <a:cubicBezTo>
                        <a:pt x="1381" y="214"/>
                        <a:pt x="1381" y="211"/>
                        <a:pt x="1381" y="208"/>
                      </a:cubicBezTo>
                      <a:cubicBezTo>
                        <a:pt x="1377" y="208"/>
                        <a:pt x="1374" y="209"/>
                        <a:pt x="1372" y="210"/>
                      </a:cubicBezTo>
                      <a:cubicBezTo>
                        <a:pt x="1371" y="211"/>
                        <a:pt x="1369" y="213"/>
                        <a:pt x="1368" y="214"/>
                      </a:cubicBezTo>
                      <a:cubicBezTo>
                        <a:pt x="1367" y="215"/>
                        <a:pt x="1366" y="214"/>
                        <a:pt x="1366" y="216"/>
                      </a:cubicBezTo>
                      <a:cubicBezTo>
                        <a:pt x="1366" y="219"/>
                        <a:pt x="1359" y="218"/>
                        <a:pt x="1359" y="223"/>
                      </a:cubicBezTo>
                      <a:cubicBezTo>
                        <a:pt x="1355" y="223"/>
                        <a:pt x="1353" y="224"/>
                        <a:pt x="1353" y="227"/>
                      </a:cubicBezTo>
                      <a:cubicBezTo>
                        <a:pt x="1351" y="227"/>
                        <a:pt x="1352" y="224"/>
                        <a:pt x="1351" y="223"/>
                      </a:cubicBezTo>
                      <a:cubicBezTo>
                        <a:pt x="1351" y="223"/>
                        <a:pt x="1348" y="224"/>
                        <a:pt x="1348" y="223"/>
                      </a:cubicBezTo>
                      <a:cubicBezTo>
                        <a:pt x="1347" y="222"/>
                        <a:pt x="1348" y="219"/>
                        <a:pt x="1348" y="218"/>
                      </a:cubicBezTo>
                      <a:cubicBezTo>
                        <a:pt x="1340" y="219"/>
                        <a:pt x="1335" y="216"/>
                        <a:pt x="1329" y="218"/>
                      </a:cubicBezTo>
                      <a:cubicBezTo>
                        <a:pt x="1327" y="218"/>
                        <a:pt x="1329" y="220"/>
                        <a:pt x="1327" y="221"/>
                      </a:cubicBezTo>
                      <a:cubicBezTo>
                        <a:pt x="1325" y="223"/>
                        <a:pt x="1322" y="222"/>
                        <a:pt x="1320" y="223"/>
                      </a:cubicBezTo>
                      <a:cubicBezTo>
                        <a:pt x="1316" y="225"/>
                        <a:pt x="1316" y="226"/>
                        <a:pt x="1314" y="229"/>
                      </a:cubicBezTo>
                      <a:cubicBezTo>
                        <a:pt x="1313" y="230"/>
                        <a:pt x="1312" y="233"/>
                        <a:pt x="1308" y="232"/>
                      </a:cubicBezTo>
                      <a:cubicBezTo>
                        <a:pt x="1307" y="238"/>
                        <a:pt x="1311" y="237"/>
                        <a:pt x="1310" y="242"/>
                      </a:cubicBezTo>
                      <a:cubicBezTo>
                        <a:pt x="1308" y="243"/>
                        <a:pt x="1307" y="244"/>
                        <a:pt x="1307" y="247"/>
                      </a:cubicBezTo>
                      <a:cubicBezTo>
                        <a:pt x="1299" y="246"/>
                        <a:pt x="1297" y="250"/>
                        <a:pt x="1290" y="249"/>
                      </a:cubicBezTo>
                      <a:cubicBezTo>
                        <a:pt x="1288" y="247"/>
                        <a:pt x="1289" y="246"/>
                        <a:pt x="1290" y="244"/>
                      </a:cubicBezTo>
                      <a:cubicBezTo>
                        <a:pt x="1287" y="244"/>
                        <a:pt x="1286" y="242"/>
                        <a:pt x="1286" y="240"/>
                      </a:cubicBezTo>
                      <a:cubicBezTo>
                        <a:pt x="1283" y="240"/>
                        <a:pt x="1279" y="241"/>
                        <a:pt x="1279" y="238"/>
                      </a:cubicBezTo>
                      <a:cubicBezTo>
                        <a:pt x="1270" y="243"/>
                        <a:pt x="1259" y="246"/>
                        <a:pt x="1247" y="247"/>
                      </a:cubicBezTo>
                      <a:cubicBezTo>
                        <a:pt x="1246" y="244"/>
                        <a:pt x="1241" y="246"/>
                        <a:pt x="1243" y="240"/>
                      </a:cubicBezTo>
                      <a:cubicBezTo>
                        <a:pt x="1241" y="240"/>
                        <a:pt x="1238" y="240"/>
                        <a:pt x="1236" y="240"/>
                      </a:cubicBezTo>
                      <a:cubicBezTo>
                        <a:pt x="1228" y="242"/>
                        <a:pt x="1222" y="244"/>
                        <a:pt x="1215" y="247"/>
                      </a:cubicBezTo>
                      <a:cubicBezTo>
                        <a:pt x="1210" y="250"/>
                        <a:pt x="1206" y="255"/>
                        <a:pt x="1200" y="257"/>
                      </a:cubicBezTo>
                      <a:cubicBezTo>
                        <a:pt x="1201" y="260"/>
                        <a:pt x="1200" y="263"/>
                        <a:pt x="1197" y="262"/>
                      </a:cubicBezTo>
                      <a:cubicBezTo>
                        <a:pt x="1198" y="268"/>
                        <a:pt x="1194" y="267"/>
                        <a:pt x="1195" y="272"/>
                      </a:cubicBezTo>
                      <a:cubicBezTo>
                        <a:pt x="1191" y="268"/>
                        <a:pt x="1187" y="279"/>
                        <a:pt x="1185" y="277"/>
                      </a:cubicBezTo>
                      <a:cubicBezTo>
                        <a:pt x="1182" y="274"/>
                        <a:pt x="1185" y="279"/>
                        <a:pt x="1180" y="279"/>
                      </a:cubicBezTo>
                      <a:cubicBezTo>
                        <a:pt x="1177" y="279"/>
                        <a:pt x="1176" y="280"/>
                        <a:pt x="1176" y="283"/>
                      </a:cubicBezTo>
                      <a:cubicBezTo>
                        <a:pt x="1167" y="280"/>
                        <a:pt x="1170" y="289"/>
                        <a:pt x="1163" y="288"/>
                      </a:cubicBezTo>
                      <a:cubicBezTo>
                        <a:pt x="1164" y="290"/>
                        <a:pt x="1169" y="298"/>
                        <a:pt x="1171" y="294"/>
                      </a:cubicBezTo>
                      <a:cubicBezTo>
                        <a:pt x="1173" y="295"/>
                        <a:pt x="1172" y="299"/>
                        <a:pt x="1172" y="301"/>
                      </a:cubicBezTo>
                      <a:cubicBezTo>
                        <a:pt x="1175" y="300"/>
                        <a:pt x="1178" y="303"/>
                        <a:pt x="1178" y="303"/>
                      </a:cubicBezTo>
                      <a:cubicBezTo>
                        <a:pt x="1180" y="303"/>
                        <a:pt x="1182" y="301"/>
                        <a:pt x="1185" y="301"/>
                      </a:cubicBezTo>
                      <a:cubicBezTo>
                        <a:pt x="1186" y="302"/>
                        <a:pt x="1188" y="303"/>
                        <a:pt x="1187" y="303"/>
                      </a:cubicBezTo>
                      <a:cubicBezTo>
                        <a:pt x="1190" y="303"/>
                        <a:pt x="1192" y="298"/>
                        <a:pt x="1193" y="301"/>
                      </a:cubicBezTo>
                      <a:cubicBezTo>
                        <a:pt x="1195" y="301"/>
                        <a:pt x="1194" y="299"/>
                        <a:pt x="1195" y="298"/>
                      </a:cubicBezTo>
                      <a:cubicBezTo>
                        <a:pt x="1198" y="299"/>
                        <a:pt x="1198" y="312"/>
                        <a:pt x="1202" y="305"/>
                      </a:cubicBezTo>
                      <a:cubicBezTo>
                        <a:pt x="1207" y="304"/>
                        <a:pt x="1201" y="314"/>
                        <a:pt x="1208" y="311"/>
                      </a:cubicBezTo>
                      <a:cubicBezTo>
                        <a:pt x="1208" y="313"/>
                        <a:pt x="1205" y="312"/>
                        <a:pt x="1204" y="313"/>
                      </a:cubicBezTo>
                      <a:cubicBezTo>
                        <a:pt x="1204" y="313"/>
                        <a:pt x="1207" y="318"/>
                        <a:pt x="1206" y="320"/>
                      </a:cubicBezTo>
                      <a:cubicBezTo>
                        <a:pt x="1206" y="321"/>
                        <a:pt x="1204" y="320"/>
                        <a:pt x="1204" y="322"/>
                      </a:cubicBezTo>
                      <a:cubicBezTo>
                        <a:pt x="1204" y="323"/>
                        <a:pt x="1202" y="324"/>
                        <a:pt x="1202" y="326"/>
                      </a:cubicBezTo>
                      <a:cubicBezTo>
                        <a:pt x="1201" y="332"/>
                        <a:pt x="1205" y="342"/>
                        <a:pt x="1199" y="337"/>
                      </a:cubicBezTo>
                      <a:cubicBezTo>
                        <a:pt x="1200" y="353"/>
                        <a:pt x="1193" y="361"/>
                        <a:pt x="1189" y="372"/>
                      </a:cubicBezTo>
                      <a:cubicBezTo>
                        <a:pt x="1187" y="374"/>
                        <a:pt x="1186" y="373"/>
                        <a:pt x="1184" y="372"/>
                      </a:cubicBezTo>
                      <a:cubicBezTo>
                        <a:pt x="1183" y="374"/>
                        <a:pt x="1184" y="376"/>
                        <a:pt x="1184" y="378"/>
                      </a:cubicBezTo>
                      <a:cubicBezTo>
                        <a:pt x="1183" y="380"/>
                        <a:pt x="1180" y="378"/>
                        <a:pt x="1178" y="380"/>
                      </a:cubicBezTo>
                      <a:cubicBezTo>
                        <a:pt x="1177" y="380"/>
                        <a:pt x="1179" y="383"/>
                        <a:pt x="1178" y="383"/>
                      </a:cubicBezTo>
                      <a:cubicBezTo>
                        <a:pt x="1177" y="384"/>
                        <a:pt x="1175" y="383"/>
                        <a:pt x="1174" y="383"/>
                      </a:cubicBezTo>
                      <a:cubicBezTo>
                        <a:pt x="1173" y="385"/>
                        <a:pt x="1176" y="386"/>
                        <a:pt x="1176" y="385"/>
                      </a:cubicBezTo>
                      <a:cubicBezTo>
                        <a:pt x="1175" y="387"/>
                        <a:pt x="1172" y="387"/>
                        <a:pt x="1171" y="389"/>
                      </a:cubicBezTo>
                      <a:cubicBezTo>
                        <a:pt x="1170" y="390"/>
                        <a:pt x="1170" y="393"/>
                        <a:pt x="1169" y="395"/>
                      </a:cubicBezTo>
                      <a:cubicBezTo>
                        <a:pt x="1167" y="396"/>
                        <a:pt x="1165" y="395"/>
                        <a:pt x="1163" y="396"/>
                      </a:cubicBezTo>
                      <a:cubicBezTo>
                        <a:pt x="1161" y="398"/>
                        <a:pt x="1163" y="400"/>
                        <a:pt x="1161" y="402"/>
                      </a:cubicBezTo>
                      <a:cubicBezTo>
                        <a:pt x="1161" y="403"/>
                        <a:pt x="1158" y="401"/>
                        <a:pt x="1158" y="402"/>
                      </a:cubicBezTo>
                      <a:cubicBezTo>
                        <a:pt x="1157" y="402"/>
                        <a:pt x="1157" y="407"/>
                        <a:pt x="1156" y="406"/>
                      </a:cubicBezTo>
                      <a:cubicBezTo>
                        <a:pt x="1154" y="404"/>
                        <a:pt x="1152" y="404"/>
                        <a:pt x="1152" y="410"/>
                      </a:cubicBezTo>
                      <a:cubicBezTo>
                        <a:pt x="1143" y="411"/>
                        <a:pt x="1143" y="410"/>
                        <a:pt x="1133" y="410"/>
                      </a:cubicBezTo>
                      <a:cubicBezTo>
                        <a:pt x="1133" y="411"/>
                        <a:pt x="1126" y="414"/>
                        <a:pt x="1130" y="415"/>
                      </a:cubicBezTo>
                      <a:cubicBezTo>
                        <a:pt x="1131" y="419"/>
                        <a:pt x="1117" y="416"/>
                        <a:pt x="1124" y="419"/>
                      </a:cubicBezTo>
                      <a:cubicBezTo>
                        <a:pt x="1123" y="421"/>
                        <a:pt x="1120" y="421"/>
                        <a:pt x="1120" y="419"/>
                      </a:cubicBezTo>
                      <a:cubicBezTo>
                        <a:pt x="1115" y="423"/>
                        <a:pt x="1118" y="427"/>
                        <a:pt x="1118" y="434"/>
                      </a:cubicBezTo>
                      <a:cubicBezTo>
                        <a:pt x="1113" y="435"/>
                        <a:pt x="1115" y="435"/>
                        <a:pt x="1109" y="434"/>
                      </a:cubicBezTo>
                      <a:cubicBezTo>
                        <a:pt x="1111" y="436"/>
                        <a:pt x="1111" y="438"/>
                        <a:pt x="1107" y="438"/>
                      </a:cubicBezTo>
                      <a:cubicBezTo>
                        <a:pt x="1107" y="441"/>
                        <a:pt x="1109" y="457"/>
                        <a:pt x="1111" y="452"/>
                      </a:cubicBezTo>
                      <a:cubicBezTo>
                        <a:pt x="1115" y="452"/>
                        <a:pt x="1111" y="467"/>
                        <a:pt x="1117" y="467"/>
                      </a:cubicBezTo>
                      <a:cubicBezTo>
                        <a:pt x="1121" y="468"/>
                        <a:pt x="1115" y="473"/>
                        <a:pt x="1120" y="475"/>
                      </a:cubicBezTo>
                      <a:cubicBezTo>
                        <a:pt x="1119" y="475"/>
                        <a:pt x="1119" y="478"/>
                        <a:pt x="1118" y="479"/>
                      </a:cubicBezTo>
                      <a:cubicBezTo>
                        <a:pt x="1116" y="479"/>
                        <a:pt x="1114" y="477"/>
                        <a:pt x="1115" y="477"/>
                      </a:cubicBezTo>
                      <a:cubicBezTo>
                        <a:pt x="1113" y="478"/>
                        <a:pt x="1114" y="479"/>
                        <a:pt x="1113" y="480"/>
                      </a:cubicBezTo>
                      <a:cubicBezTo>
                        <a:pt x="1112" y="481"/>
                        <a:pt x="1109" y="480"/>
                        <a:pt x="1107" y="480"/>
                      </a:cubicBezTo>
                      <a:cubicBezTo>
                        <a:pt x="1103" y="482"/>
                        <a:pt x="1098" y="486"/>
                        <a:pt x="1094" y="482"/>
                      </a:cubicBezTo>
                      <a:cubicBezTo>
                        <a:pt x="1093" y="478"/>
                        <a:pt x="1096" y="477"/>
                        <a:pt x="1096" y="475"/>
                      </a:cubicBezTo>
                      <a:cubicBezTo>
                        <a:pt x="1097" y="471"/>
                        <a:pt x="1094" y="465"/>
                        <a:pt x="1098" y="464"/>
                      </a:cubicBezTo>
                      <a:cubicBezTo>
                        <a:pt x="1097" y="461"/>
                        <a:pt x="1092" y="462"/>
                        <a:pt x="1094" y="456"/>
                      </a:cubicBezTo>
                      <a:cubicBezTo>
                        <a:pt x="1090" y="454"/>
                        <a:pt x="1087" y="457"/>
                        <a:pt x="1083" y="452"/>
                      </a:cubicBezTo>
                      <a:cubicBezTo>
                        <a:pt x="1082" y="447"/>
                        <a:pt x="1089" y="450"/>
                        <a:pt x="1087" y="443"/>
                      </a:cubicBezTo>
                      <a:cubicBezTo>
                        <a:pt x="1086" y="441"/>
                        <a:pt x="1085" y="442"/>
                        <a:pt x="1085" y="443"/>
                      </a:cubicBezTo>
                      <a:cubicBezTo>
                        <a:pt x="1082" y="443"/>
                        <a:pt x="1082" y="441"/>
                        <a:pt x="1081" y="439"/>
                      </a:cubicBezTo>
                      <a:cubicBezTo>
                        <a:pt x="1080" y="438"/>
                        <a:pt x="1078" y="438"/>
                        <a:pt x="1077" y="436"/>
                      </a:cubicBezTo>
                      <a:cubicBezTo>
                        <a:pt x="1076" y="437"/>
                        <a:pt x="1074" y="438"/>
                        <a:pt x="1072" y="438"/>
                      </a:cubicBezTo>
                      <a:cubicBezTo>
                        <a:pt x="1070" y="438"/>
                        <a:pt x="1071" y="439"/>
                        <a:pt x="1072" y="439"/>
                      </a:cubicBezTo>
                      <a:cubicBezTo>
                        <a:pt x="1072" y="445"/>
                        <a:pt x="1067" y="435"/>
                        <a:pt x="1068" y="443"/>
                      </a:cubicBezTo>
                      <a:cubicBezTo>
                        <a:pt x="1063" y="439"/>
                        <a:pt x="1063" y="447"/>
                        <a:pt x="1057" y="443"/>
                      </a:cubicBezTo>
                      <a:cubicBezTo>
                        <a:pt x="1062" y="439"/>
                        <a:pt x="1057" y="436"/>
                        <a:pt x="1062" y="432"/>
                      </a:cubicBezTo>
                      <a:cubicBezTo>
                        <a:pt x="1066" y="430"/>
                        <a:pt x="1053" y="431"/>
                        <a:pt x="1053" y="434"/>
                      </a:cubicBezTo>
                      <a:cubicBezTo>
                        <a:pt x="1053" y="438"/>
                        <a:pt x="1050" y="432"/>
                        <a:pt x="1051" y="432"/>
                      </a:cubicBezTo>
                      <a:cubicBezTo>
                        <a:pt x="1048" y="433"/>
                        <a:pt x="1049" y="437"/>
                        <a:pt x="1046" y="438"/>
                      </a:cubicBezTo>
                      <a:cubicBezTo>
                        <a:pt x="1045" y="438"/>
                        <a:pt x="1041" y="440"/>
                        <a:pt x="1040" y="441"/>
                      </a:cubicBezTo>
                      <a:cubicBezTo>
                        <a:pt x="1039" y="442"/>
                        <a:pt x="1038" y="443"/>
                        <a:pt x="1038" y="445"/>
                      </a:cubicBezTo>
                      <a:cubicBezTo>
                        <a:pt x="1031" y="444"/>
                        <a:pt x="1033" y="444"/>
                        <a:pt x="1025" y="445"/>
                      </a:cubicBezTo>
                      <a:cubicBezTo>
                        <a:pt x="1027" y="445"/>
                        <a:pt x="1026" y="450"/>
                        <a:pt x="1027" y="451"/>
                      </a:cubicBezTo>
                      <a:cubicBezTo>
                        <a:pt x="1028" y="451"/>
                        <a:pt x="1031" y="450"/>
                        <a:pt x="1033" y="451"/>
                      </a:cubicBezTo>
                      <a:cubicBezTo>
                        <a:pt x="1033" y="451"/>
                        <a:pt x="1032" y="454"/>
                        <a:pt x="1033" y="454"/>
                      </a:cubicBezTo>
                      <a:cubicBezTo>
                        <a:pt x="1033" y="455"/>
                        <a:pt x="1037" y="454"/>
                        <a:pt x="1038" y="454"/>
                      </a:cubicBezTo>
                      <a:cubicBezTo>
                        <a:pt x="1039" y="455"/>
                        <a:pt x="1038" y="458"/>
                        <a:pt x="1038" y="458"/>
                      </a:cubicBezTo>
                      <a:cubicBezTo>
                        <a:pt x="1040" y="459"/>
                        <a:pt x="1043" y="458"/>
                        <a:pt x="1044" y="460"/>
                      </a:cubicBezTo>
                      <a:cubicBezTo>
                        <a:pt x="1046" y="459"/>
                        <a:pt x="1045" y="456"/>
                        <a:pt x="1048" y="456"/>
                      </a:cubicBezTo>
                      <a:cubicBezTo>
                        <a:pt x="1055" y="455"/>
                        <a:pt x="1061" y="457"/>
                        <a:pt x="1061" y="464"/>
                      </a:cubicBezTo>
                      <a:cubicBezTo>
                        <a:pt x="1058" y="466"/>
                        <a:pt x="1054" y="466"/>
                        <a:pt x="1051" y="464"/>
                      </a:cubicBezTo>
                      <a:cubicBezTo>
                        <a:pt x="1050" y="466"/>
                        <a:pt x="1049" y="469"/>
                        <a:pt x="1049" y="473"/>
                      </a:cubicBezTo>
                      <a:cubicBezTo>
                        <a:pt x="1046" y="472"/>
                        <a:pt x="1046" y="475"/>
                        <a:pt x="1048" y="475"/>
                      </a:cubicBezTo>
                      <a:cubicBezTo>
                        <a:pt x="1047" y="477"/>
                        <a:pt x="1043" y="476"/>
                        <a:pt x="1040" y="477"/>
                      </a:cubicBezTo>
                      <a:cubicBezTo>
                        <a:pt x="1043" y="483"/>
                        <a:pt x="1049" y="486"/>
                        <a:pt x="1049" y="495"/>
                      </a:cubicBezTo>
                      <a:cubicBezTo>
                        <a:pt x="1054" y="490"/>
                        <a:pt x="1051" y="494"/>
                        <a:pt x="1055" y="497"/>
                      </a:cubicBezTo>
                      <a:cubicBezTo>
                        <a:pt x="1054" y="504"/>
                        <a:pt x="1057" y="514"/>
                        <a:pt x="1053" y="518"/>
                      </a:cubicBezTo>
                      <a:cubicBezTo>
                        <a:pt x="1056" y="522"/>
                        <a:pt x="1058" y="528"/>
                        <a:pt x="1057" y="536"/>
                      </a:cubicBezTo>
                      <a:cubicBezTo>
                        <a:pt x="1051" y="532"/>
                        <a:pt x="1054" y="545"/>
                        <a:pt x="1051" y="542"/>
                      </a:cubicBezTo>
                      <a:cubicBezTo>
                        <a:pt x="1049" y="539"/>
                        <a:pt x="1051" y="542"/>
                        <a:pt x="1049" y="544"/>
                      </a:cubicBezTo>
                      <a:cubicBezTo>
                        <a:pt x="1048" y="545"/>
                        <a:pt x="1044" y="545"/>
                        <a:pt x="1046" y="551"/>
                      </a:cubicBezTo>
                      <a:cubicBezTo>
                        <a:pt x="1040" y="549"/>
                        <a:pt x="1044" y="557"/>
                        <a:pt x="1038" y="555"/>
                      </a:cubicBezTo>
                      <a:cubicBezTo>
                        <a:pt x="1043" y="559"/>
                        <a:pt x="1030" y="562"/>
                        <a:pt x="1033" y="564"/>
                      </a:cubicBezTo>
                      <a:cubicBezTo>
                        <a:pt x="1036" y="567"/>
                        <a:pt x="1032" y="565"/>
                        <a:pt x="1029" y="568"/>
                      </a:cubicBezTo>
                      <a:cubicBezTo>
                        <a:pt x="1028" y="569"/>
                        <a:pt x="1028" y="572"/>
                        <a:pt x="1027" y="574"/>
                      </a:cubicBezTo>
                      <a:cubicBezTo>
                        <a:pt x="1027" y="574"/>
                        <a:pt x="1024" y="573"/>
                        <a:pt x="1023" y="574"/>
                      </a:cubicBezTo>
                      <a:cubicBezTo>
                        <a:pt x="1023" y="574"/>
                        <a:pt x="1024" y="577"/>
                        <a:pt x="1023" y="577"/>
                      </a:cubicBezTo>
                      <a:cubicBezTo>
                        <a:pt x="1022" y="579"/>
                        <a:pt x="1016" y="576"/>
                        <a:pt x="1018" y="581"/>
                      </a:cubicBezTo>
                      <a:cubicBezTo>
                        <a:pt x="1006" y="582"/>
                        <a:pt x="1008" y="583"/>
                        <a:pt x="995" y="581"/>
                      </a:cubicBezTo>
                      <a:cubicBezTo>
                        <a:pt x="993" y="581"/>
                        <a:pt x="994" y="584"/>
                        <a:pt x="993" y="587"/>
                      </a:cubicBezTo>
                      <a:cubicBezTo>
                        <a:pt x="989" y="583"/>
                        <a:pt x="983" y="591"/>
                        <a:pt x="982" y="590"/>
                      </a:cubicBezTo>
                      <a:cubicBezTo>
                        <a:pt x="979" y="587"/>
                        <a:pt x="982" y="592"/>
                        <a:pt x="975" y="592"/>
                      </a:cubicBezTo>
                      <a:cubicBezTo>
                        <a:pt x="972" y="593"/>
                        <a:pt x="976" y="595"/>
                        <a:pt x="973" y="596"/>
                      </a:cubicBezTo>
                      <a:cubicBezTo>
                        <a:pt x="969" y="600"/>
                        <a:pt x="967" y="593"/>
                        <a:pt x="962" y="592"/>
                      </a:cubicBezTo>
                      <a:cubicBezTo>
                        <a:pt x="956" y="591"/>
                        <a:pt x="955" y="594"/>
                        <a:pt x="951" y="594"/>
                      </a:cubicBezTo>
                      <a:cubicBezTo>
                        <a:pt x="948" y="595"/>
                        <a:pt x="947" y="598"/>
                        <a:pt x="947" y="602"/>
                      </a:cubicBezTo>
                      <a:cubicBezTo>
                        <a:pt x="941" y="600"/>
                        <a:pt x="941" y="604"/>
                        <a:pt x="938" y="605"/>
                      </a:cubicBezTo>
                      <a:cubicBezTo>
                        <a:pt x="936" y="610"/>
                        <a:pt x="941" y="609"/>
                        <a:pt x="941" y="613"/>
                      </a:cubicBezTo>
                      <a:cubicBezTo>
                        <a:pt x="941" y="615"/>
                        <a:pt x="941" y="616"/>
                        <a:pt x="943" y="616"/>
                      </a:cubicBezTo>
                      <a:cubicBezTo>
                        <a:pt x="946" y="617"/>
                        <a:pt x="944" y="619"/>
                        <a:pt x="945" y="620"/>
                      </a:cubicBezTo>
                      <a:cubicBezTo>
                        <a:pt x="946" y="622"/>
                        <a:pt x="949" y="621"/>
                        <a:pt x="951" y="622"/>
                      </a:cubicBezTo>
                      <a:cubicBezTo>
                        <a:pt x="951" y="622"/>
                        <a:pt x="950" y="625"/>
                        <a:pt x="951" y="626"/>
                      </a:cubicBezTo>
                      <a:cubicBezTo>
                        <a:pt x="951" y="626"/>
                        <a:pt x="954" y="625"/>
                        <a:pt x="954" y="626"/>
                      </a:cubicBezTo>
                      <a:cubicBezTo>
                        <a:pt x="956" y="627"/>
                        <a:pt x="956" y="632"/>
                        <a:pt x="958" y="635"/>
                      </a:cubicBezTo>
                      <a:cubicBezTo>
                        <a:pt x="959" y="637"/>
                        <a:pt x="964" y="641"/>
                        <a:pt x="964" y="641"/>
                      </a:cubicBezTo>
                      <a:cubicBezTo>
                        <a:pt x="964" y="643"/>
                        <a:pt x="963" y="646"/>
                        <a:pt x="964" y="648"/>
                      </a:cubicBezTo>
                      <a:cubicBezTo>
                        <a:pt x="964" y="651"/>
                        <a:pt x="966" y="652"/>
                        <a:pt x="965" y="656"/>
                      </a:cubicBezTo>
                      <a:cubicBezTo>
                        <a:pt x="965" y="659"/>
                        <a:pt x="964" y="659"/>
                        <a:pt x="964" y="661"/>
                      </a:cubicBezTo>
                      <a:cubicBezTo>
                        <a:pt x="963" y="665"/>
                        <a:pt x="965" y="668"/>
                        <a:pt x="960" y="665"/>
                      </a:cubicBezTo>
                      <a:cubicBezTo>
                        <a:pt x="963" y="672"/>
                        <a:pt x="955" y="668"/>
                        <a:pt x="956" y="674"/>
                      </a:cubicBezTo>
                      <a:cubicBezTo>
                        <a:pt x="949" y="672"/>
                        <a:pt x="950" y="678"/>
                        <a:pt x="945" y="678"/>
                      </a:cubicBezTo>
                      <a:cubicBezTo>
                        <a:pt x="943" y="677"/>
                        <a:pt x="944" y="681"/>
                        <a:pt x="943" y="682"/>
                      </a:cubicBezTo>
                      <a:cubicBezTo>
                        <a:pt x="943" y="682"/>
                        <a:pt x="938" y="682"/>
                        <a:pt x="939" y="684"/>
                      </a:cubicBezTo>
                      <a:cubicBezTo>
                        <a:pt x="941" y="685"/>
                        <a:pt x="941" y="684"/>
                        <a:pt x="939" y="685"/>
                      </a:cubicBezTo>
                      <a:cubicBezTo>
                        <a:pt x="938" y="687"/>
                        <a:pt x="937" y="689"/>
                        <a:pt x="934" y="689"/>
                      </a:cubicBezTo>
                      <a:cubicBezTo>
                        <a:pt x="936" y="680"/>
                        <a:pt x="930" y="688"/>
                        <a:pt x="930" y="684"/>
                      </a:cubicBezTo>
                      <a:cubicBezTo>
                        <a:pt x="930" y="682"/>
                        <a:pt x="929" y="678"/>
                        <a:pt x="926" y="676"/>
                      </a:cubicBezTo>
                      <a:cubicBezTo>
                        <a:pt x="926" y="675"/>
                        <a:pt x="923" y="677"/>
                        <a:pt x="923" y="676"/>
                      </a:cubicBezTo>
                      <a:cubicBezTo>
                        <a:pt x="922" y="675"/>
                        <a:pt x="923" y="673"/>
                        <a:pt x="923" y="672"/>
                      </a:cubicBezTo>
                      <a:cubicBezTo>
                        <a:pt x="921" y="671"/>
                        <a:pt x="916" y="672"/>
                        <a:pt x="915" y="670"/>
                      </a:cubicBezTo>
                      <a:cubicBezTo>
                        <a:pt x="915" y="670"/>
                        <a:pt x="916" y="667"/>
                        <a:pt x="915" y="667"/>
                      </a:cubicBezTo>
                      <a:cubicBezTo>
                        <a:pt x="914" y="666"/>
                        <a:pt x="911" y="667"/>
                        <a:pt x="910" y="667"/>
                      </a:cubicBezTo>
                      <a:cubicBezTo>
                        <a:pt x="908" y="667"/>
                        <a:pt x="909" y="662"/>
                        <a:pt x="908" y="661"/>
                      </a:cubicBezTo>
                      <a:cubicBezTo>
                        <a:pt x="907" y="661"/>
                        <a:pt x="905" y="662"/>
                        <a:pt x="906" y="663"/>
                      </a:cubicBezTo>
                      <a:cubicBezTo>
                        <a:pt x="902" y="659"/>
                        <a:pt x="904" y="659"/>
                        <a:pt x="900" y="656"/>
                      </a:cubicBezTo>
                      <a:cubicBezTo>
                        <a:pt x="895" y="653"/>
                        <a:pt x="896" y="662"/>
                        <a:pt x="895" y="665"/>
                      </a:cubicBezTo>
                      <a:cubicBezTo>
                        <a:pt x="894" y="666"/>
                        <a:pt x="891" y="666"/>
                        <a:pt x="891" y="667"/>
                      </a:cubicBezTo>
                      <a:cubicBezTo>
                        <a:pt x="890" y="670"/>
                        <a:pt x="892" y="675"/>
                        <a:pt x="889" y="678"/>
                      </a:cubicBezTo>
                      <a:cubicBezTo>
                        <a:pt x="890" y="679"/>
                        <a:pt x="891" y="681"/>
                        <a:pt x="891" y="684"/>
                      </a:cubicBezTo>
                      <a:cubicBezTo>
                        <a:pt x="892" y="686"/>
                        <a:pt x="894" y="688"/>
                        <a:pt x="895" y="685"/>
                      </a:cubicBezTo>
                      <a:cubicBezTo>
                        <a:pt x="899" y="690"/>
                        <a:pt x="897" y="692"/>
                        <a:pt x="897" y="698"/>
                      </a:cubicBezTo>
                      <a:cubicBezTo>
                        <a:pt x="897" y="700"/>
                        <a:pt x="898" y="700"/>
                        <a:pt x="898" y="702"/>
                      </a:cubicBezTo>
                      <a:cubicBezTo>
                        <a:pt x="900" y="703"/>
                        <a:pt x="901" y="705"/>
                        <a:pt x="902" y="706"/>
                      </a:cubicBezTo>
                      <a:cubicBezTo>
                        <a:pt x="905" y="708"/>
                        <a:pt x="908" y="709"/>
                        <a:pt x="911" y="711"/>
                      </a:cubicBezTo>
                      <a:cubicBezTo>
                        <a:pt x="913" y="712"/>
                        <a:pt x="911" y="713"/>
                        <a:pt x="913" y="713"/>
                      </a:cubicBezTo>
                      <a:cubicBezTo>
                        <a:pt x="915" y="713"/>
                        <a:pt x="915" y="716"/>
                        <a:pt x="915" y="717"/>
                      </a:cubicBezTo>
                      <a:cubicBezTo>
                        <a:pt x="916" y="719"/>
                        <a:pt x="918" y="717"/>
                        <a:pt x="919" y="719"/>
                      </a:cubicBezTo>
                      <a:cubicBezTo>
                        <a:pt x="920" y="721"/>
                        <a:pt x="918" y="724"/>
                        <a:pt x="919" y="726"/>
                      </a:cubicBezTo>
                      <a:cubicBezTo>
                        <a:pt x="919" y="727"/>
                        <a:pt x="923" y="730"/>
                        <a:pt x="923" y="730"/>
                      </a:cubicBezTo>
                      <a:cubicBezTo>
                        <a:pt x="923" y="732"/>
                        <a:pt x="918" y="737"/>
                        <a:pt x="925" y="738"/>
                      </a:cubicBezTo>
                      <a:cubicBezTo>
                        <a:pt x="924" y="742"/>
                        <a:pt x="920" y="740"/>
                        <a:pt x="917" y="739"/>
                      </a:cubicBezTo>
                      <a:cubicBezTo>
                        <a:pt x="914" y="739"/>
                        <a:pt x="909" y="739"/>
                        <a:pt x="908" y="738"/>
                      </a:cubicBezTo>
                      <a:cubicBezTo>
                        <a:pt x="908" y="738"/>
                        <a:pt x="910" y="729"/>
                        <a:pt x="906" y="736"/>
                      </a:cubicBezTo>
                      <a:cubicBezTo>
                        <a:pt x="902" y="734"/>
                        <a:pt x="904" y="729"/>
                        <a:pt x="902" y="726"/>
                      </a:cubicBezTo>
                      <a:cubicBezTo>
                        <a:pt x="901" y="724"/>
                        <a:pt x="899" y="724"/>
                        <a:pt x="897" y="721"/>
                      </a:cubicBezTo>
                      <a:cubicBezTo>
                        <a:pt x="896" y="718"/>
                        <a:pt x="896" y="716"/>
                        <a:pt x="898" y="715"/>
                      </a:cubicBezTo>
                      <a:cubicBezTo>
                        <a:pt x="895" y="712"/>
                        <a:pt x="894" y="706"/>
                        <a:pt x="889" y="704"/>
                      </a:cubicBezTo>
                      <a:cubicBezTo>
                        <a:pt x="889" y="701"/>
                        <a:pt x="886" y="699"/>
                        <a:pt x="889" y="698"/>
                      </a:cubicBezTo>
                      <a:cubicBezTo>
                        <a:pt x="888" y="697"/>
                        <a:pt x="886" y="696"/>
                        <a:pt x="883" y="695"/>
                      </a:cubicBezTo>
                      <a:cubicBezTo>
                        <a:pt x="884" y="692"/>
                        <a:pt x="884" y="689"/>
                        <a:pt x="882" y="689"/>
                      </a:cubicBezTo>
                      <a:cubicBezTo>
                        <a:pt x="881" y="685"/>
                        <a:pt x="883" y="684"/>
                        <a:pt x="883" y="682"/>
                      </a:cubicBezTo>
                      <a:cubicBezTo>
                        <a:pt x="884" y="678"/>
                        <a:pt x="882" y="677"/>
                        <a:pt x="880" y="676"/>
                      </a:cubicBezTo>
                      <a:cubicBezTo>
                        <a:pt x="881" y="674"/>
                        <a:pt x="882" y="673"/>
                        <a:pt x="880" y="672"/>
                      </a:cubicBezTo>
                      <a:cubicBezTo>
                        <a:pt x="880" y="670"/>
                        <a:pt x="884" y="671"/>
                        <a:pt x="887" y="670"/>
                      </a:cubicBezTo>
                      <a:cubicBezTo>
                        <a:pt x="887" y="669"/>
                        <a:pt x="885" y="669"/>
                        <a:pt x="885" y="667"/>
                      </a:cubicBezTo>
                      <a:cubicBezTo>
                        <a:pt x="885" y="665"/>
                        <a:pt x="888" y="665"/>
                        <a:pt x="887" y="663"/>
                      </a:cubicBezTo>
                      <a:cubicBezTo>
                        <a:pt x="887" y="660"/>
                        <a:pt x="884" y="657"/>
                        <a:pt x="883" y="654"/>
                      </a:cubicBezTo>
                      <a:cubicBezTo>
                        <a:pt x="883" y="650"/>
                        <a:pt x="884" y="645"/>
                        <a:pt x="883" y="643"/>
                      </a:cubicBezTo>
                      <a:cubicBezTo>
                        <a:pt x="883" y="640"/>
                        <a:pt x="881" y="640"/>
                        <a:pt x="880" y="639"/>
                      </a:cubicBezTo>
                      <a:cubicBezTo>
                        <a:pt x="879" y="637"/>
                        <a:pt x="879" y="635"/>
                        <a:pt x="878" y="633"/>
                      </a:cubicBezTo>
                      <a:cubicBezTo>
                        <a:pt x="876" y="630"/>
                        <a:pt x="875" y="627"/>
                        <a:pt x="872" y="626"/>
                      </a:cubicBezTo>
                      <a:cubicBezTo>
                        <a:pt x="866" y="625"/>
                        <a:pt x="870" y="632"/>
                        <a:pt x="865" y="628"/>
                      </a:cubicBezTo>
                      <a:cubicBezTo>
                        <a:pt x="862" y="628"/>
                        <a:pt x="864" y="632"/>
                        <a:pt x="863" y="633"/>
                      </a:cubicBezTo>
                      <a:cubicBezTo>
                        <a:pt x="863" y="634"/>
                        <a:pt x="860" y="633"/>
                        <a:pt x="859" y="633"/>
                      </a:cubicBezTo>
                      <a:cubicBezTo>
                        <a:pt x="858" y="634"/>
                        <a:pt x="860" y="637"/>
                        <a:pt x="857" y="637"/>
                      </a:cubicBezTo>
                      <a:cubicBezTo>
                        <a:pt x="853" y="637"/>
                        <a:pt x="853" y="636"/>
                        <a:pt x="852" y="631"/>
                      </a:cubicBezTo>
                      <a:cubicBezTo>
                        <a:pt x="851" y="630"/>
                        <a:pt x="850" y="630"/>
                        <a:pt x="850" y="629"/>
                      </a:cubicBezTo>
                      <a:cubicBezTo>
                        <a:pt x="849" y="627"/>
                        <a:pt x="852" y="627"/>
                        <a:pt x="852" y="626"/>
                      </a:cubicBezTo>
                      <a:cubicBezTo>
                        <a:pt x="852" y="624"/>
                        <a:pt x="847" y="616"/>
                        <a:pt x="852" y="613"/>
                      </a:cubicBezTo>
                      <a:cubicBezTo>
                        <a:pt x="850" y="611"/>
                        <a:pt x="847" y="609"/>
                        <a:pt x="848" y="602"/>
                      </a:cubicBezTo>
                      <a:cubicBezTo>
                        <a:pt x="846" y="602"/>
                        <a:pt x="847" y="604"/>
                        <a:pt x="846" y="605"/>
                      </a:cubicBezTo>
                      <a:cubicBezTo>
                        <a:pt x="843" y="604"/>
                        <a:pt x="845" y="597"/>
                        <a:pt x="843" y="594"/>
                      </a:cubicBezTo>
                      <a:cubicBezTo>
                        <a:pt x="841" y="593"/>
                        <a:pt x="840" y="592"/>
                        <a:pt x="839" y="590"/>
                      </a:cubicBezTo>
                      <a:cubicBezTo>
                        <a:pt x="838" y="589"/>
                        <a:pt x="838" y="587"/>
                        <a:pt x="837" y="587"/>
                      </a:cubicBezTo>
                      <a:cubicBezTo>
                        <a:pt x="835" y="585"/>
                        <a:pt x="830" y="585"/>
                        <a:pt x="831" y="581"/>
                      </a:cubicBezTo>
                      <a:cubicBezTo>
                        <a:pt x="825" y="580"/>
                        <a:pt x="823" y="584"/>
                        <a:pt x="820" y="587"/>
                      </a:cubicBezTo>
                      <a:cubicBezTo>
                        <a:pt x="817" y="586"/>
                        <a:pt x="815" y="586"/>
                        <a:pt x="815" y="588"/>
                      </a:cubicBezTo>
                      <a:cubicBezTo>
                        <a:pt x="810" y="588"/>
                        <a:pt x="806" y="588"/>
                        <a:pt x="801" y="588"/>
                      </a:cubicBezTo>
                      <a:cubicBezTo>
                        <a:pt x="801" y="590"/>
                        <a:pt x="799" y="591"/>
                        <a:pt x="798" y="592"/>
                      </a:cubicBezTo>
                      <a:cubicBezTo>
                        <a:pt x="797" y="593"/>
                        <a:pt x="796" y="592"/>
                        <a:pt x="796" y="594"/>
                      </a:cubicBezTo>
                      <a:cubicBezTo>
                        <a:pt x="796" y="596"/>
                        <a:pt x="791" y="597"/>
                        <a:pt x="790" y="598"/>
                      </a:cubicBezTo>
                      <a:cubicBezTo>
                        <a:pt x="786" y="601"/>
                        <a:pt x="783" y="608"/>
                        <a:pt x="775" y="611"/>
                      </a:cubicBezTo>
                      <a:cubicBezTo>
                        <a:pt x="771" y="614"/>
                        <a:pt x="770" y="621"/>
                        <a:pt x="762" y="622"/>
                      </a:cubicBezTo>
                      <a:cubicBezTo>
                        <a:pt x="765" y="625"/>
                        <a:pt x="764" y="626"/>
                        <a:pt x="759" y="626"/>
                      </a:cubicBezTo>
                      <a:cubicBezTo>
                        <a:pt x="758" y="628"/>
                        <a:pt x="759" y="629"/>
                        <a:pt x="760" y="629"/>
                      </a:cubicBezTo>
                      <a:cubicBezTo>
                        <a:pt x="760" y="632"/>
                        <a:pt x="757" y="631"/>
                        <a:pt x="757" y="629"/>
                      </a:cubicBezTo>
                      <a:cubicBezTo>
                        <a:pt x="754" y="630"/>
                        <a:pt x="755" y="635"/>
                        <a:pt x="749" y="633"/>
                      </a:cubicBezTo>
                      <a:cubicBezTo>
                        <a:pt x="747" y="634"/>
                        <a:pt x="747" y="637"/>
                        <a:pt x="744" y="637"/>
                      </a:cubicBezTo>
                      <a:cubicBezTo>
                        <a:pt x="743" y="640"/>
                        <a:pt x="746" y="640"/>
                        <a:pt x="746" y="643"/>
                      </a:cubicBezTo>
                      <a:cubicBezTo>
                        <a:pt x="745" y="646"/>
                        <a:pt x="743" y="651"/>
                        <a:pt x="742" y="657"/>
                      </a:cubicBezTo>
                      <a:cubicBezTo>
                        <a:pt x="741" y="666"/>
                        <a:pt x="742" y="675"/>
                        <a:pt x="740" y="678"/>
                      </a:cubicBezTo>
                      <a:cubicBezTo>
                        <a:pt x="740" y="678"/>
                        <a:pt x="737" y="677"/>
                        <a:pt x="736" y="678"/>
                      </a:cubicBezTo>
                      <a:cubicBezTo>
                        <a:pt x="735" y="679"/>
                        <a:pt x="736" y="684"/>
                        <a:pt x="734" y="685"/>
                      </a:cubicBezTo>
                      <a:cubicBezTo>
                        <a:pt x="733" y="687"/>
                        <a:pt x="729" y="686"/>
                        <a:pt x="727" y="687"/>
                      </a:cubicBezTo>
                      <a:cubicBezTo>
                        <a:pt x="725" y="688"/>
                        <a:pt x="725" y="692"/>
                        <a:pt x="721" y="691"/>
                      </a:cubicBezTo>
                      <a:cubicBezTo>
                        <a:pt x="717" y="686"/>
                        <a:pt x="714" y="680"/>
                        <a:pt x="712" y="672"/>
                      </a:cubicBezTo>
                      <a:cubicBezTo>
                        <a:pt x="711" y="672"/>
                        <a:pt x="710" y="670"/>
                        <a:pt x="708" y="669"/>
                      </a:cubicBezTo>
                      <a:cubicBezTo>
                        <a:pt x="707" y="668"/>
                        <a:pt x="707" y="666"/>
                        <a:pt x="705" y="667"/>
                      </a:cubicBezTo>
                      <a:cubicBezTo>
                        <a:pt x="703" y="661"/>
                        <a:pt x="707" y="661"/>
                        <a:pt x="708" y="657"/>
                      </a:cubicBezTo>
                      <a:cubicBezTo>
                        <a:pt x="708" y="654"/>
                        <a:pt x="705" y="652"/>
                        <a:pt x="703" y="650"/>
                      </a:cubicBezTo>
                      <a:cubicBezTo>
                        <a:pt x="701" y="648"/>
                        <a:pt x="700" y="645"/>
                        <a:pt x="697" y="644"/>
                      </a:cubicBezTo>
                      <a:cubicBezTo>
                        <a:pt x="696" y="641"/>
                        <a:pt x="696" y="637"/>
                        <a:pt x="693" y="633"/>
                      </a:cubicBezTo>
                      <a:cubicBezTo>
                        <a:pt x="691" y="630"/>
                        <a:pt x="691" y="617"/>
                        <a:pt x="690" y="607"/>
                      </a:cubicBezTo>
                      <a:cubicBezTo>
                        <a:pt x="689" y="603"/>
                        <a:pt x="688" y="592"/>
                        <a:pt x="686" y="585"/>
                      </a:cubicBezTo>
                      <a:cubicBezTo>
                        <a:pt x="683" y="585"/>
                        <a:pt x="678" y="593"/>
                        <a:pt x="682" y="594"/>
                      </a:cubicBezTo>
                      <a:cubicBezTo>
                        <a:pt x="682" y="599"/>
                        <a:pt x="675" y="595"/>
                        <a:pt x="673" y="594"/>
                      </a:cubicBezTo>
                      <a:cubicBezTo>
                        <a:pt x="672" y="594"/>
                        <a:pt x="670" y="595"/>
                        <a:pt x="669" y="594"/>
                      </a:cubicBezTo>
                      <a:cubicBezTo>
                        <a:pt x="667" y="593"/>
                        <a:pt x="665" y="586"/>
                        <a:pt x="662" y="588"/>
                      </a:cubicBezTo>
                      <a:cubicBezTo>
                        <a:pt x="661" y="585"/>
                        <a:pt x="663" y="585"/>
                        <a:pt x="665" y="585"/>
                      </a:cubicBezTo>
                      <a:cubicBezTo>
                        <a:pt x="663" y="582"/>
                        <a:pt x="665" y="582"/>
                        <a:pt x="665" y="579"/>
                      </a:cubicBezTo>
                      <a:cubicBezTo>
                        <a:pt x="665" y="576"/>
                        <a:pt x="660" y="578"/>
                        <a:pt x="658" y="577"/>
                      </a:cubicBezTo>
                      <a:cubicBezTo>
                        <a:pt x="656" y="576"/>
                        <a:pt x="653" y="568"/>
                        <a:pt x="652" y="574"/>
                      </a:cubicBezTo>
                      <a:cubicBezTo>
                        <a:pt x="648" y="573"/>
                        <a:pt x="650" y="567"/>
                        <a:pt x="651" y="568"/>
                      </a:cubicBezTo>
                      <a:cubicBezTo>
                        <a:pt x="650" y="566"/>
                        <a:pt x="646" y="566"/>
                        <a:pt x="647" y="562"/>
                      </a:cubicBezTo>
                      <a:cubicBezTo>
                        <a:pt x="645" y="561"/>
                        <a:pt x="640" y="564"/>
                        <a:pt x="639" y="562"/>
                      </a:cubicBezTo>
                      <a:cubicBezTo>
                        <a:pt x="639" y="562"/>
                        <a:pt x="640" y="559"/>
                        <a:pt x="639" y="559"/>
                      </a:cubicBezTo>
                      <a:cubicBezTo>
                        <a:pt x="635" y="558"/>
                        <a:pt x="632" y="560"/>
                        <a:pt x="628" y="560"/>
                      </a:cubicBezTo>
                      <a:cubicBezTo>
                        <a:pt x="627" y="561"/>
                        <a:pt x="625" y="561"/>
                        <a:pt x="624" y="560"/>
                      </a:cubicBezTo>
                      <a:cubicBezTo>
                        <a:pt x="622" y="560"/>
                        <a:pt x="621" y="558"/>
                        <a:pt x="621" y="562"/>
                      </a:cubicBezTo>
                      <a:cubicBezTo>
                        <a:pt x="603" y="564"/>
                        <a:pt x="589" y="561"/>
                        <a:pt x="576" y="559"/>
                      </a:cubicBezTo>
                      <a:cubicBezTo>
                        <a:pt x="577" y="555"/>
                        <a:pt x="572" y="556"/>
                        <a:pt x="572" y="553"/>
                      </a:cubicBezTo>
                      <a:cubicBezTo>
                        <a:pt x="572" y="549"/>
                        <a:pt x="564" y="557"/>
                        <a:pt x="569" y="549"/>
                      </a:cubicBezTo>
                      <a:cubicBezTo>
                        <a:pt x="566" y="550"/>
                        <a:pt x="565" y="549"/>
                        <a:pt x="565" y="547"/>
                      </a:cubicBezTo>
                      <a:cubicBezTo>
                        <a:pt x="560" y="550"/>
                        <a:pt x="546" y="547"/>
                        <a:pt x="541" y="546"/>
                      </a:cubicBezTo>
                      <a:cubicBezTo>
                        <a:pt x="538" y="545"/>
                        <a:pt x="537" y="545"/>
                        <a:pt x="537" y="542"/>
                      </a:cubicBezTo>
                      <a:cubicBezTo>
                        <a:pt x="529" y="544"/>
                        <a:pt x="531" y="536"/>
                        <a:pt x="524" y="536"/>
                      </a:cubicBezTo>
                      <a:cubicBezTo>
                        <a:pt x="523" y="529"/>
                        <a:pt x="519" y="525"/>
                        <a:pt x="516" y="520"/>
                      </a:cubicBezTo>
                      <a:cubicBezTo>
                        <a:pt x="500" y="517"/>
                        <a:pt x="500" y="525"/>
                        <a:pt x="501" y="534"/>
                      </a:cubicBezTo>
                      <a:cubicBezTo>
                        <a:pt x="502" y="537"/>
                        <a:pt x="509" y="541"/>
                        <a:pt x="514" y="547"/>
                      </a:cubicBezTo>
                      <a:cubicBezTo>
                        <a:pt x="516" y="549"/>
                        <a:pt x="519" y="559"/>
                        <a:pt x="524" y="557"/>
                      </a:cubicBezTo>
                      <a:cubicBezTo>
                        <a:pt x="523" y="561"/>
                        <a:pt x="527" y="561"/>
                        <a:pt x="526" y="566"/>
                      </a:cubicBezTo>
                      <a:cubicBezTo>
                        <a:pt x="530" y="566"/>
                        <a:pt x="540" y="564"/>
                        <a:pt x="535" y="570"/>
                      </a:cubicBezTo>
                      <a:cubicBezTo>
                        <a:pt x="539" y="572"/>
                        <a:pt x="537" y="567"/>
                        <a:pt x="539" y="566"/>
                      </a:cubicBezTo>
                      <a:cubicBezTo>
                        <a:pt x="540" y="565"/>
                        <a:pt x="546" y="566"/>
                        <a:pt x="546" y="562"/>
                      </a:cubicBezTo>
                      <a:cubicBezTo>
                        <a:pt x="546" y="561"/>
                        <a:pt x="548" y="561"/>
                        <a:pt x="550" y="560"/>
                      </a:cubicBezTo>
                      <a:cubicBezTo>
                        <a:pt x="552" y="560"/>
                        <a:pt x="550" y="558"/>
                        <a:pt x="552" y="557"/>
                      </a:cubicBezTo>
                      <a:cubicBezTo>
                        <a:pt x="555" y="555"/>
                        <a:pt x="559" y="556"/>
                        <a:pt x="563" y="555"/>
                      </a:cubicBezTo>
                      <a:cubicBezTo>
                        <a:pt x="563" y="556"/>
                        <a:pt x="560" y="558"/>
                        <a:pt x="561" y="559"/>
                      </a:cubicBezTo>
                      <a:cubicBezTo>
                        <a:pt x="561" y="559"/>
                        <a:pt x="565" y="558"/>
                        <a:pt x="565" y="559"/>
                      </a:cubicBezTo>
                      <a:cubicBezTo>
                        <a:pt x="566" y="562"/>
                        <a:pt x="564" y="564"/>
                        <a:pt x="567" y="566"/>
                      </a:cubicBezTo>
                      <a:cubicBezTo>
                        <a:pt x="566" y="570"/>
                        <a:pt x="572" y="568"/>
                        <a:pt x="572" y="572"/>
                      </a:cubicBezTo>
                      <a:cubicBezTo>
                        <a:pt x="572" y="576"/>
                        <a:pt x="576" y="573"/>
                        <a:pt x="580" y="575"/>
                      </a:cubicBezTo>
                      <a:cubicBezTo>
                        <a:pt x="582" y="577"/>
                        <a:pt x="581" y="580"/>
                        <a:pt x="585" y="581"/>
                      </a:cubicBezTo>
                      <a:cubicBezTo>
                        <a:pt x="581" y="585"/>
                        <a:pt x="586" y="590"/>
                        <a:pt x="585" y="596"/>
                      </a:cubicBezTo>
                      <a:cubicBezTo>
                        <a:pt x="583" y="596"/>
                        <a:pt x="582" y="596"/>
                        <a:pt x="580" y="596"/>
                      </a:cubicBezTo>
                      <a:cubicBezTo>
                        <a:pt x="582" y="603"/>
                        <a:pt x="575" y="601"/>
                        <a:pt x="576" y="607"/>
                      </a:cubicBezTo>
                      <a:cubicBezTo>
                        <a:pt x="572" y="606"/>
                        <a:pt x="570" y="607"/>
                        <a:pt x="570" y="611"/>
                      </a:cubicBezTo>
                      <a:cubicBezTo>
                        <a:pt x="568" y="611"/>
                        <a:pt x="565" y="611"/>
                        <a:pt x="563" y="611"/>
                      </a:cubicBezTo>
                      <a:cubicBezTo>
                        <a:pt x="560" y="611"/>
                        <a:pt x="562" y="615"/>
                        <a:pt x="561" y="616"/>
                      </a:cubicBezTo>
                      <a:cubicBezTo>
                        <a:pt x="561" y="617"/>
                        <a:pt x="558" y="616"/>
                        <a:pt x="557" y="616"/>
                      </a:cubicBezTo>
                      <a:cubicBezTo>
                        <a:pt x="556" y="617"/>
                        <a:pt x="558" y="621"/>
                        <a:pt x="557" y="622"/>
                      </a:cubicBezTo>
                      <a:cubicBezTo>
                        <a:pt x="554" y="621"/>
                        <a:pt x="552" y="622"/>
                        <a:pt x="552" y="626"/>
                      </a:cubicBezTo>
                      <a:cubicBezTo>
                        <a:pt x="548" y="625"/>
                        <a:pt x="546" y="626"/>
                        <a:pt x="544" y="628"/>
                      </a:cubicBezTo>
                      <a:cubicBezTo>
                        <a:pt x="541" y="629"/>
                        <a:pt x="542" y="630"/>
                        <a:pt x="537" y="631"/>
                      </a:cubicBezTo>
                      <a:cubicBezTo>
                        <a:pt x="535" y="632"/>
                        <a:pt x="526" y="635"/>
                        <a:pt x="526" y="641"/>
                      </a:cubicBezTo>
                      <a:cubicBezTo>
                        <a:pt x="523" y="641"/>
                        <a:pt x="520" y="640"/>
                        <a:pt x="518" y="641"/>
                      </a:cubicBezTo>
                      <a:cubicBezTo>
                        <a:pt x="516" y="642"/>
                        <a:pt x="518" y="643"/>
                        <a:pt x="516" y="644"/>
                      </a:cubicBezTo>
                      <a:cubicBezTo>
                        <a:pt x="516" y="645"/>
                        <a:pt x="513" y="644"/>
                        <a:pt x="513" y="644"/>
                      </a:cubicBezTo>
                      <a:cubicBezTo>
                        <a:pt x="513" y="644"/>
                        <a:pt x="507" y="646"/>
                        <a:pt x="507" y="646"/>
                      </a:cubicBezTo>
                      <a:cubicBezTo>
                        <a:pt x="504" y="650"/>
                        <a:pt x="489" y="648"/>
                        <a:pt x="483" y="652"/>
                      </a:cubicBezTo>
                      <a:cubicBezTo>
                        <a:pt x="477" y="653"/>
                        <a:pt x="488" y="655"/>
                        <a:pt x="479" y="656"/>
                      </a:cubicBezTo>
                      <a:cubicBezTo>
                        <a:pt x="478" y="656"/>
                        <a:pt x="476" y="655"/>
                        <a:pt x="475" y="656"/>
                      </a:cubicBezTo>
                      <a:cubicBezTo>
                        <a:pt x="473" y="656"/>
                        <a:pt x="474" y="660"/>
                        <a:pt x="470" y="659"/>
                      </a:cubicBezTo>
                      <a:cubicBezTo>
                        <a:pt x="472" y="655"/>
                        <a:pt x="467" y="657"/>
                        <a:pt x="466" y="656"/>
                      </a:cubicBezTo>
                      <a:cubicBezTo>
                        <a:pt x="465" y="653"/>
                        <a:pt x="467" y="648"/>
                        <a:pt x="462" y="648"/>
                      </a:cubicBezTo>
                      <a:cubicBezTo>
                        <a:pt x="462" y="645"/>
                        <a:pt x="464" y="645"/>
                        <a:pt x="464" y="643"/>
                      </a:cubicBezTo>
                      <a:cubicBezTo>
                        <a:pt x="463" y="641"/>
                        <a:pt x="459" y="640"/>
                        <a:pt x="462" y="639"/>
                      </a:cubicBezTo>
                      <a:cubicBezTo>
                        <a:pt x="461" y="637"/>
                        <a:pt x="460" y="635"/>
                        <a:pt x="457" y="635"/>
                      </a:cubicBezTo>
                      <a:cubicBezTo>
                        <a:pt x="459" y="630"/>
                        <a:pt x="453" y="624"/>
                        <a:pt x="457" y="624"/>
                      </a:cubicBezTo>
                      <a:cubicBezTo>
                        <a:pt x="457" y="622"/>
                        <a:pt x="454" y="623"/>
                        <a:pt x="453" y="622"/>
                      </a:cubicBezTo>
                      <a:cubicBezTo>
                        <a:pt x="451" y="620"/>
                        <a:pt x="452" y="615"/>
                        <a:pt x="453" y="616"/>
                      </a:cubicBezTo>
                      <a:cubicBezTo>
                        <a:pt x="452" y="615"/>
                        <a:pt x="450" y="613"/>
                        <a:pt x="449" y="613"/>
                      </a:cubicBezTo>
                      <a:cubicBezTo>
                        <a:pt x="448" y="612"/>
                        <a:pt x="449" y="611"/>
                        <a:pt x="447" y="611"/>
                      </a:cubicBezTo>
                      <a:cubicBezTo>
                        <a:pt x="446" y="611"/>
                        <a:pt x="444" y="604"/>
                        <a:pt x="444" y="605"/>
                      </a:cubicBezTo>
                      <a:cubicBezTo>
                        <a:pt x="444" y="605"/>
                        <a:pt x="444" y="607"/>
                        <a:pt x="444" y="607"/>
                      </a:cubicBezTo>
                      <a:cubicBezTo>
                        <a:pt x="440" y="604"/>
                        <a:pt x="440" y="598"/>
                        <a:pt x="434" y="598"/>
                      </a:cubicBezTo>
                      <a:cubicBezTo>
                        <a:pt x="439" y="590"/>
                        <a:pt x="430" y="588"/>
                        <a:pt x="431" y="579"/>
                      </a:cubicBezTo>
                      <a:cubicBezTo>
                        <a:pt x="430" y="577"/>
                        <a:pt x="427" y="578"/>
                        <a:pt x="427" y="575"/>
                      </a:cubicBezTo>
                      <a:cubicBezTo>
                        <a:pt x="427" y="572"/>
                        <a:pt x="421" y="574"/>
                        <a:pt x="419" y="572"/>
                      </a:cubicBezTo>
                      <a:cubicBezTo>
                        <a:pt x="421" y="569"/>
                        <a:pt x="421" y="568"/>
                        <a:pt x="418" y="568"/>
                      </a:cubicBezTo>
                      <a:cubicBezTo>
                        <a:pt x="420" y="565"/>
                        <a:pt x="419" y="564"/>
                        <a:pt x="418" y="559"/>
                      </a:cubicBezTo>
                      <a:cubicBezTo>
                        <a:pt x="417" y="558"/>
                        <a:pt x="418" y="555"/>
                        <a:pt x="418" y="555"/>
                      </a:cubicBezTo>
                      <a:cubicBezTo>
                        <a:pt x="417" y="555"/>
                        <a:pt x="416" y="555"/>
                        <a:pt x="416" y="555"/>
                      </a:cubicBezTo>
                      <a:cubicBezTo>
                        <a:pt x="415" y="550"/>
                        <a:pt x="419" y="552"/>
                        <a:pt x="416" y="547"/>
                      </a:cubicBezTo>
                      <a:cubicBezTo>
                        <a:pt x="414" y="545"/>
                        <a:pt x="412" y="557"/>
                        <a:pt x="412" y="547"/>
                      </a:cubicBezTo>
                      <a:cubicBezTo>
                        <a:pt x="412" y="540"/>
                        <a:pt x="406" y="536"/>
                        <a:pt x="399" y="529"/>
                      </a:cubicBezTo>
                      <a:cubicBezTo>
                        <a:pt x="394" y="533"/>
                        <a:pt x="398" y="534"/>
                        <a:pt x="395" y="540"/>
                      </a:cubicBezTo>
                      <a:cubicBezTo>
                        <a:pt x="391" y="541"/>
                        <a:pt x="392" y="536"/>
                        <a:pt x="390" y="536"/>
                      </a:cubicBezTo>
                      <a:cubicBezTo>
                        <a:pt x="387" y="537"/>
                        <a:pt x="386" y="535"/>
                        <a:pt x="384" y="534"/>
                      </a:cubicBezTo>
                      <a:cubicBezTo>
                        <a:pt x="388" y="537"/>
                        <a:pt x="385" y="546"/>
                        <a:pt x="391" y="546"/>
                      </a:cubicBezTo>
                      <a:cubicBezTo>
                        <a:pt x="389" y="550"/>
                        <a:pt x="392" y="555"/>
                        <a:pt x="395" y="562"/>
                      </a:cubicBezTo>
                      <a:cubicBezTo>
                        <a:pt x="395" y="563"/>
                        <a:pt x="395" y="566"/>
                        <a:pt x="395" y="566"/>
                      </a:cubicBezTo>
                      <a:cubicBezTo>
                        <a:pt x="398" y="568"/>
                        <a:pt x="399" y="577"/>
                        <a:pt x="401" y="581"/>
                      </a:cubicBezTo>
                      <a:cubicBezTo>
                        <a:pt x="403" y="581"/>
                        <a:pt x="406" y="581"/>
                        <a:pt x="408" y="581"/>
                      </a:cubicBezTo>
                      <a:cubicBezTo>
                        <a:pt x="407" y="583"/>
                        <a:pt x="406" y="584"/>
                        <a:pt x="406" y="587"/>
                      </a:cubicBezTo>
                      <a:cubicBezTo>
                        <a:pt x="409" y="587"/>
                        <a:pt x="410" y="586"/>
                        <a:pt x="410" y="585"/>
                      </a:cubicBezTo>
                      <a:cubicBezTo>
                        <a:pt x="414" y="587"/>
                        <a:pt x="412" y="590"/>
                        <a:pt x="414" y="594"/>
                      </a:cubicBezTo>
                      <a:cubicBezTo>
                        <a:pt x="414" y="595"/>
                        <a:pt x="417" y="595"/>
                        <a:pt x="418" y="596"/>
                      </a:cubicBezTo>
                      <a:cubicBezTo>
                        <a:pt x="418" y="597"/>
                        <a:pt x="417" y="599"/>
                        <a:pt x="418" y="600"/>
                      </a:cubicBezTo>
                      <a:cubicBezTo>
                        <a:pt x="418" y="600"/>
                        <a:pt x="419" y="599"/>
                        <a:pt x="419" y="600"/>
                      </a:cubicBezTo>
                      <a:cubicBezTo>
                        <a:pt x="420" y="602"/>
                        <a:pt x="418" y="603"/>
                        <a:pt x="418" y="603"/>
                      </a:cubicBezTo>
                      <a:cubicBezTo>
                        <a:pt x="418" y="606"/>
                        <a:pt x="420" y="606"/>
                        <a:pt x="421" y="607"/>
                      </a:cubicBezTo>
                      <a:cubicBezTo>
                        <a:pt x="422" y="608"/>
                        <a:pt x="421" y="610"/>
                        <a:pt x="421" y="611"/>
                      </a:cubicBezTo>
                      <a:cubicBezTo>
                        <a:pt x="421" y="611"/>
                        <a:pt x="423" y="611"/>
                        <a:pt x="423" y="611"/>
                      </a:cubicBezTo>
                      <a:cubicBezTo>
                        <a:pt x="424" y="613"/>
                        <a:pt x="421" y="620"/>
                        <a:pt x="427" y="618"/>
                      </a:cubicBezTo>
                      <a:cubicBezTo>
                        <a:pt x="427" y="622"/>
                        <a:pt x="427" y="626"/>
                        <a:pt x="429" y="629"/>
                      </a:cubicBezTo>
                      <a:cubicBezTo>
                        <a:pt x="429" y="631"/>
                        <a:pt x="432" y="632"/>
                        <a:pt x="432" y="633"/>
                      </a:cubicBezTo>
                      <a:cubicBezTo>
                        <a:pt x="433" y="635"/>
                        <a:pt x="433" y="637"/>
                        <a:pt x="434" y="639"/>
                      </a:cubicBezTo>
                      <a:cubicBezTo>
                        <a:pt x="435" y="640"/>
                        <a:pt x="437" y="640"/>
                        <a:pt x="438" y="641"/>
                      </a:cubicBezTo>
                      <a:cubicBezTo>
                        <a:pt x="440" y="643"/>
                        <a:pt x="436" y="646"/>
                        <a:pt x="440" y="646"/>
                      </a:cubicBezTo>
                      <a:cubicBezTo>
                        <a:pt x="442" y="646"/>
                        <a:pt x="441" y="651"/>
                        <a:pt x="442" y="654"/>
                      </a:cubicBezTo>
                      <a:cubicBezTo>
                        <a:pt x="449" y="650"/>
                        <a:pt x="447" y="657"/>
                        <a:pt x="457" y="656"/>
                      </a:cubicBezTo>
                      <a:cubicBezTo>
                        <a:pt x="457" y="661"/>
                        <a:pt x="460" y="663"/>
                        <a:pt x="460" y="669"/>
                      </a:cubicBezTo>
                      <a:cubicBezTo>
                        <a:pt x="467" y="679"/>
                        <a:pt x="489" y="676"/>
                        <a:pt x="503" y="674"/>
                      </a:cubicBezTo>
                      <a:cubicBezTo>
                        <a:pt x="505" y="675"/>
                        <a:pt x="504" y="671"/>
                        <a:pt x="505" y="670"/>
                      </a:cubicBezTo>
                      <a:cubicBezTo>
                        <a:pt x="509" y="669"/>
                        <a:pt x="518" y="674"/>
                        <a:pt x="516" y="667"/>
                      </a:cubicBezTo>
                      <a:cubicBezTo>
                        <a:pt x="520" y="669"/>
                        <a:pt x="520" y="672"/>
                        <a:pt x="518" y="676"/>
                      </a:cubicBezTo>
                      <a:cubicBezTo>
                        <a:pt x="518" y="677"/>
                        <a:pt x="516" y="678"/>
                        <a:pt x="516" y="678"/>
                      </a:cubicBezTo>
                      <a:cubicBezTo>
                        <a:pt x="516" y="681"/>
                        <a:pt x="517" y="686"/>
                        <a:pt x="516" y="689"/>
                      </a:cubicBezTo>
                      <a:cubicBezTo>
                        <a:pt x="516" y="690"/>
                        <a:pt x="513" y="689"/>
                        <a:pt x="513" y="689"/>
                      </a:cubicBezTo>
                      <a:cubicBezTo>
                        <a:pt x="512" y="690"/>
                        <a:pt x="512" y="698"/>
                        <a:pt x="511" y="700"/>
                      </a:cubicBezTo>
                      <a:cubicBezTo>
                        <a:pt x="510" y="702"/>
                        <a:pt x="505" y="703"/>
                        <a:pt x="507" y="710"/>
                      </a:cubicBezTo>
                      <a:cubicBezTo>
                        <a:pt x="501" y="710"/>
                        <a:pt x="505" y="720"/>
                        <a:pt x="498" y="719"/>
                      </a:cubicBezTo>
                      <a:cubicBezTo>
                        <a:pt x="499" y="725"/>
                        <a:pt x="496" y="726"/>
                        <a:pt x="496" y="730"/>
                      </a:cubicBezTo>
                      <a:cubicBezTo>
                        <a:pt x="489" y="728"/>
                        <a:pt x="493" y="737"/>
                        <a:pt x="486" y="736"/>
                      </a:cubicBezTo>
                      <a:cubicBezTo>
                        <a:pt x="486" y="738"/>
                        <a:pt x="486" y="739"/>
                        <a:pt x="486" y="741"/>
                      </a:cubicBezTo>
                      <a:cubicBezTo>
                        <a:pt x="485" y="741"/>
                        <a:pt x="484" y="739"/>
                        <a:pt x="483" y="739"/>
                      </a:cubicBezTo>
                      <a:cubicBezTo>
                        <a:pt x="479" y="741"/>
                        <a:pt x="481" y="743"/>
                        <a:pt x="475" y="745"/>
                      </a:cubicBezTo>
                      <a:cubicBezTo>
                        <a:pt x="475" y="745"/>
                        <a:pt x="470" y="747"/>
                        <a:pt x="470" y="747"/>
                      </a:cubicBezTo>
                      <a:cubicBezTo>
                        <a:pt x="470" y="747"/>
                        <a:pt x="470" y="749"/>
                        <a:pt x="470" y="749"/>
                      </a:cubicBezTo>
                      <a:cubicBezTo>
                        <a:pt x="468" y="750"/>
                        <a:pt x="464" y="751"/>
                        <a:pt x="462" y="753"/>
                      </a:cubicBezTo>
                      <a:cubicBezTo>
                        <a:pt x="458" y="756"/>
                        <a:pt x="456" y="762"/>
                        <a:pt x="449" y="762"/>
                      </a:cubicBezTo>
                      <a:cubicBezTo>
                        <a:pt x="451" y="767"/>
                        <a:pt x="447" y="767"/>
                        <a:pt x="447" y="771"/>
                      </a:cubicBezTo>
                      <a:cubicBezTo>
                        <a:pt x="445" y="773"/>
                        <a:pt x="444" y="772"/>
                        <a:pt x="442" y="771"/>
                      </a:cubicBezTo>
                      <a:cubicBezTo>
                        <a:pt x="443" y="773"/>
                        <a:pt x="439" y="776"/>
                        <a:pt x="440" y="777"/>
                      </a:cubicBezTo>
                      <a:cubicBezTo>
                        <a:pt x="444" y="780"/>
                        <a:pt x="438" y="777"/>
                        <a:pt x="438" y="782"/>
                      </a:cubicBezTo>
                      <a:cubicBezTo>
                        <a:pt x="438" y="785"/>
                        <a:pt x="435" y="783"/>
                        <a:pt x="434" y="784"/>
                      </a:cubicBezTo>
                      <a:cubicBezTo>
                        <a:pt x="434" y="785"/>
                        <a:pt x="435" y="787"/>
                        <a:pt x="434" y="788"/>
                      </a:cubicBezTo>
                      <a:cubicBezTo>
                        <a:pt x="434" y="790"/>
                        <a:pt x="430" y="804"/>
                        <a:pt x="431" y="808"/>
                      </a:cubicBezTo>
                      <a:cubicBezTo>
                        <a:pt x="431" y="812"/>
                        <a:pt x="432" y="813"/>
                        <a:pt x="434" y="816"/>
                      </a:cubicBezTo>
                      <a:cubicBezTo>
                        <a:pt x="435" y="821"/>
                        <a:pt x="434" y="823"/>
                        <a:pt x="434" y="827"/>
                      </a:cubicBezTo>
                      <a:cubicBezTo>
                        <a:pt x="434" y="828"/>
                        <a:pt x="436" y="834"/>
                        <a:pt x="438" y="835"/>
                      </a:cubicBezTo>
                      <a:cubicBezTo>
                        <a:pt x="443" y="835"/>
                        <a:pt x="432" y="843"/>
                        <a:pt x="442" y="844"/>
                      </a:cubicBezTo>
                      <a:cubicBezTo>
                        <a:pt x="441" y="853"/>
                        <a:pt x="443" y="860"/>
                        <a:pt x="442" y="868"/>
                      </a:cubicBezTo>
                      <a:cubicBezTo>
                        <a:pt x="441" y="873"/>
                        <a:pt x="436" y="878"/>
                        <a:pt x="436" y="883"/>
                      </a:cubicBezTo>
                      <a:cubicBezTo>
                        <a:pt x="432" y="883"/>
                        <a:pt x="425" y="888"/>
                        <a:pt x="423" y="890"/>
                      </a:cubicBezTo>
                      <a:cubicBezTo>
                        <a:pt x="422" y="892"/>
                        <a:pt x="421" y="892"/>
                        <a:pt x="423" y="892"/>
                      </a:cubicBezTo>
                      <a:cubicBezTo>
                        <a:pt x="423" y="895"/>
                        <a:pt x="419" y="893"/>
                        <a:pt x="418" y="894"/>
                      </a:cubicBezTo>
                      <a:cubicBezTo>
                        <a:pt x="416" y="895"/>
                        <a:pt x="417" y="897"/>
                        <a:pt x="416" y="898"/>
                      </a:cubicBezTo>
                      <a:cubicBezTo>
                        <a:pt x="415" y="898"/>
                        <a:pt x="412" y="894"/>
                        <a:pt x="412" y="898"/>
                      </a:cubicBezTo>
                      <a:cubicBezTo>
                        <a:pt x="412" y="900"/>
                        <a:pt x="410" y="899"/>
                        <a:pt x="408" y="900"/>
                      </a:cubicBezTo>
                      <a:cubicBezTo>
                        <a:pt x="406" y="901"/>
                        <a:pt x="406" y="906"/>
                        <a:pt x="401" y="905"/>
                      </a:cubicBezTo>
                      <a:cubicBezTo>
                        <a:pt x="398" y="916"/>
                        <a:pt x="401" y="931"/>
                        <a:pt x="403" y="946"/>
                      </a:cubicBezTo>
                      <a:cubicBezTo>
                        <a:pt x="401" y="948"/>
                        <a:pt x="399" y="949"/>
                        <a:pt x="399" y="946"/>
                      </a:cubicBezTo>
                      <a:cubicBezTo>
                        <a:pt x="397" y="946"/>
                        <a:pt x="398" y="949"/>
                        <a:pt x="397" y="950"/>
                      </a:cubicBezTo>
                      <a:cubicBezTo>
                        <a:pt x="395" y="952"/>
                        <a:pt x="392" y="949"/>
                        <a:pt x="391" y="952"/>
                      </a:cubicBezTo>
                      <a:cubicBezTo>
                        <a:pt x="391" y="955"/>
                        <a:pt x="384" y="954"/>
                        <a:pt x="382" y="958"/>
                      </a:cubicBezTo>
                      <a:cubicBezTo>
                        <a:pt x="382" y="961"/>
                        <a:pt x="382" y="965"/>
                        <a:pt x="382" y="969"/>
                      </a:cubicBezTo>
                      <a:cubicBezTo>
                        <a:pt x="378" y="969"/>
                        <a:pt x="380" y="975"/>
                        <a:pt x="378" y="978"/>
                      </a:cubicBezTo>
                      <a:cubicBezTo>
                        <a:pt x="378" y="979"/>
                        <a:pt x="375" y="979"/>
                        <a:pt x="375" y="980"/>
                      </a:cubicBezTo>
                      <a:cubicBezTo>
                        <a:pt x="373" y="983"/>
                        <a:pt x="374" y="987"/>
                        <a:pt x="371" y="989"/>
                      </a:cubicBezTo>
                      <a:cubicBezTo>
                        <a:pt x="370" y="990"/>
                        <a:pt x="371" y="992"/>
                        <a:pt x="371" y="993"/>
                      </a:cubicBezTo>
                      <a:cubicBezTo>
                        <a:pt x="371" y="993"/>
                        <a:pt x="368" y="992"/>
                        <a:pt x="367" y="993"/>
                      </a:cubicBezTo>
                      <a:cubicBezTo>
                        <a:pt x="367" y="994"/>
                        <a:pt x="368" y="997"/>
                        <a:pt x="367" y="999"/>
                      </a:cubicBezTo>
                      <a:cubicBezTo>
                        <a:pt x="367" y="999"/>
                        <a:pt x="364" y="998"/>
                        <a:pt x="363" y="999"/>
                      </a:cubicBezTo>
                      <a:cubicBezTo>
                        <a:pt x="363" y="999"/>
                        <a:pt x="364" y="1002"/>
                        <a:pt x="363" y="1002"/>
                      </a:cubicBezTo>
                      <a:cubicBezTo>
                        <a:pt x="363" y="1003"/>
                        <a:pt x="360" y="1002"/>
                        <a:pt x="360" y="1002"/>
                      </a:cubicBezTo>
                      <a:cubicBezTo>
                        <a:pt x="359" y="1003"/>
                        <a:pt x="356" y="1006"/>
                        <a:pt x="356" y="1008"/>
                      </a:cubicBezTo>
                      <a:cubicBezTo>
                        <a:pt x="356" y="1010"/>
                        <a:pt x="354" y="1009"/>
                        <a:pt x="352" y="1010"/>
                      </a:cubicBezTo>
                      <a:cubicBezTo>
                        <a:pt x="352" y="1010"/>
                        <a:pt x="353" y="1013"/>
                        <a:pt x="352" y="1013"/>
                      </a:cubicBezTo>
                      <a:cubicBezTo>
                        <a:pt x="352" y="1014"/>
                        <a:pt x="349" y="1013"/>
                        <a:pt x="349" y="1013"/>
                      </a:cubicBezTo>
                      <a:cubicBezTo>
                        <a:pt x="347" y="1015"/>
                        <a:pt x="346" y="1016"/>
                        <a:pt x="345" y="1017"/>
                      </a:cubicBezTo>
                      <a:cubicBezTo>
                        <a:pt x="344" y="1018"/>
                        <a:pt x="342" y="1021"/>
                        <a:pt x="341" y="1021"/>
                      </a:cubicBezTo>
                      <a:cubicBezTo>
                        <a:pt x="340" y="1021"/>
                        <a:pt x="335" y="1023"/>
                        <a:pt x="335" y="1023"/>
                      </a:cubicBezTo>
                      <a:cubicBezTo>
                        <a:pt x="334" y="1022"/>
                        <a:pt x="334" y="1021"/>
                        <a:pt x="332" y="1023"/>
                      </a:cubicBezTo>
                      <a:cubicBezTo>
                        <a:pt x="329" y="1024"/>
                        <a:pt x="328" y="1024"/>
                        <a:pt x="324" y="1025"/>
                      </a:cubicBezTo>
                      <a:cubicBezTo>
                        <a:pt x="323" y="1025"/>
                        <a:pt x="311" y="1030"/>
                        <a:pt x="308" y="1025"/>
                      </a:cubicBezTo>
                      <a:cubicBezTo>
                        <a:pt x="305" y="1025"/>
                        <a:pt x="307" y="1027"/>
                        <a:pt x="308" y="1027"/>
                      </a:cubicBezTo>
                      <a:cubicBezTo>
                        <a:pt x="305" y="1031"/>
                        <a:pt x="301" y="1027"/>
                        <a:pt x="295" y="1028"/>
                      </a:cubicBezTo>
                      <a:cubicBezTo>
                        <a:pt x="292" y="1029"/>
                        <a:pt x="293" y="1030"/>
                        <a:pt x="295" y="1030"/>
                      </a:cubicBezTo>
                      <a:cubicBezTo>
                        <a:pt x="293" y="1033"/>
                        <a:pt x="283" y="1028"/>
                        <a:pt x="278" y="1028"/>
                      </a:cubicBezTo>
                      <a:cubicBezTo>
                        <a:pt x="278" y="1019"/>
                        <a:pt x="269" y="1014"/>
                        <a:pt x="274" y="1006"/>
                      </a:cubicBezTo>
                      <a:cubicBezTo>
                        <a:pt x="270" y="1003"/>
                        <a:pt x="265" y="1000"/>
                        <a:pt x="267" y="991"/>
                      </a:cubicBezTo>
                      <a:cubicBezTo>
                        <a:pt x="261" y="997"/>
                        <a:pt x="265" y="994"/>
                        <a:pt x="263" y="985"/>
                      </a:cubicBezTo>
                      <a:cubicBezTo>
                        <a:pt x="260" y="977"/>
                        <a:pt x="249" y="970"/>
                        <a:pt x="252" y="959"/>
                      </a:cubicBezTo>
                      <a:cubicBezTo>
                        <a:pt x="250" y="958"/>
                        <a:pt x="250" y="963"/>
                        <a:pt x="250" y="963"/>
                      </a:cubicBezTo>
                      <a:cubicBezTo>
                        <a:pt x="246" y="962"/>
                        <a:pt x="250" y="950"/>
                        <a:pt x="246" y="956"/>
                      </a:cubicBezTo>
                      <a:cubicBezTo>
                        <a:pt x="243" y="953"/>
                        <a:pt x="244" y="947"/>
                        <a:pt x="244" y="943"/>
                      </a:cubicBezTo>
                      <a:cubicBezTo>
                        <a:pt x="245" y="937"/>
                        <a:pt x="245" y="933"/>
                        <a:pt x="242" y="926"/>
                      </a:cubicBezTo>
                      <a:cubicBezTo>
                        <a:pt x="243" y="923"/>
                        <a:pt x="238" y="925"/>
                        <a:pt x="237" y="924"/>
                      </a:cubicBezTo>
                      <a:cubicBezTo>
                        <a:pt x="236" y="923"/>
                        <a:pt x="242" y="919"/>
                        <a:pt x="233" y="920"/>
                      </a:cubicBezTo>
                      <a:cubicBezTo>
                        <a:pt x="232" y="919"/>
                        <a:pt x="234" y="915"/>
                        <a:pt x="233" y="915"/>
                      </a:cubicBezTo>
                      <a:cubicBezTo>
                        <a:pt x="233" y="914"/>
                        <a:pt x="229" y="915"/>
                        <a:pt x="229" y="915"/>
                      </a:cubicBezTo>
                      <a:cubicBezTo>
                        <a:pt x="229" y="914"/>
                        <a:pt x="235" y="907"/>
                        <a:pt x="227" y="909"/>
                      </a:cubicBezTo>
                      <a:cubicBezTo>
                        <a:pt x="227" y="906"/>
                        <a:pt x="230" y="905"/>
                        <a:pt x="229" y="902"/>
                      </a:cubicBezTo>
                      <a:cubicBezTo>
                        <a:pt x="226" y="900"/>
                        <a:pt x="230" y="892"/>
                        <a:pt x="224" y="894"/>
                      </a:cubicBezTo>
                      <a:cubicBezTo>
                        <a:pt x="223" y="877"/>
                        <a:pt x="225" y="871"/>
                        <a:pt x="233" y="861"/>
                      </a:cubicBezTo>
                      <a:cubicBezTo>
                        <a:pt x="232" y="858"/>
                        <a:pt x="235" y="851"/>
                        <a:pt x="231" y="851"/>
                      </a:cubicBezTo>
                      <a:cubicBezTo>
                        <a:pt x="231" y="848"/>
                        <a:pt x="235" y="851"/>
                        <a:pt x="237" y="849"/>
                      </a:cubicBezTo>
                      <a:cubicBezTo>
                        <a:pt x="238" y="849"/>
                        <a:pt x="236" y="845"/>
                        <a:pt x="239" y="846"/>
                      </a:cubicBezTo>
                      <a:cubicBezTo>
                        <a:pt x="238" y="843"/>
                        <a:pt x="237" y="826"/>
                        <a:pt x="235" y="831"/>
                      </a:cubicBezTo>
                      <a:cubicBezTo>
                        <a:pt x="231" y="827"/>
                        <a:pt x="233" y="823"/>
                        <a:pt x="233" y="820"/>
                      </a:cubicBezTo>
                      <a:cubicBezTo>
                        <a:pt x="233" y="815"/>
                        <a:pt x="234" y="810"/>
                        <a:pt x="233" y="807"/>
                      </a:cubicBezTo>
                      <a:cubicBezTo>
                        <a:pt x="233" y="804"/>
                        <a:pt x="230" y="806"/>
                        <a:pt x="229" y="805"/>
                      </a:cubicBezTo>
                      <a:cubicBezTo>
                        <a:pt x="229" y="804"/>
                        <a:pt x="231" y="802"/>
                        <a:pt x="231" y="801"/>
                      </a:cubicBezTo>
                      <a:cubicBezTo>
                        <a:pt x="231" y="801"/>
                        <a:pt x="229" y="800"/>
                        <a:pt x="229" y="799"/>
                      </a:cubicBezTo>
                      <a:cubicBezTo>
                        <a:pt x="229" y="795"/>
                        <a:pt x="227" y="796"/>
                        <a:pt x="226" y="794"/>
                      </a:cubicBezTo>
                      <a:cubicBezTo>
                        <a:pt x="225" y="793"/>
                        <a:pt x="226" y="790"/>
                        <a:pt x="226" y="790"/>
                      </a:cubicBezTo>
                      <a:cubicBezTo>
                        <a:pt x="225" y="790"/>
                        <a:pt x="220" y="789"/>
                        <a:pt x="222" y="788"/>
                      </a:cubicBezTo>
                      <a:cubicBezTo>
                        <a:pt x="222" y="788"/>
                        <a:pt x="224" y="788"/>
                        <a:pt x="224" y="788"/>
                      </a:cubicBezTo>
                      <a:cubicBezTo>
                        <a:pt x="221" y="784"/>
                        <a:pt x="219" y="783"/>
                        <a:pt x="214" y="780"/>
                      </a:cubicBezTo>
                      <a:cubicBezTo>
                        <a:pt x="213" y="780"/>
                        <a:pt x="215" y="779"/>
                        <a:pt x="213" y="779"/>
                      </a:cubicBezTo>
                      <a:cubicBezTo>
                        <a:pt x="211" y="779"/>
                        <a:pt x="211" y="773"/>
                        <a:pt x="207" y="775"/>
                      </a:cubicBezTo>
                      <a:cubicBezTo>
                        <a:pt x="203" y="759"/>
                        <a:pt x="207" y="746"/>
                        <a:pt x="207" y="728"/>
                      </a:cubicBezTo>
                      <a:cubicBezTo>
                        <a:pt x="206" y="725"/>
                        <a:pt x="202" y="731"/>
                        <a:pt x="203" y="723"/>
                      </a:cubicBezTo>
                      <a:cubicBezTo>
                        <a:pt x="192" y="724"/>
                        <a:pt x="184" y="722"/>
                        <a:pt x="177" y="719"/>
                      </a:cubicBezTo>
                      <a:cubicBezTo>
                        <a:pt x="179" y="709"/>
                        <a:pt x="172" y="720"/>
                        <a:pt x="173" y="710"/>
                      </a:cubicBezTo>
                      <a:cubicBezTo>
                        <a:pt x="165" y="707"/>
                        <a:pt x="163" y="705"/>
                        <a:pt x="153" y="708"/>
                      </a:cubicBezTo>
                      <a:cubicBezTo>
                        <a:pt x="151" y="708"/>
                        <a:pt x="148" y="709"/>
                        <a:pt x="145" y="710"/>
                      </a:cubicBezTo>
                      <a:cubicBezTo>
                        <a:pt x="144" y="710"/>
                        <a:pt x="140" y="713"/>
                        <a:pt x="134" y="711"/>
                      </a:cubicBezTo>
                      <a:cubicBezTo>
                        <a:pt x="137" y="716"/>
                        <a:pt x="140" y="713"/>
                        <a:pt x="130" y="715"/>
                      </a:cubicBezTo>
                      <a:cubicBezTo>
                        <a:pt x="124" y="717"/>
                        <a:pt x="120" y="718"/>
                        <a:pt x="110" y="719"/>
                      </a:cubicBezTo>
                      <a:cubicBezTo>
                        <a:pt x="107" y="719"/>
                        <a:pt x="107" y="717"/>
                        <a:pt x="104" y="717"/>
                      </a:cubicBezTo>
                      <a:cubicBezTo>
                        <a:pt x="92" y="716"/>
                        <a:pt x="79" y="723"/>
                        <a:pt x="69" y="721"/>
                      </a:cubicBezTo>
                      <a:cubicBezTo>
                        <a:pt x="70" y="714"/>
                        <a:pt x="62" y="716"/>
                        <a:pt x="60" y="715"/>
                      </a:cubicBezTo>
                      <a:cubicBezTo>
                        <a:pt x="59" y="715"/>
                        <a:pt x="60" y="712"/>
                        <a:pt x="60" y="711"/>
                      </a:cubicBezTo>
                      <a:cubicBezTo>
                        <a:pt x="59" y="711"/>
                        <a:pt x="55" y="712"/>
                        <a:pt x="54" y="711"/>
                      </a:cubicBezTo>
                      <a:cubicBezTo>
                        <a:pt x="53" y="711"/>
                        <a:pt x="55" y="708"/>
                        <a:pt x="54" y="708"/>
                      </a:cubicBezTo>
                      <a:cubicBezTo>
                        <a:pt x="53" y="707"/>
                        <a:pt x="50" y="709"/>
                        <a:pt x="50" y="706"/>
                      </a:cubicBezTo>
                      <a:cubicBezTo>
                        <a:pt x="50" y="705"/>
                        <a:pt x="47" y="702"/>
                        <a:pt x="47" y="702"/>
                      </a:cubicBezTo>
                      <a:cubicBezTo>
                        <a:pt x="46" y="701"/>
                        <a:pt x="47" y="700"/>
                        <a:pt x="45" y="700"/>
                      </a:cubicBezTo>
                      <a:cubicBezTo>
                        <a:pt x="43" y="700"/>
                        <a:pt x="43" y="698"/>
                        <a:pt x="43" y="697"/>
                      </a:cubicBezTo>
                      <a:cubicBezTo>
                        <a:pt x="42" y="694"/>
                        <a:pt x="40" y="696"/>
                        <a:pt x="39" y="695"/>
                      </a:cubicBezTo>
                      <a:cubicBezTo>
                        <a:pt x="39" y="694"/>
                        <a:pt x="40" y="692"/>
                        <a:pt x="39" y="691"/>
                      </a:cubicBezTo>
                      <a:cubicBezTo>
                        <a:pt x="38" y="689"/>
                        <a:pt x="35" y="692"/>
                        <a:pt x="35" y="689"/>
                      </a:cubicBezTo>
                      <a:cubicBezTo>
                        <a:pt x="35" y="688"/>
                        <a:pt x="37" y="686"/>
                        <a:pt x="37" y="687"/>
                      </a:cubicBezTo>
                      <a:cubicBezTo>
                        <a:pt x="35" y="681"/>
                        <a:pt x="26" y="682"/>
                        <a:pt x="28" y="676"/>
                      </a:cubicBezTo>
                      <a:cubicBezTo>
                        <a:pt x="19" y="679"/>
                        <a:pt x="23" y="668"/>
                        <a:pt x="15" y="670"/>
                      </a:cubicBezTo>
                      <a:cubicBezTo>
                        <a:pt x="16" y="669"/>
                        <a:pt x="17" y="667"/>
                        <a:pt x="17" y="665"/>
                      </a:cubicBezTo>
                      <a:cubicBezTo>
                        <a:pt x="16" y="662"/>
                        <a:pt x="12" y="663"/>
                        <a:pt x="9" y="663"/>
                      </a:cubicBezTo>
                      <a:cubicBezTo>
                        <a:pt x="11" y="660"/>
                        <a:pt x="6" y="659"/>
                        <a:pt x="6" y="657"/>
                      </a:cubicBezTo>
                      <a:cubicBezTo>
                        <a:pt x="5" y="654"/>
                        <a:pt x="9" y="655"/>
                        <a:pt x="6" y="650"/>
                      </a:cubicBezTo>
                      <a:cubicBezTo>
                        <a:pt x="5" y="649"/>
                        <a:pt x="4" y="650"/>
                        <a:pt x="4" y="648"/>
                      </a:cubicBezTo>
                      <a:cubicBezTo>
                        <a:pt x="4" y="647"/>
                        <a:pt x="2" y="642"/>
                        <a:pt x="0" y="641"/>
                      </a:cubicBezTo>
                      <a:cubicBezTo>
                        <a:pt x="0" y="638"/>
                        <a:pt x="4" y="640"/>
                        <a:pt x="6" y="639"/>
                      </a:cubicBezTo>
                      <a:cubicBezTo>
                        <a:pt x="7" y="638"/>
                        <a:pt x="6" y="632"/>
                        <a:pt x="9" y="633"/>
                      </a:cubicBezTo>
                      <a:cubicBezTo>
                        <a:pt x="9" y="623"/>
                        <a:pt x="9" y="612"/>
                        <a:pt x="9" y="602"/>
                      </a:cubicBezTo>
                      <a:cubicBezTo>
                        <a:pt x="10" y="599"/>
                        <a:pt x="6" y="601"/>
                        <a:pt x="6" y="600"/>
                      </a:cubicBezTo>
                      <a:cubicBezTo>
                        <a:pt x="5" y="599"/>
                        <a:pt x="7" y="597"/>
                        <a:pt x="7" y="596"/>
                      </a:cubicBezTo>
                      <a:cubicBezTo>
                        <a:pt x="8" y="593"/>
                        <a:pt x="5" y="592"/>
                        <a:pt x="6" y="588"/>
                      </a:cubicBezTo>
                      <a:cubicBezTo>
                        <a:pt x="13" y="596"/>
                        <a:pt x="6" y="575"/>
                        <a:pt x="13" y="583"/>
                      </a:cubicBezTo>
                      <a:cubicBezTo>
                        <a:pt x="14" y="581"/>
                        <a:pt x="13" y="574"/>
                        <a:pt x="15" y="572"/>
                      </a:cubicBezTo>
                      <a:cubicBezTo>
                        <a:pt x="15" y="571"/>
                        <a:pt x="19" y="572"/>
                        <a:pt x="19" y="572"/>
                      </a:cubicBezTo>
                      <a:cubicBezTo>
                        <a:pt x="19" y="571"/>
                        <a:pt x="16" y="568"/>
                        <a:pt x="17" y="566"/>
                      </a:cubicBezTo>
                      <a:cubicBezTo>
                        <a:pt x="24" y="564"/>
                        <a:pt x="23" y="554"/>
                        <a:pt x="30" y="553"/>
                      </a:cubicBezTo>
                      <a:cubicBezTo>
                        <a:pt x="30" y="547"/>
                        <a:pt x="36" y="547"/>
                        <a:pt x="35" y="540"/>
                      </a:cubicBezTo>
                      <a:cubicBezTo>
                        <a:pt x="39" y="541"/>
                        <a:pt x="39" y="539"/>
                        <a:pt x="39" y="536"/>
                      </a:cubicBezTo>
                      <a:cubicBezTo>
                        <a:pt x="50" y="535"/>
                        <a:pt x="59" y="531"/>
                        <a:pt x="58" y="518"/>
                      </a:cubicBezTo>
                      <a:cubicBezTo>
                        <a:pt x="65" y="519"/>
                        <a:pt x="59" y="507"/>
                        <a:pt x="65" y="508"/>
                      </a:cubicBezTo>
                      <a:cubicBezTo>
                        <a:pt x="65" y="505"/>
                        <a:pt x="65" y="501"/>
                        <a:pt x="65" y="497"/>
                      </a:cubicBezTo>
                      <a:cubicBezTo>
                        <a:pt x="69" y="497"/>
                        <a:pt x="69" y="495"/>
                        <a:pt x="73" y="495"/>
                      </a:cubicBezTo>
                      <a:cubicBezTo>
                        <a:pt x="76" y="492"/>
                        <a:pt x="79" y="489"/>
                        <a:pt x="82" y="484"/>
                      </a:cubicBezTo>
                      <a:cubicBezTo>
                        <a:pt x="83" y="483"/>
                        <a:pt x="84" y="484"/>
                        <a:pt x="84" y="482"/>
                      </a:cubicBezTo>
                      <a:cubicBezTo>
                        <a:pt x="84" y="480"/>
                        <a:pt x="89" y="480"/>
                        <a:pt x="88" y="477"/>
                      </a:cubicBezTo>
                      <a:cubicBezTo>
                        <a:pt x="96" y="478"/>
                        <a:pt x="97" y="472"/>
                        <a:pt x="104" y="473"/>
                      </a:cubicBezTo>
                      <a:cubicBezTo>
                        <a:pt x="102" y="480"/>
                        <a:pt x="113" y="473"/>
                        <a:pt x="110" y="480"/>
                      </a:cubicBezTo>
                      <a:cubicBezTo>
                        <a:pt x="114" y="476"/>
                        <a:pt x="129" y="483"/>
                        <a:pt x="129" y="475"/>
                      </a:cubicBezTo>
                      <a:cubicBezTo>
                        <a:pt x="137" y="474"/>
                        <a:pt x="145" y="471"/>
                        <a:pt x="149" y="465"/>
                      </a:cubicBezTo>
                      <a:cubicBezTo>
                        <a:pt x="152" y="466"/>
                        <a:pt x="154" y="466"/>
                        <a:pt x="155" y="464"/>
                      </a:cubicBezTo>
                      <a:cubicBezTo>
                        <a:pt x="158" y="464"/>
                        <a:pt x="159" y="465"/>
                        <a:pt x="162" y="465"/>
                      </a:cubicBezTo>
                      <a:cubicBezTo>
                        <a:pt x="166" y="466"/>
                        <a:pt x="170" y="463"/>
                        <a:pt x="173" y="464"/>
                      </a:cubicBezTo>
                      <a:cubicBezTo>
                        <a:pt x="173" y="464"/>
                        <a:pt x="174" y="465"/>
                        <a:pt x="175" y="465"/>
                      </a:cubicBezTo>
                      <a:cubicBezTo>
                        <a:pt x="179" y="466"/>
                        <a:pt x="187" y="469"/>
                        <a:pt x="196" y="467"/>
                      </a:cubicBezTo>
                      <a:cubicBezTo>
                        <a:pt x="199" y="467"/>
                        <a:pt x="205" y="461"/>
                        <a:pt x="209" y="465"/>
                      </a:cubicBezTo>
                      <a:cubicBezTo>
                        <a:pt x="212" y="468"/>
                        <a:pt x="211" y="466"/>
                        <a:pt x="216" y="465"/>
                      </a:cubicBezTo>
                      <a:cubicBezTo>
                        <a:pt x="216" y="467"/>
                        <a:pt x="219" y="467"/>
                        <a:pt x="218" y="469"/>
                      </a:cubicBezTo>
                      <a:cubicBezTo>
                        <a:pt x="218" y="470"/>
                        <a:pt x="214" y="471"/>
                        <a:pt x="214" y="471"/>
                      </a:cubicBezTo>
                      <a:cubicBezTo>
                        <a:pt x="214" y="473"/>
                        <a:pt x="216" y="472"/>
                        <a:pt x="216" y="473"/>
                      </a:cubicBezTo>
                      <a:cubicBezTo>
                        <a:pt x="217" y="475"/>
                        <a:pt x="214" y="475"/>
                        <a:pt x="214" y="475"/>
                      </a:cubicBezTo>
                      <a:cubicBezTo>
                        <a:pt x="215" y="476"/>
                        <a:pt x="216" y="477"/>
                        <a:pt x="216" y="479"/>
                      </a:cubicBezTo>
                      <a:cubicBezTo>
                        <a:pt x="216" y="484"/>
                        <a:pt x="213" y="486"/>
                        <a:pt x="218" y="493"/>
                      </a:cubicBezTo>
                      <a:cubicBezTo>
                        <a:pt x="219" y="498"/>
                        <a:pt x="221" y="491"/>
                        <a:pt x="224" y="495"/>
                      </a:cubicBezTo>
                      <a:cubicBezTo>
                        <a:pt x="223" y="498"/>
                        <a:pt x="227" y="496"/>
                        <a:pt x="227" y="497"/>
                      </a:cubicBezTo>
                      <a:cubicBezTo>
                        <a:pt x="228" y="498"/>
                        <a:pt x="227" y="500"/>
                        <a:pt x="227" y="501"/>
                      </a:cubicBezTo>
                      <a:cubicBezTo>
                        <a:pt x="229" y="502"/>
                        <a:pt x="233" y="500"/>
                        <a:pt x="233" y="503"/>
                      </a:cubicBezTo>
                      <a:cubicBezTo>
                        <a:pt x="239" y="500"/>
                        <a:pt x="243" y="508"/>
                        <a:pt x="246" y="503"/>
                      </a:cubicBezTo>
                      <a:cubicBezTo>
                        <a:pt x="248" y="502"/>
                        <a:pt x="247" y="506"/>
                        <a:pt x="248" y="506"/>
                      </a:cubicBezTo>
                      <a:cubicBezTo>
                        <a:pt x="251" y="508"/>
                        <a:pt x="253" y="506"/>
                        <a:pt x="257" y="508"/>
                      </a:cubicBezTo>
                      <a:cubicBezTo>
                        <a:pt x="258" y="509"/>
                        <a:pt x="258" y="511"/>
                        <a:pt x="259" y="512"/>
                      </a:cubicBezTo>
                      <a:cubicBezTo>
                        <a:pt x="260" y="513"/>
                        <a:pt x="262" y="511"/>
                        <a:pt x="263" y="512"/>
                      </a:cubicBezTo>
                      <a:cubicBezTo>
                        <a:pt x="265" y="514"/>
                        <a:pt x="266" y="513"/>
                        <a:pt x="268" y="514"/>
                      </a:cubicBezTo>
                      <a:cubicBezTo>
                        <a:pt x="269" y="514"/>
                        <a:pt x="270" y="518"/>
                        <a:pt x="270" y="518"/>
                      </a:cubicBezTo>
                      <a:cubicBezTo>
                        <a:pt x="271" y="518"/>
                        <a:pt x="274" y="516"/>
                        <a:pt x="276" y="516"/>
                      </a:cubicBezTo>
                      <a:cubicBezTo>
                        <a:pt x="275" y="516"/>
                        <a:pt x="277" y="517"/>
                        <a:pt x="278" y="518"/>
                      </a:cubicBezTo>
                      <a:cubicBezTo>
                        <a:pt x="279" y="518"/>
                        <a:pt x="280" y="517"/>
                        <a:pt x="281" y="518"/>
                      </a:cubicBezTo>
                      <a:cubicBezTo>
                        <a:pt x="282" y="516"/>
                        <a:pt x="284" y="515"/>
                        <a:pt x="285" y="514"/>
                      </a:cubicBezTo>
                      <a:cubicBezTo>
                        <a:pt x="285" y="514"/>
                        <a:pt x="288" y="513"/>
                        <a:pt x="287" y="512"/>
                      </a:cubicBezTo>
                      <a:cubicBezTo>
                        <a:pt x="282" y="508"/>
                        <a:pt x="292" y="509"/>
                        <a:pt x="293" y="503"/>
                      </a:cubicBezTo>
                      <a:cubicBezTo>
                        <a:pt x="298" y="504"/>
                        <a:pt x="298" y="499"/>
                        <a:pt x="304" y="501"/>
                      </a:cubicBezTo>
                      <a:cubicBezTo>
                        <a:pt x="305" y="501"/>
                        <a:pt x="305" y="503"/>
                        <a:pt x="306" y="503"/>
                      </a:cubicBezTo>
                      <a:cubicBezTo>
                        <a:pt x="308" y="503"/>
                        <a:pt x="311" y="502"/>
                        <a:pt x="313" y="503"/>
                      </a:cubicBezTo>
                      <a:cubicBezTo>
                        <a:pt x="314" y="503"/>
                        <a:pt x="317" y="506"/>
                        <a:pt x="317" y="506"/>
                      </a:cubicBezTo>
                      <a:cubicBezTo>
                        <a:pt x="318" y="507"/>
                        <a:pt x="320" y="504"/>
                        <a:pt x="322" y="505"/>
                      </a:cubicBezTo>
                      <a:cubicBezTo>
                        <a:pt x="323" y="505"/>
                        <a:pt x="322" y="508"/>
                        <a:pt x="322" y="508"/>
                      </a:cubicBezTo>
                      <a:cubicBezTo>
                        <a:pt x="324" y="509"/>
                        <a:pt x="327" y="505"/>
                        <a:pt x="330" y="506"/>
                      </a:cubicBezTo>
                      <a:cubicBezTo>
                        <a:pt x="331" y="508"/>
                        <a:pt x="326" y="508"/>
                        <a:pt x="326" y="508"/>
                      </a:cubicBezTo>
                      <a:cubicBezTo>
                        <a:pt x="327" y="512"/>
                        <a:pt x="339" y="512"/>
                        <a:pt x="345" y="512"/>
                      </a:cubicBezTo>
                      <a:cubicBezTo>
                        <a:pt x="344" y="519"/>
                        <a:pt x="360" y="517"/>
                        <a:pt x="363" y="512"/>
                      </a:cubicBezTo>
                      <a:cubicBezTo>
                        <a:pt x="365" y="514"/>
                        <a:pt x="373" y="510"/>
                        <a:pt x="375" y="512"/>
                      </a:cubicBezTo>
                      <a:cubicBezTo>
                        <a:pt x="377" y="514"/>
                        <a:pt x="375" y="512"/>
                        <a:pt x="378" y="512"/>
                      </a:cubicBezTo>
                      <a:cubicBezTo>
                        <a:pt x="382" y="512"/>
                        <a:pt x="384" y="514"/>
                        <a:pt x="388" y="514"/>
                      </a:cubicBezTo>
                      <a:cubicBezTo>
                        <a:pt x="391" y="513"/>
                        <a:pt x="393" y="511"/>
                        <a:pt x="397" y="510"/>
                      </a:cubicBezTo>
                      <a:cubicBezTo>
                        <a:pt x="398" y="506"/>
                        <a:pt x="398" y="500"/>
                        <a:pt x="403" y="499"/>
                      </a:cubicBezTo>
                      <a:cubicBezTo>
                        <a:pt x="403" y="496"/>
                        <a:pt x="400" y="495"/>
                        <a:pt x="401" y="492"/>
                      </a:cubicBezTo>
                      <a:cubicBezTo>
                        <a:pt x="407" y="492"/>
                        <a:pt x="406" y="480"/>
                        <a:pt x="412" y="486"/>
                      </a:cubicBezTo>
                      <a:cubicBezTo>
                        <a:pt x="413" y="479"/>
                        <a:pt x="410" y="477"/>
                        <a:pt x="404" y="477"/>
                      </a:cubicBezTo>
                      <a:cubicBezTo>
                        <a:pt x="406" y="475"/>
                        <a:pt x="406" y="472"/>
                        <a:pt x="406" y="469"/>
                      </a:cubicBezTo>
                      <a:cubicBezTo>
                        <a:pt x="404" y="464"/>
                        <a:pt x="393" y="467"/>
                        <a:pt x="391" y="462"/>
                      </a:cubicBezTo>
                      <a:cubicBezTo>
                        <a:pt x="388" y="464"/>
                        <a:pt x="382" y="463"/>
                        <a:pt x="380" y="467"/>
                      </a:cubicBezTo>
                      <a:cubicBezTo>
                        <a:pt x="378" y="468"/>
                        <a:pt x="379" y="464"/>
                        <a:pt x="378" y="464"/>
                      </a:cubicBezTo>
                      <a:cubicBezTo>
                        <a:pt x="375" y="462"/>
                        <a:pt x="369" y="465"/>
                        <a:pt x="365" y="464"/>
                      </a:cubicBezTo>
                      <a:cubicBezTo>
                        <a:pt x="363" y="465"/>
                        <a:pt x="363" y="468"/>
                        <a:pt x="360" y="467"/>
                      </a:cubicBezTo>
                      <a:cubicBezTo>
                        <a:pt x="354" y="468"/>
                        <a:pt x="356" y="460"/>
                        <a:pt x="347" y="462"/>
                      </a:cubicBezTo>
                      <a:cubicBezTo>
                        <a:pt x="347" y="458"/>
                        <a:pt x="344" y="458"/>
                        <a:pt x="345" y="454"/>
                      </a:cubicBezTo>
                      <a:cubicBezTo>
                        <a:pt x="343" y="455"/>
                        <a:pt x="342" y="454"/>
                        <a:pt x="341" y="452"/>
                      </a:cubicBezTo>
                      <a:cubicBezTo>
                        <a:pt x="340" y="450"/>
                        <a:pt x="337" y="449"/>
                        <a:pt x="334" y="449"/>
                      </a:cubicBezTo>
                      <a:cubicBezTo>
                        <a:pt x="337" y="444"/>
                        <a:pt x="335" y="433"/>
                        <a:pt x="334" y="428"/>
                      </a:cubicBezTo>
                      <a:cubicBezTo>
                        <a:pt x="329" y="431"/>
                        <a:pt x="323" y="425"/>
                        <a:pt x="322" y="434"/>
                      </a:cubicBezTo>
                      <a:cubicBezTo>
                        <a:pt x="317" y="431"/>
                        <a:pt x="316" y="435"/>
                        <a:pt x="311" y="432"/>
                      </a:cubicBezTo>
                      <a:cubicBezTo>
                        <a:pt x="312" y="434"/>
                        <a:pt x="311" y="435"/>
                        <a:pt x="309" y="436"/>
                      </a:cubicBezTo>
                      <a:cubicBezTo>
                        <a:pt x="311" y="437"/>
                        <a:pt x="312" y="438"/>
                        <a:pt x="313" y="439"/>
                      </a:cubicBezTo>
                      <a:cubicBezTo>
                        <a:pt x="314" y="441"/>
                        <a:pt x="313" y="444"/>
                        <a:pt x="317" y="443"/>
                      </a:cubicBezTo>
                      <a:cubicBezTo>
                        <a:pt x="315" y="449"/>
                        <a:pt x="315" y="447"/>
                        <a:pt x="319" y="451"/>
                      </a:cubicBezTo>
                      <a:cubicBezTo>
                        <a:pt x="320" y="455"/>
                        <a:pt x="316" y="453"/>
                        <a:pt x="315" y="454"/>
                      </a:cubicBezTo>
                      <a:cubicBezTo>
                        <a:pt x="315" y="455"/>
                        <a:pt x="312" y="461"/>
                        <a:pt x="311" y="460"/>
                      </a:cubicBezTo>
                      <a:cubicBezTo>
                        <a:pt x="307" y="456"/>
                        <a:pt x="311" y="465"/>
                        <a:pt x="304" y="464"/>
                      </a:cubicBezTo>
                      <a:cubicBezTo>
                        <a:pt x="303" y="462"/>
                        <a:pt x="302" y="460"/>
                        <a:pt x="300" y="460"/>
                      </a:cubicBezTo>
                      <a:cubicBezTo>
                        <a:pt x="299" y="457"/>
                        <a:pt x="302" y="456"/>
                        <a:pt x="304" y="456"/>
                      </a:cubicBezTo>
                      <a:cubicBezTo>
                        <a:pt x="301" y="453"/>
                        <a:pt x="295" y="451"/>
                        <a:pt x="300" y="447"/>
                      </a:cubicBezTo>
                      <a:cubicBezTo>
                        <a:pt x="298" y="446"/>
                        <a:pt x="294" y="448"/>
                        <a:pt x="293" y="447"/>
                      </a:cubicBezTo>
                      <a:cubicBezTo>
                        <a:pt x="291" y="446"/>
                        <a:pt x="296" y="445"/>
                        <a:pt x="296" y="445"/>
                      </a:cubicBezTo>
                      <a:cubicBezTo>
                        <a:pt x="296" y="445"/>
                        <a:pt x="292" y="440"/>
                        <a:pt x="287" y="438"/>
                      </a:cubicBezTo>
                      <a:cubicBezTo>
                        <a:pt x="288" y="429"/>
                        <a:pt x="283" y="427"/>
                        <a:pt x="283" y="419"/>
                      </a:cubicBezTo>
                      <a:cubicBezTo>
                        <a:pt x="284" y="416"/>
                        <a:pt x="279" y="418"/>
                        <a:pt x="278" y="417"/>
                      </a:cubicBezTo>
                      <a:cubicBezTo>
                        <a:pt x="277" y="416"/>
                        <a:pt x="281" y="414"/>
                        <a:pt x="280" y="413"/>
                      </a:cubicBezTo>
                      <a:cubicBezTo>
                        <a:pt x="276" y="410"/>
                        <a:pt x="275" y="414"/>
                        <a:pt x="272" y="411"/>
                      </a:cubicBezTo>
                      <a:cubicBezTo>
                        <a:pt x="272" y="411"/>
                        <a:pt x="274" y="409"/>
                        <a:pt x="274" y="408"/>
                      </a:cubicBezTo>
                      <a:cubicBezTo>
                        <a:pt x="273" y="406"/>
                        <a:pt x="272" y="410"/>
                        <a:pt x="272" y="410"/>
                      </a:cubicBezTo>
                      <a:cubicBezTo>
                        <a:pt x="270" y="410"/>
                        <a:pt x="271" y="407"/>
                        <a:pt x="270" y="406"/>
                      </a:cubicBezTo>
                      <a:cubicBezTo>
                        <a:pt x="263" y="407"/>
                        <a:pt x="263" y="401"/>
                        <a:pt x="255" y="402"/>
                      </a:cubicBezTo>
                      <a:cubicBezTo>
                        <a:pt x="255" y="400"/>
                        <a:pt x="253" y="400"/>
                        <a:pt x="252" y="398"/>
                      </a:cubicBezTo>
                      <a:cubicBezTo>
                        <a:pt x="251" y="398"/>
                        <a:pt x="252" y="395"/>
                        <a:pt x="252" y="395"/>
                      </a:cubicBezTo>
                      <a:cubicBezTo>
                        <a:pt x="251" y="394"/>
                        <a:pt x="248" y="395"/>
                        <a:pt x="248" y="395"/>
                      </a:cubicBezTo>
                      <a:cubicBezTo>
                        <a:pt x="248" y="394"/>
                        <a:pt x="248" y="387"/>
                        <a:pt x="246" y="389"/>
                      </a:cubicBezTo>
                      <a:cubicBezTo>
                        <a:pt x="245" y="391"/>
                        <a:pt x="244" y="389"/>
                        <a:pt x="242" y="387"/>
                      </a:cubicBezTo>
                      <a:cubicBezTo>
                        <a:pt x="242" y="386"/>
                        <a:pt x="240" y="386"/>
                        <a:pt x="240" y="383"/>
                      </a:cubicBezTo>
                      <a:cubicBezTo>
                        <a:pt x="234" y="384"/>
                        <a:pt x="235" y="386"/>
                        <a:pt x="229" y="383"/>
                      </a:cubicBezTo>
                      <a:cubicBezTo>
                        <a:pt x="227" y="384"/>
                        <a:pt x="228" y="387"/>
                        <a:pt x="226" y="387"/>
                      </a:cubicBezTo>
                      <a:cubicBezTo>
                        <a:pt x="224" y="392"/>
                        <a:pt x="229" y="391"/>
                        <a:pt x="229" y="395"/>
                      </a:cubicBezTo>
                      <a:cubicBezTo>
                        <a:pt x="229" y="396"/>
                        <a:pt x="232" y="399"/>
                        <a:pt x="233" y="400"/>
                      </a:cubicBezTo>
                      <a:cubicBezTo>
                        <a:pt x="234" y="401"/>
                        <a:pt x="235" y="402"/>
                        <a:pt x="237" y="402"/>
                      </a:cubicBezTo>
                      <a:cubicBezTo>
                        <a:pt x="234" y="408"/>
                        <a:pt x="240" y="407"/>
                        <a:pt x="242" y="410"/>
                      </a:cubicBezTo>
                      <a:cubicBezTo>
                        <a:pt x="243" y="410"/>
                        <a:pt x="244" y="417"/>
                        <a:pt x="246" y="415"/>
                      </a:cubicBezTo>
                      <a:cubicBezTo>
                        <a:pt x="249" y="412"/>
                        <a:pt x="246" y="416"/>
                        <a:pt x="248" y="417"/>
                      </a:cubicBezTo>
                      <a:cubicBezTo>
                        <a:pt x="250" y="419"/>
                        <a:pt x="254" y="418"/>
                        <a:pt x="255" y="423"/>
                      </a:cubicBezTo>
                      <a:cubicBezTo>
                        <a:pt x="258" y="421"/>
                        <a:pt x="259" y="424"/>
                        <a:pt x="259" y="424"/>
                      </a:cubicBezTo>
                      <a:cubicBezTo>
                        <a:pt x="260" y="425"/>
                        <a:pt x="262" y="423"/>
                        <a:pt x="261" y="423"/>
                      </a:cubicBezTo>
                      <a:cubicBezTo>
                        <a:pt x="263" y="423"/>
                        <a:pt x="264" y="428"/>
                        <a:pt x="265" y="424"/>
                      </a:cubicBezTo>
                      <a:cubicBezTo>
                        <a:pt x="269" y="424"/>
                        <a:pt x="264" y="433"/>
                        <a:pt x="270" y="430"/>
                      </a:cubicBezTo>
                      <a:cubicBezTo>
                        <a:pt x="270" y="434"/>
                        <a:pt x="262" y="431"/>
                        <a:pt x="259" y="432"/>
                      </a:cubicBezTo>
                      <a:cubicBezTo>
                        <a:pt x="260" y="434"/>
                        <a:pt x="262" y="433"/>
                        <a:pt x="263" y="436"/>
                      </a:cubicBezTo>
                      <a:cubicBezTo>
                        <a:pt x="264" y="439"/>
                        <a:pt x="260" y="445"/>
                        <a:pt x="263" y="445"/>
                      </a:cubicBezTo>
                      <a:cubicBezTo>
                        <a:pt x="261" y="448"/>
                        <a:pt x="257" y="448"/>
                        <a:pt x="253" y="449"/>
                      </a:cubicBezTo>
                      <a:cubicBezTo>
                        <a:pt x="256" y="448"/>
                        <a:pt x="254" y="441"/>
                        <a:pt x="257" y="441"/>
                      </a:cubicBezTo>
                      <a:cubicBezTo>
                        <a:pt x="256" y="440"/>
                        <a:pt x="256" y="436"/>
                        <a:pt x="253" y="436"/>
                      </a:cubicBezTo>
                      <a:cubicBezTo>
                        <a:pt x="251" y="435"/>
                        <a:pt x="255" y="433"/>
                        <a:pt x="250" y="430"/>
                      </a:cubicBezTo>
                      <a:cubicBezTo>
                        <a:pt x="248" y="429"/>
                        <a:pt x="244" y="429"/>
                        <a:pt x="244" y="424"/>
                      </a:cubicBezTo>
                      <a:cubicBezTo>
                        <a:pt x="236" y="426"/>
                        <a:pt x="235" y="421"/>
                        <a:pt x="229" y="421"/>
                      </a:cubicBezTo>
                      <a:cubicBezTo>
                        <a:pt x="228" y="416"/>
                        <a:pt x="225" y="414"/>
                        <a:pt x="222" y="410"/>
                      </a:cubicBezTo>
                      <a:cubicBezTo>
                        <a:pt x="221" y="408"/>
                        <a:pt x="220" y="410"/>
                        <a:pt x="220" y="408"/>
                      </a:cubicBezTo>
                      <a:cubicBezTo>
                        <a:pt x="220" y="405"/>
                        <a:pt x="217" y="407"/>
                        <a:pt x="216" y="406"/>
                      </a:cubicBezTo>
                      <a:cubicBezTo>
                        <a:pt x="216" y="405"/>
                        <a:pt x="217" y="402"/>
                        <a:pt x="216" y="402"/>
                      </a:cubicBezTo>
                      <a:cubicBezTo>
                        <a:pt x="214" y="401"/>
                        <a:pt x="211" y="403"/>
                        <a:pt x="209" y="402"/>
                      </a:cubicBezTo>
                      <a:cubicBezTo>
                        <a:pt x="208" y="401"/>
                        <a:pt x="212" y="400"/>
                        <a:pt x="213" y="400"/>
                      </a:cubicBezTo>
                      <a:cubicBezTo>
                        <a:pt x="210" y="396"/>
                        <a:pt x="199" y="396"/>
                        <a:pt x="194" y="398"/>
                      </a:cubicBezTo>
                      <a:cubicBezTo>
                        <a:pt x="193" y="400"/>
                        <a:pt x="197" y="401"/>
                        <a:pt x="198" y="400"/>
                      </a:cubicBezTo>
                      <a:cubicBezTo>
                        <a:pt x="196" y="403"/>
                        <a:pt x="195" y="401"/>
                        <a:pt x="192" y="402"/>
                      </a:cubicBezTo>
                      <a:cubicBezTo>
                        <a:pt x="188" y="404"/>
                        <a:pt x="188" y="410"/>
                        <a:pt x="185" y="410"/>
                      </a:cubicBezTo>
                      <a:cubicBezTo>
                        <a:pt x="177" y="409"/>
                        <a:pt x="175" y="403"/>
                        <a:pt x="166" y="404"/>
                      </a:cubicBezTo>
                      <a:cubicBezTo>
                        <a:pt x="163" y="405"/>
                        <a:pt x="164" y="410"/>
                        <a:pt x="158" y="408"/>
                      </a:cubicBezTo>
                      <a:cubicBezTo>
                        <a:pt x="158" y="412"/>
                        <a:pt x="158" y="416"/>
                        <a:pt x="158" y="421"/>
                      </a:cubicBezTo>
                      <a:cubicBezTo>
                        <a:pt x="153" y="423"/>
                        <a:pt x="141" y="421"/>
                        <a:pt x="144" y="432"/>
                      </a:cubicBezTo>
                      <a:cubicBezTo>
                        <a:pt x="131" y="429"/>
                        <a:pt x="141" y="439"/>
                        <a:pt x="130" y="439"/>
                      </a:cubicBezTo>
                      <a:cubicBezTo>
                        <a:pt x="130" y="442"/>
                        <a:pt x="137" y="446"/>
                        <a:pt x="132" y="447"/>
                      </a:cubicBezTo>
                      <a:cubicBezTo>
                        <a:pt x="132" y="453"/>
                        <a:pt x="129" y="447"/>
                        <a:pt x="125" y="452"/>
                      </a:cubicBezTo>
                      <a:cubicBezTo>
                        <a:pt x="125" y="455"/>
                        <a:pt x="125" y="456"/>
                        <a:pt x="127" y="456"/>
                      </a:cubicBezTo>
                      <a:cubicBezTo>
                        <a:pt x="127" y="460"/>
                        <a:pt x="120" y="457"/>
                        <a:pt x="117" y="458"/>
                      </a:cubicBezTo>
                      <a:cubicBezTo>
                        <a:pt x="115" y="458"/>
                        <a:pt x="115" y="463"/>
                        <a:pt x="114" y="464"/>
                      </a:cubicBezTo>
                      <a:cubicBezTo>
                        <a:pt x="108" y="466"/>
                        <a:pt x="98" y="462"/>
                        <a:pt x="93" y="469"/>
                      </a:cubicBezTo>
                      <a:cubicBezTo>
                        <a:pt x="91" y="467"/>
                        <a:pt x="89" y="464"/>
                        <a:pt x="88" y="462"/>
                      </a:cubicBezTo>
                      <a:cubicBezTo>
                        <a:pt x="79" y="460"/>
                        <a:pt x="70" y="464"/>
                        <a:pt x="67" y="462"/>
                      </a:cubicBezTo>
                      <a:cubicBezTo>
                        <a:pt x="68" y="455"/>
                        <a:pt x="71" y="447"/>
                        <a:pt x="65" y="443"/>
                      </a:cubicBezTo>
                      <a:cubicBezTo>
                        <a:pt x="64" y="440"/>
                        <a:pt x="68" y="439"/>
                        <a:pt x="69" y="436"/>
                      </a:cubicBezTo>
                      <a:cubicBezTo>
                        <a:pt x="70" y="430"/>
                        <a:pt x="67" y="425"/>
                        <a:pt x="71" y="421"/>
                      </a:cubicBezTo>
                      <a:cubicBezTo>
                        <a:pt x="69" y="417"/>
                        <a:pt x="70" y="411"/>
                        <a:pt x="65" y="410"/>
                      </a:cubicBezTo>
                      <a:cubicBezTo>
                        <a:pt x="66" y="408"/>
                        <a:pt x="70" y="408"/>
                        <a:pt x="69" y="404"/>
                      </a:cubicBezTo>
                      <a:cubicBezTo>
                        <a:pt x="74" y="405"/>
                        <a:pt x="85" y="400"/>
                        <a:pt x="84" y="408"/>
                      </a:cubicBezTo>
                      <a:cubicBezTo>
                        <a:pt x="88" y="404"/>
                        <a:pt x="106" y="412"/>
                        <a:pt x="110" y="408"/>
                      </a:cubicBezTo>
                      <a:cubicBezTo>
                        <a:pt x="112" y="406"/>
                        <a:pt x="111" y="407"/>
                        <a:pt x="114" y="408"/>
                      </a:cubicBezTo>
                      <a:cubicBezTo>
                        <a:pt x="113" y="408"/>
                        <a:pt x="115" y="405"/>
                        <a:pt x="116" y="406"/>
                      </a:cubicBezTo>
                      <a:cubicBezTo>
                        <a:pt x="116" y="406"/>
                        <a:pt x="116" y="408"/>
                        <a:pt x="116" y="408"/>
                      </a:cubicBezTo>
                      <a:cubicBezTo>
                        <a:pt x="121" y="406"/>
                        <a:pt x="124" y="404"/>
                        <a:pt x="125" y="398"/>
                      </a:cubicBezTo>
                      <a:cubicBezTo>
                        <a:pt x="125" y="396"/>
                        <a:pt x="130" y="386"/>
                        <a:pt x="125" y="382"/>
                      </a:cubicBezTo>
                      <a:cubicBezTo>
                        <a:pt x="122" y="379"/>
                        <a:pt x="126" y="379"/>
                        <a:pt x="123" y="374"/>
                      </a:cubicBezTo>
                      <a:cubicBezTo>
                        <a:pt x="123" y="372"/>
                        <a:pt x="120" y="373"/>
                        <a:pt x="117" y="372"/>
                      </a:cubicBezTo>
                      <a:cubicBezTo>
                        <a:pt x="118" y="371"/>
                        <a:pt x="119" y="369"/>
                        <a:pt x="119" y="367"/>
                      </a:cubicBezTo>
                      <a:cubicBezTo>
                        <a:pt x="117" y="365"/>
                        <a:pt x="116" y="369"/>
                        <a:pt x="116" y="369"/>
                      </a:cubicBezTo>
                      <a:cubicBezTo>
                        <a:pt x="113" y="368"/>
                        <a:pt x="115" y="366"/>
                        <a:pt x="114" y="365"/>
                      </a:cubicBezTo>
                      <a:cubicBezTo>
                        <a:pt x="112" y="364"/>
                        <a:pt x="107" y="364"/>
                        <a:pt x="104" y="363"/>
                      </a:cubicBezTo>
                      <a:cubicBezTo>
                        <a:pt x="104" y="363"/>
                        <a:pt x="104" y="361"/>
                        <a:pt x="102" y="361"/>
                      </a:cubicBezTo>
                      <a:cubicBezTo>
                        <a:pt x="100" y="361"/>
                        <a:pt x="99" y="361"/>
                        <a:pt x="99" y="359"/>
                      </a:cubicBezTo>
                      <a:cubicBezTo>
                        <a:pt x="97" y="354"/>
                        <a:pt x="103" y="357"/>
                        <a:pt x="102" y="357"/>
                      </a:cubicBezTo>
                      <a:cubicBezTo>
                        <a:pt x="108" y="356"/>
                        <a:pt x="112" y="352"/>
                        <a:pt x="123" y="354"/>
                      </a:cubicBezTo>
                      <a:cubicBezTo>
                        <a:pt x="124" y="350"/>
                        <a:pt x="122" y="350"/>
                        <a:pt x="119" y="350"/>
                      </a:cubicBezTo>
                      <a:cubicBezTo>
                        <a:pt x="121" y="345"/>
                        <a:pt x="127" y="350"/>
                        <a:pt x="130" y="350"/>
                      </a:cubicBezTo>
                      <a:cubicBezTo>
                        <a:pt x="132" y="350"/>
                        <a:pt x="136" y="346"/>
                        <a:pt x="136" y="350"/>
                      </a:cubicBezTo>
                      <a:cubicBezTo>
                        <a:pt x="140" y="347"/>
                        <a:pt x="140" y="341"/>
                        <a:pt x="147" y="341"/>
                      </a:cubicBezTo>
                      <a:cubicBezTo>
                        <a:pt x="145" y="334"/>
                        <a:pt x="152" y="337"/>
                        <a:pt x="151" y="331"/>
                      </a:cubicBezTo>
                      <a:cubicBezTo>
                        <a:pt x="155" y="331"/>
                        <a:pt x="158" y="331"/>
                        <a:pt x="162" y="331"/>
                      </a:cubicBezTo>
                      <a:cubicBezTo>
                        <a:pt x="162" y="329"/>
                        <a:pt x="160" y="330"/>
                        <a:pt x="158" y="329"/>
                      </a:cubicBezTo>
                      <a:cubicBezTo>
                        <a:pt x="159" y="326"/>
                        <a:pt x="164" y="328"/>
                        <a:pt x="162" y="322"/>
                      </a:cubicBezTo>
                      <a:cubicBezTo>
                        <a:pt x="167" y="322"/>
                        <a:pt x="166" y="325"/>
                        <a:pt x="170" y="322"/>
                      </a:cubicBezTo>
                      <a:cubicBezTo>
                        <a:pt x="165" y="312"/>
                        <a:pt x="173" y="316"/>
                        <a:pt x="173" y="307"/>
                      </a:cubicBezTo>
                      <a:cubicBezTo>
                        <a:pt x="176" y="307"/>
                        <a:pt x="178" y="308"/>
                        <a:pt x="181" y="307"/>
                      </a:cubicBezTo>
                      <a:cubicBezTo>
                        <a:pt x="183" y="306"/>
                        <a:pt x="183" y="304"/>
                        <a:pt x="185" y="303"/>
                      </a:cubicBezTo>
                      <a:cubicBezTo>
                        <a:pt x="187" y="302"/>
                        <a:pt x="186" y="305"/>
                        <a:pt x="186" y="305"/>
                      </a:cubicBezTo>
                      <a:cubicBezTo>
                        <a:pt x="189" y="306"/>
                        <a:pt x="188" y="303"/>
                        <a:pt x="188" y="303"/>
                      </a:cubicBezTo>
                      <a:cubicBezTo>
                        <a:pt x="190" y="303"/>
                        <a:pt x="194" y="304"/>
                        <a:pt x="196" y="303"/>
                      </a:cubicBezTo>
                      <a:cubicBezTo>
                        <a:pt x="198" y="303"/>
                        <a:pt x="199" y="297"/>
                        <a:pt x="203" y="300"/>
                      </a:cubicBezTo>
                      <a:cubicBezTo>
                        <a:pt x="203" y="295"/>
                        <a:pt x="197" y="296"/>
                        <a:pt x="198" y="290"/>
                      </a:cubicBezTo>
                      <a:cubicBezTo>
                        <a:pt x="203" y="289"/>
                        <a:pt x="200" y="288"/>
                        <a:pt x="199" y="281"/>
                      </a:cubicBezTo>
                      <a:cubicBezTo>
                        <a:pt x="199" y="276"/>
                        <a:pt x="202" y="273"/>
                        <a:pt x="201" y="268"/>
                      </a:cubicBezTo>
                      <a:cubicBezTo>
                        <a:pt x="204" y="268"/>
                        <a:pt x="206" y="268"/>
                        <a:pt x="209" y="268"/>
                      </a:cubicBezTo>
                      <a:cubicBezTo>
                        <a:pt x="214" y="268"/>
                        <a:pt x="204" y="263"/>
                        <a:pt x="213" y="264"/>
                      </a:cubicBezTo>
                      <a:cubicBezTo>
                        <a:pt x="213" y="266"/>
                        <a:pt x="215" y="266"/>
                        <a:pt x="216" y="266"/>
                      </a:cubicBezTo>
                      <a:cubicBezTo>
                        <a:pt x="213" y="270"/>
                        <a:pt x="213" y="266"/>
                        <a:pt x="214" y="272"/>
                      </a:cubicBezTo>
                      <a:cubicBezTo>
                        <a:pt x="215" y="275"/>
                        <a:pt x="214" y="278"/>
                        <a:pt x="218" y="277"/>
                      </a:cubicBezTo>
                      <a:cubicBezTo>
                        <a:pt x="218" y="280"/>
                        <a:pt x="218" y="282"/>
                        <a:pt x="216" y="283"/>
                      </a:cubicBezTo>
                      <a:cubicBezTo>
                        <a:pt x="216" y="286"/>
                        <a:pt x="224" y="280"/>
                        <a:pt x="227" y="285"/>
                      </a:cubicBezTo>
                      <a:cubicBezTo>
                        <a:pt x="226" y="290"/>
                        <a:pt x="215" y="286"/>
                        <a:pt x="214" y="292"/>
                      </a:cubicBezTo>
                      <a:cubicBezTo>
                        <a:pt x="213" y="296"/>
                        <a:pt x="219" y="297"/>
                        <a:pt x="220" y="298"/>
                      </a:cubicBezTo>
                      <a:cubicBezTo>
                        <a:pt x="222" y="299"/>
                        <a:pt x="222" y="302"/>
                        <a:pt x="226" y="301"/>
                      </a:cubicBezTo>
                      <a:cubicBezTo>
                        <a:pt x="224" y="298"/>
                        <a:pt x="219" y="298"/>
                        <a:pt x="227" y="298"/>
                      </a:cubicBezTo>
                      <a:cubicBezTo>
                        <a:pt x="230" y="298"/>
                        <a:pt x="233" y="297"/>
                        <a:pt x="235" y="298"/>
                      </a:cubicBezTo>
                      <a:cubicBezTo>
                        <a:pt x="238" y="298"/>
                        <a:pt x="239" y="300"/>
                        <a:pt x="242" y="300"/>
                      </a:cubicBezTo>
                      <a:cubicBezTo>
                        <a:pt x="247" y="300"/>
                        <a:pt x="248" y="296"/>
                        <a:pt x="253" y="298"/>
                      </a:cubicBezTo>
                      <a:cubicBezTo>
                        <a:pt x="254" y="298"/>
                        <a:pt x="260" y="301"/>
                        <a:pt x="263" y="298"/>
                      </a:cubicBezTo>
                      <a:cubicBezTo>
                        <a:pt x="263" y="298"/>
                        <a:pt x="263" y="296"/>
                        <a:pt x="263" y="296"/>
                      </a:cubicBezTo>
                      <a:cubicBezTo>
                        <a:pt x="268" y="294"/>
                        <a:pt x="274" y="296"/>
                        <a:pt x="276" y="292"/>
                      </a:cubicBezTo>
                      <a:cubicBezTo>
                        <a:pt x="283" y="300"/>
                        <a:pt x="288" y="286"/>
                        <a:pt x="293" y="290"/>
                      </a:cubicBezTo>
                      <a:cubicBezTo>
                        <a:pt x="293" y="288"/>
                        <a:pt x="293" y="285"/>
                        <a:pt x="293" y="283"/>
                      </a:cubicBezTo>
                      <a:cubicBezTo>
                        <a:pt x="296" y="284"/>
                        <a:pt x="296" y="281"/>
                        <a:pt x="296" y="279"/>
                      </a:cubicBezTo>
                      <a:cubicBezTo>
                        <a:pt x="296" y="279"/>
                        <a:pt x="298" y="274"/>
                        <a:pt x="298" y="273"/>
                      </a:cubicBezTo>
                      <a:cubicBezTo>
                        <a:pt x="300" y="272"/>
                        <a:pt x="298" y="272"/>
                        <a:pt x="298" y="268"/>
                      </a:cubicBezTo>
                      <a:cubicBezTo>
                        <a:pt x="302" y="268"/>
                        <a:pt x="305" y="267"/>
                        <a:pt x="306" y="264"/>
                      </a:cubicBezTo>
                      <a:cubicBezTo>
                        <a:pt x="308" y="264"/>
                        <a:pt x="307" y="266"/>
                        <a:pt x="308" y="268"/>
                      </a:cubicBezTo>
                      <a:cubicBezTo>
                        <a:pt x="309" y="266"/>
                        <a:pt x="312" y="266"/>
                        <a:pt x="315" y="266"/>
                      </a:cubicBezTo>
                      <a:cubicBezTo>
                        <a:pt x="317" y="266"/>
                        <a:pt x="316" y="262"/>
                        <a:pt x="319" y="262"/>
                      </a:cubicBezTo>
                      <a:cubicBezTo>
                        <a:pt x="319" y="258"/>
                        <a:pt x="318" y="255"/>
                        <a:pt x="315" y="255"/>
                      </a:cubicBezTo>
                      <a:cubicBezTo>
                        <a:pt x="316" y="253"/>
                        <a:pt x="317" y="251"/>
                        <a:pt x="317" y="247"/>
                      </a:cubicBezTo>
                      <a:cubicBezTo>
                        <a:pt x="321" y="248"/>
                        <a:pt x="323" y="247"/>
                        <a:pt x="322" y="244"/>
                      </a:cubicBezTo>
                      <a:cubicBezTo>
                        <a:pt x="327" y="248"/>
                        <a:pt x="328" y="241"/>
                        <a:pt x="335" y="244"/>
                      </a:cubicBezTo>
                      <a:cubicBezTo>
                        <a:pt x="336" y="244"/>
                        <a:pt x="338" y="246"/>
                        <a:pt x="337" y="246"/>
                      </a:cubicBezTo>
                      <a:cubicBezTo>
                        <a:pt x="339" y="246"/>
                        <a:pt x="339" y="244"/>
                        <a:pt x="341" y="244"/>
                      </a:cubicBezTo>
                      <a:cubicBezTo>
                        <a:pt x="343" y="243"/>
                        <a:pt x="345" y="245"/>
                        <a:pt x="345" y="246"/>
                      </a:cubicBezTo>
                      <a:cubicBezTo>
                        <a:pt x="347" y="245"/>
                        <a:pt x="345" y="243"/>
                        <a:pt x="347" y="242"/>
                      </a:cubicBezTo>
                      <a:cubicBezTo>
                        <a:pt x="348" y="241"/>
                        <a:pt x="350" y="242"/>
                        <a:pt x="350" y="242"/>
                      </a:cubicBezTo>
                      <a:cubicBezTo>
                        <a:pt x="353" y="240"/>
                        <a:pt x="353" y="236"/>
                        <a:pt x="358" y="238"/>
                      </a:cubicBezTo>
                      <a:cubicBezTo>
                        <a:pt x="355" y="236"/>
                        <a:pt x="357" y="229"/>
                        <a:pt x="352" y="229"/>
                      </a:cubicBezTo>
                      <a:cubicBezTo>
                        <a:pt x="349" y="226"/>
                        <a:pt x="349" y="232"/>
                        <a:pt x="349" y="232"/>
                      </a:cubicBezTo>
                      <a:cubicBezTo>
                        <a:pt x="347" y="233"/>
                        <a:pt x="346" y="230"/>
                        <a:pt x="345" y="231"/>
                      </a:cubicBezTo>
                      <a:cubicBezTo>
                        <a:pt x="344" y="231"/>
                        <a:pt x="342" y="232"/>
                        <a:pt x="343" y="232"/>
                      </a:cubicBezTo>
                      <a:cubicBezTo>
                        <a:pt x="341" y="232"/>
                        <a:pt x="341" y="230"/>
                        <a:pt x="339" y="231"/>
                      </a:cubicBezTo>
                      <a:cubicBezTo>
                        <a:pt x="336" y="231"/>
                        <a:pt x="334" y="234"/>
                        <a:pt x="330" y="232"/>
                      </a:cubicBezTo>
                      <a:cubicBezTo>
                        <a:pt x="328" y="232"/>
                        <a:pt x="328" y="235"/>
                        <a:pt x="328" y="236"/>
                      </a:cubicBezTo>
                      <a:cubicBezTo>
                        <a:pt x="320" y="235"/>
                        <a:pt x="312" y="237"/>
                        <a:pt x="306" y="234"/>
                      </a:cubicBezTo>
                      <a:cubicBezTo>
                        <a:pt x="305" y="234"/>
                        <a:pt x="306" y="231"/>
                        <a:pt x="306" y="231"/>
                      </a:cubicBezTo>
                      <a:cubicBezTo>
                        <a:pt x="304" y="229"/>
                        <a:pt x="299" y="231"/>
                        <a:pt x="298" y="229"/>
                      </a:cubicBezTo>
                      <a:cubicBezTo>
                        <a:pt x="303" y="218"/>
                        <a:pt x="300" y="213"/>
                        <a:pt x="298" y="201"/>
                      </a:cubicBezTo>
                      <a:cubicBezTo>
                        <a:pt x="303" y="200"/>
                        <a:pt x="311" y="193"/>
                        <a:pt x="313" y="197"/>
                      </a:cubicBezTo>
                      <a:cubicBezTo>
                        <a:pt x="316" y="195"/>
                        <a:pt x="313" y="194"/>
                        <a:pt x="315" y="190"/>
                      </a:cubicBezTo>
                      <a:cubicBezTo>
                        <a:pt x="321" y="190"/>
                        <a:pt x="321" y="179"/>
                        <a:pt x="322" y="177"/>
                      </a:cubicBezTo>
                      <a:cubicBezTo>
                        <a:pt x="323" y="176"/>
                        <a:pt x="326" y="177"/>
                        <a:pt x="326" y="177"/>
                      </a:cubicBezTo>
                      <a:cubicBezTo>
                        <a:pt x="326" y="173"/>
                        <a:pt x="319" y="171"/>
                        <a:pt x="322" y="167"/>
                      </a:cubicBezTo>
                      <a:cubicBezTo>
                        <a:pt x="320" y="169"/>
                        <a:pt x="315" y="167"/>
                        <a:pt x="311" y="167"/>
                      </a:cubicBezTo>
                      <a:cubicBezTo>
                        <a:pt x="307" y="168"/>
                        <a:pt x="303" y="172"/>
                        <a:pt x="298" y="171"/>
                      </a:cubicBezTo>
                      <a:cubicBezTo>
                        <a:pt x="295" y="168"/>
                        <a:pt x="295" y="182"/>
                        <a:pt x="296" y="178"/>
                      </a:cubicBezTo>
                      <a:cubicBezTo>
                        <a:pt x="295" y="182"/>
                        <a:pt x="294" y="177"/>
                        <a:pt x="293" y="178"/>
                      </a:cubicBezTo>
                      <a:cubicBezTo>
                        <a:pt x="291" y="180"/>
                        <a:pt x="294" y="184"/>
                        <a:pt x="293" y="186"/>
                      </a:cubicBezTo>
                      <a:cubicBezTo>
                        <a:pt x="292" y="187"/>
                        <a:pt x="288" y="191"/>
                        <a:pt x="285" y="193"/>
                      </a:cubicBezTo>
                      <a:cubicBezTo>
                        <a:pt x="280" y="199"/>
                        <a:pt x="280" y="203"/>
                        <a:pt x="272" y="203"/>
                      </a:cubicBezTo>
                      <a:cubicBezTo>
                        <a:pt x="272" y="205"/>
                        <a:pt x="275" y="208"/>
                        <a:pt x="272" y="208"/>
                      </a:cubicBezTo>
                      <a:cubicBezTo>
                        <a:pt x="270" y="208"/>
                        <a:pt x="272" y="211"/>
                        <a:pt x="270" y="212"/>
                      </a:cubicBezTo>
                      <a:cubicBezTo>
                        <a:pt x="270" y="212"/>
                        <a:pt x="267" y="211"/>
                        <a:pt x="267" y="212"/>
                      </a:cubicBezTo>
                      <a:cubicBezTo>
                        <a:pt x="266" y="213"/>
                        <a:pt x="267" y="215"/>
                        <a:pt x="267" y="216"/>
                      </a:cubicBezTo>
                      <a:cubicBezTo>
                        <a:pt x="266" y="216"/>
                        <a:pt x="265" y="215"/>
                        <a:pt x="265" y="216"/>
                      </a:cubicBezTo>
                      <a:cubicBezTo>
                        <a:pt x="264" y="218"/>
                        <a:pt x="266" y="223"/>
                        <a:pt x="263" y="223"/>
                      </a:cubicBezTo>
                      <a:cubicBezTo>
                        <a:pt x="264" y="225"/>
                        <a:pt x="268" y="226"/>
                        <a:pt x="265" y="227"/>
                      </a:cubicBezTo>
                      <a:cubicBezTo>
                        <a:pt x="267" y="229"/>
                        <a:pt x="269" y="232"/>
                        <a:pt x="274" y="232"/>
                      </a:cubicBezTo>
                      <a:cubicBezTo>
                        <a:pt x="274" y="236"/>
                        <a:pt x="275" y="237"/>
                        <a:pt x="278" y="238"/>
                      </a:cubicBezTo>
                      <a:cubicBezTo>
                        <a:pt x="276" y="240"/>
                        <a:pt x="275" y="240"/>
                        <a:pt x="274" y="242"/>
                      </a:cubicBezTo>
                      <a:cubicBezTo>
                        <a:pt x="273" y="244"/>
                        <a:pt x="274" y="246"/>
                        <a:pt x="272" y="247"/>
                      </a:cubicBezTo>
                      <a:cubicBezTo>
                        <a:pt x="270" y="249"/>
                        <a:pt x="268" y="249"/>
                        <a:pt x="265" y="249"/>
                      </a:cubicBezTo>
                      <a:cubicBezTo>
                        <a:pt x="264" y="257"/>
                        <a:pt x="257" y="259"/>
                        <a:pt x="259" y="270"/>
                      </a:cubicBezTo>
                      <a:cubicBezTo>
                        <a:pt x="252" y="267"/>
                        <a:pt x="253" y="279"/>
                        <a:pt x="248" y="279"/>
                      </a:cubicBezTo>
                      <a:cubicBezTo>
                        <a:pt x="247" y="279"/>
                        <a:pt x="247" y="279"/>
                        <a:pt x="246" y="279"/>
                      </a:cubicBezTo>
                      <a:cubicBezTo>
                        <a:pt x="244" y="280"/>
                        <a:pt x="245" y="282"/>
                        <a:pt x="244" y="283"/>
                      </a:cubicBezTo>
                      <a:cubicBezTo>
                        <a:pt x="241" y="284"/>
                        <a:pt x="237" y="280"/>
                        <a:pt x="235" y="285"/>
                      </a:cubicBezTo>
                      <a:cubicBezTo>
                        <a:pt x="231" y="284"/>
                        <a:pt x="234" y="277"/>
                        <a:pt x="233" y="273"/>
                      </a:cubicBezTo>
                      <a:cubicBezTo>
                        <a:pt x="231" y="272"/>
                        <a:pt x="232" y="268"/>
                        <a:pt x="229" y="268"/>
                      </a:cubicBezTo>
                      <a:cubicBezTo>
                        <a:pt x="224" y="268"/>
                        <a:pt x="231" y="262"/>
                        <a:pt x="224" y="262"/>
                      </a:cubicBezTo>
                      <a:cubicBezTo>
                        <a:pt x="227" y="258"/>
                        <a:pt x="220" y="257"/>
                        <a:pt x="220" y="255"/>
                      </a:cubicBezTo>
                      <a:cubicBezTo>
                        <a:pt x="220" y="254"/>
                        <a:pt x="222" y="253"/>
                        <a:pt x="222" y="251"/>
                      </a:cubicBezTo>
                      <a:cubicBezTo>
                        <a:pt x="221" y="246"/>
                        <a:pt x="217" y="243"/>
                        <a:pt x="213" y="240"/>
                      </a:cubicBezTo>
                      <a:cubicBezTo>
                        <a:pt x="207" y="242"/>
                        <a:pt x="209" y="251"/>
                        <a:pt x="199" y="249"/>
                      </a:cubicBezTo>
                      <a:cubicBezTo>
                        <a:pt x="200" y="251"/>
                        <a:pt x="202" y="251"/>
                        <a:pt x="203" y="251"/>
                      </a:cubicBezTo>
                      <a:cubicBezTo>
                        <a:pt x="203" y="253"/>
                        <a:pt x="201" y="253"/>
                        <a:pt x="199" y="253"/>
                      </a:cubicBezTo>
                      <a:cubicBezTo>
                        <a:pt x="196" y="253"/>
                        <a:pt x="198" y="259"/>
                        <a:pt x="194" y="259"/>
                      </a:cubicBezTo>
                      <a:cubicBezTo>
                        <a:pt x="185" y="260"/>
                        <a:pt x="188" y="251"/>
                        <a:pt x="179" y="253"/>
                      </a:cubicBezTo>
                      <a:cubicBezTo>
                        <a:pt x="179" y="251"/>
                        <a:pt x="181" y="252"/>
                        <a:pt x="183" y="251"/>
                      </a:cubicBezTo>
                      <a:cubicBezTo>
                        <a:pt x="185" y="246"/>
                        <a:pt x="178" y="242"/>
                        <a:pt x="183" y="240"/>
                      </a:cubicBezTo>
                      <a:cubicBezTo>
                        <a:pt x="181" y="238"/>
                        <a:pt x="179" y="237"/>
                        <a:pt x="177" y="236"/>
                      </a:cubicBezTo>
                      <a:cubicBezTo>
                        <a:pt x="176" y="234"/>
                        <a:pt x="179" y="233"/>
                        <a:pt x="179" y="232"/>
                      </a:cubicBezTo>
                      <a:cubicBezTo>
                        <a:pt x="179" y="231"/>
                        <a:pt x="175" y="229"/>
                        <a:pt x="175" y="229"/>
                      </a:cubicBezTo>
                      <a:cubicBezTo>
                        <a:pt x="175" y="227"/>
                        <a:pt x="178" y="216"/>
                        <a:pt x="175" y="223"/>
                      </a:cubicBezTo>
                      <a:cubicBezTo>
                        <a:pt x="172" y="222"/>
                        <a:pt x="174" y="219"/>
                        <a:pt x="177" y="219"/>
                      </a:cubicBezTo>
                      <a:cubicBezTo>
                        <a:pt x="173" y="213"/>
                        <a:pt x="183" y="211"/>
                        <a:pt x="179" y="210"/>
                      </a:cubicBezTo>
                      <a:cubicBezTo>
                        <a:pt x="179" y="207"/>
                        <a:pt x="184" y="209"/>
                        <a:pt x="185" y="206"/>
                      </a:cubicBezTo>
                      <a:cubicBezTo>
                        <a:pt x="185" y="204"/>
                        <a:pt x="187" y="206"/>
                        <a:pt x="186" y="206"/>
                      </a:cubicBezTo>
                      <a:cubicBezTo>
                        <a:pt x="188" y="205"/>
                        <a:pt x="188" y="203"/>
                        <a:pt x="190" y="203"/>
                      </a:cubicBezTo>
                      <a:cubicBezTo>
                        <a:pt x="192" y="202"/>
                        <a:pt x="192" y="199"/>
                        <a:pt x="192" y="197"/>
                      </a:cubicBezTo>
                      <a:cubicBezTo>
                        <a:pt x="196" y="198"/>
                        <a:pt x="198" y="197"/>
                        <a:pt x="198" y="193"/>
                      </a:cubicBezTo>
                      <a:cubicBezTo>
                        <a:pt x="203" y="192"/>
                        <a:pt x="200" y="200"/>
                        <a:pt x="207" y="197"/>
                      </a:cubicBezTo>
                      <a:cubicBezTo>
                        <a:pt x="207" y="195"/>
                        <a:pt x="205" y="196"/>
                        <a:pt x="203" y="195"/>
                      </a:cubicBezTo>
                      <a:cubicBezTo>
                        <a:pt x="208" y="191"/>
                        <a:pt x="214" y="193"/>
                        <a:pt x="218" y="188"/>
                      </a:cubicBezTo>
                      <a:cubicBezTo>
                        <a:pt x="219" y="187"/>
                        <a:pt x="217" y="185"/>
                        <a:pt x="218" y="184"/>
                      </a:cubicBezTo>
                      <a:cubicBezTo>
                        <a:pt x="219" y="183"/>
                        <a:pt x="221" y="185"/>
                        <a:pt x="222" y="184"/>
                      </a:cubicBezTo>
                      <a:cubicBezTo>
                        <a:pt x="223" y="183"/>
                        <a:pt x="221" y="180"/>
                        <a:pt x="222" y="178"/>
                      </a:cubicBezTo>
                      <a:cubicBezTo>
                        <a:pt x="222" y="177"/>
                        <a:pt x="227" y="176"/>
                        <a:pt x="227" y="175"/>
                      </a:cubicBezTo>
                      <a:cubicBezTo>
                        <a:pt x="228" y="173"/>
                        <a:pt x="226" y="169"/>
                        <a:pt x="227" y="167"/>
                      </a:cubicBezTo>
                      <a:cubicBezTo>
                        <a:pt x="228" y="167"/>
                        <a:pt x="230" y="170"/>
                        <a:pt x="231" y="169"/>
                      </a:cubicBezTo>
                      <a:cubicBezTo>
                        <a:pt x="229" y="170"/>
                        <a:pt x="234" y="160"/>
                        <a:pt x="233" y="160"/>
                      </a:cubicBezTo>
                      <a:cubicBezTo>
                        <a:pt x="237" y="164"/>
                        <a:pt x="238" y="157"/>
                        <a:pt x="242" y="156"/>
                      </a:cubicBezTo>
                      <a:cubicBezTo>
                        <a:pt x="242" y="153"/>
                        <a:pt x="245" y="151"/>
                        <a:pt x="242" y="150"/>
                      </a:cubicBezTo>
                      <a:cubicBezTo>
                        <a:pt x="243" y="147"/>
                        <a:pt x="248" y="150"/>
                        <a:pt x="248" y="145"/>
                      </a:cubicBezTo>
                      <a:cubicBezTo>
                        <a:pt x="248" y="143"/>
                        <a:pt x="251" y="143"/>
                        <a:pt x="253" y="143"/>
                      </a:cubicBezTo>
                      <a:cubicBezTo>
                        <a:pt x="254" y="141"/>
                        <a:pt x="253" y="140"/>
                        <a:pt x="252" y="139"/>
                      </a:cubicBezTo>
                      <a:cubicBezTo>
                        <a:pt x="257" y="135"/>
                        <a:pt x="260" y="135"/>
                        <a:pt x="265" y="134"/>
                      </a:cubicBezTo>
                      <a:cubicBezTo>
                        <a:pt x="267" y="132"/>
                        <a:pt x="264" y="131"/>
                        <a:pt x="267" y="126"/>
                      </a:cubicBezTo>
                      <a:cubicBezTo>
                        <a:pt x="268" y="125"/>
                        <a:pt x="272" y="124"/>
                        <a:pt x="272" y="121"/>
                      </a:cubicBezTo>
                      <a:cubicBezTo>
                        <a:pt x="272" y="116"/>
                        <a:pt x="278" y="123"/>
                        <a:pt x="278" y="115"/>
                      </a:cubicBezTo>
                      <a:cubicBezTo>
                        <a:pt x="285" y="112"/>
                        <a:pt x="292" y="119"/>
                        <a:pt x="293" y="108"/>
                      </a:cubicBezTo>
                      <a:cubicBezTo>
                        <a:pt x="296" y="110"/>
                        <a:pt x="304" y="106"/>
                        <a:pt x="309" y="109"/>
                      </a:cubicBezTo>
                      <a:cubicBezTo>
                        <a:pt x="311" y="108"/>
                        <a:pt x="312" y="106"/>
                        <a:pt x="313" y="104"/>
                      </a:cubicBezTo>
                      <a:cubicBezTo>
                        <a:pt x="318" y="101"/>
                        <a:pt x="323" y="110"/>
                        <a:pt x="322" y="102"/>
                      </a:cubicBezTo>
                      <a:cubicBezTo>
                        <a:pt x="326" y="103"/>
                        <a:pt x="326" y="107"/>
                        <a:pt x="330" y="108"/>
                      </a:cubicBezTo>
                      <a:cubicBezTo>
                        <a:pt x="333" y="107"/>
                        <a:pt x="332" y="102"/>
                        <a:pt x="337" y="104"/>
                      </a:cubicBezTo>
                      <a:cubicBezTo>
                        <a:pt x="338" y="107"/>
                        <a:pt x="336" y="107"/>
                        <a:pt x="335" y="109"/>
                      </a:cubicBezTo>
                      <a:cubicBezTo>
                        <a:pt x="337" y="110"/>
                        <a:pt x="346" y="101"/>
                        <a:pt x="350" y="106"/>
                      </a:cubicBezTo>
                      <a:cubicBezTo>
                        <a:pt x="353" y="108"/>
                        <a:pt x="351" y="105"/>
                        <a:pt x="354" y="106"/>
                      </a:cubicBezTo>
                      <a:cubicBezTo>
                        <a:pt x="358" y="106"/>
                        <a:pt x="362" y="109"/>
                        <a:pt x="367" y="108"/>
                      </a:cubicBezTo>
                      <a:cubicBezTo>
                        <a:pt x="366" y="109"/>
                        <a:pt x="368" y="112"/>
                        <a:pt x="367" y="113"/>
                      </a:cubicBezTo>
                      <a:cubicBezTo>
                        <a:pt x="367" y="114"/>
                        <a:pt x="364" y="113"/>
                        <a:pt x="363" y="113"/>
                      </a:cubicBezTo>
                      <a:cubicBezTo>
                        <a:pt x="362" y="115"/>
                        <a:pt x="364" y="118"/>
                        <a:pt x="360" y="117"/>
                      </a:cubicBezTo>
                      <a:cubicBezTo>
                        <a:pt x="363" y="121"/>
                        <a:pt x="374" y="118"/>
                        <a:pt x="378" y="117"/>
                      </a:cubicBezTo>
                      <a:cubicBezTo>
                        <a:pt x="382" y="115"/>
                        <a:pt x="381" y="120"/>
                        <a:pt x="382" y="121"/>
                      </a:cubicBezTo>
                      <a:cubicBezTo>
                        <a:pt x="384" y="122"/>
                        <a:pt x="388" y="119"/>
                        <a:pt x="388" y="122"/>
                      </a:cubicBezTo>
                      <a:cubicBezTo>
                        <a:pt x="401" y="119"/>
                        <a:pt x="404" y="130"/>
                        <a:pt x="412" y="126"/>
                      </a:cubicBezTo>
                      <a:cubicBezTo>
                        <a:pt x="410" y="132"/>
                        <a:pt x="418" y="129"/>
                        <a:pt x="418" y="134"/>
                      </a:cubicBezTo>
                      <a:cubicBezTo>
                        <a:pt x="422" y="134"/>
                        <a:pt x="430" y="133"/>
                        <a:pt x="425" y="137"/>
                      </a:cubicBezTo>
                      <a:cubicBezTo>
                        <a:pt x="429" y="139"/>
                        <a:pt x="433" y="138"/>
                        <a:pt x="436" y="139"/>
                      </a:cubicBezTo>
                      <a:cubicBezTo>
                        <a:pt x="437" y="139"/>
                        <a:pt x="436" y="143"/>
                        <a:pt x="436" y="143"/>
                      </a:cubicBezTo>
                      <a:cubicBezTo>
                        <a:pt x="437" y="144"/>
                        <a:pt x="441" y="142"/>
                        <a:pt x="442" y="143"/>
                      </a:cubicBezTo>
                      <a:cubicBezTo>
                        <a:pt x="443" y="150"/>
                        <a:pt x="443" y="152"/>
                        <a:pt x="442" y="160"/>
                      </a:cubicBezTo>
                      <a:cubicBezTo>
                        <a:pt x="439" y="155"/>
                        <a:pt x="435" y="161"/>
                        <a:pt x="431" y="162"/>
                      </a:cubicBezTo>
                      <a:cubicBezTo>
                        <a:pt x="425" y="162"/>
                        <a:pt x="419" y="156"/>
                        <a:pt x="414" y="162"/>
                      </a:cubicBezTo>
                      <a:cubicBezTo>
                        <a:pt x="412" y="162"/>
                        <a:pt x="413" y="158"/>
                        <a:pt x="412" y="158"/>
                      </a:cubicBezTo>
                      <a:cubicBezTo>
                        <a:pt x="409" y="157"/>
                        <a:pt x="409" y="160"/>
                        <a:pt x="408" y="160"/>
                      </a:cubicBezTo>
                      <a:cubicBezTo>
                        <a:pt x="406" y="160"/>
                        <a:pt x="405" y="156"/>
                        <a:pt x="404" y="156"/>
                      </a:cubicBezTo>
                      <a:cubicBezTo>
                        <a:pt x="401" y="156"/>
                        <a:pt x="396" y="161"/>
                        <a:pt x="397" y="154"/>
                      </a:cubicBezTo>
                      <a:cubicBezTo>
                        <a:pt x="391" y="156"/>
                        <a:pt x="393" y="154"/>
                        <a:pt x="386" y="154"/>
                      </a:cubicBezTo>
                      <a:cubicBezTo>
                        <a:pt x="385" y="157"/>
                        <a:pt x="387" y="158"/>
                        <a:pt x="390" y="158"/>
                      </a:cubicBezTo>
                      <a:cubicBezTo>
                        <a:pt x="393" y="157"/>
                        <a:pt x="393" y="160"/>
                        <a:pt x="395" y="160"/>
                      </a:cubicBezTo>
                      <a:cubicBezTo>
                        <a:pt x="392" y="163"/>
                        <a:pt x="395" y="162"/>
                        <a:pt x="397" y="163"/>
                      </a:cubicBezTo>
                      <a:cubicBezTo>
                        <a:pt x="398" y="164"/>
                        <a:pt x="397" y="166"/>
                        <a:pt x="397" y="167"/>
                      </a:cubicBezTo>
                      <a:cubicBezTo>
                        <a:pt x="398" y="169"/>
                        <a:pt x="401" y="169"/>
                        <a:pt x="401" y="171"/>
                      </a:cubicBezTo>
                      <a:cubicBezTo>
                        <a:pt x="401" y="173"/>
                        <a:pt x="405" y="178"/>
                        <a:pt x="404" y="184"/>
                      </a:cubicBezTo>
                      <a:cubicBezTo>
                        <a:pt x="405" y="190"/>
                        <a:pt x="416" y="186"/>
                        <a:pt x="418" y="191"/>
                      </a:cubicBezTo>
                      <a:cubicBezTo>
                        <a:pt x="419" y="190"/>
                        <a:pt x="419" y="187"/>
                        <a:pt x="423" y="188"/>
                      </a:cubicBezTo>
                      <a:cubicBezTo>
                        <a:pt x="422" y="182"/>
                        <a:pt x="414" y="184"/>
                        <a:pt x="412" y="180"/>
                      </a:cubicBezTo>
                      <a:cubicBezTo>
                        <a:pt x="411" y="173"/>
                        <a:pt x="422" y="178"/>
                        <a:pt x="427" y="177"/>
                      </a:cubicBezTo>
                      <a:cubicBezTo>
                        <a:pt x="426" y="181"/>
                        <a:pt x="435" y="176"/>
                        <a:pt x="432" y="182"/>
                      </a:cubicBezTo>
                      <a:cubicBezTo>
                        <a:pt x="437" y="184"/>
                        <a:pt x="440" y="176"/>
                        <a:pt x="440" y="184"/>
                      </a:cubicBezTo>
                      <a:cubicBezTo>
                        <a:pt x="445" y="181"/>
                        <a:pt x="440" y="174"/>
                        <a:pt x="436" y="175"/>
                      </a:cubicBezTo>
                      <a:cubicBezTo>
                        <a:pt x="437" y="171"/>
                        <a:pt x="441" y="170"/>
                        <a:pt x="445" y="169"/>
                      </a:cubicBezTo>
                      <a:cubicBezTo>
                        <a:pt x="448" y="167"/>
                        <a:pt x="448" y="162"/>
                        <a:pt x="451" y="160"/>
                      </a:cubicBezTo>
                      <a:cubicBezTo>
                        <a:pt x="459" y="159"/>
                        <a:pt x="463" y="162"/>
                        <a:pt x="468" y="163"/>
                      </a:cubicBezTo>
                      <a:cubicBezTo>
                        <a:pt x="470" y="163"/>
                        <a:pt x="469" y="160"/>
                        <a:pt x="472" y="160"/>
                      </a:cubicBezTo>
                      <a:cubicBezTo>
                        <a:pt x="472" y="157"/>
                        <a:pt x="470" y="155"/>
                        <a:pt x="468" y="154"/>
                      </a:cubicBezTo>
                      <a:cubicBezTo>
                        <a:pt x="471" y="147"/>
                        <a:pt x="471" y="140"/>
                        <a:pt x="470" y="134"/>
                      </a:cubicBezTo>
                      <a:cubicBezTo>
                        <a:pt x="476" y="134"/>
                        <a:pt x="481" y="133"/>
                        <a:pt x="485" y="136"/>
                      </a:cubicBezTo>
                      <a:cubicBezTo>
                        <a:pt x="486" y="136"/>
                        <a:pt x="491" y="136"/>
                        <a:pt x="490" y="141"/>
                      </a:cubicBezTo>
                      <a:cubicBezTo>
                        <a:pt x="486" y="141"/>
                        <a:pt x="483" y="141"/>
                        <a:pt x="479" y="141"/>
                      </a:cubicBezTo>
                      <a:cubicBezTo>
                        <a:pt x="479" y="143"/>
                        <a:pt x="479" y="145"/>
                        <a:pt x="479" y="147"/>
                      </a:cubicBezTo>
                      <a:cubicBezTo>
                        <a:pt x="483" y="152"/>
                        <a:pt x="485" y="146"/>
                        <a:pt x="488" y="149"/>
                      </a:cubicBezTo>
                      <a:cubicBezTo>
                        <a:pt x="490" y="150"/>
                        <a:pt x="483" y="151"/>
                        <a:pt x="483" y="150"/>
                      </a:cubicBezTo>
                      <a:cubicBezTo>
                        <a:pt x="481" y="154"/>
                        <a:pt x="488" y="150"/>
                        <a:pt x="490" y="154"/>
                      </a:cubicBezTo>
                      <a:cubicBezTo>
                        <a:pt x="493" y="152"/>
                        <a:pt x="497" y="150"/>
                        <a:pt x="500" y="147"/>
                      </a:cubicBezTo>
                      <a:cubicBezTo>
                        <a:pt x="500" y="146"/>
                        <a:pt x="502" y="145"/>
                        <a:pt x="501" y="143"/>
                      </a:cubicBezTo>
                      <a:cubicBezTo>
                        <a:pt x="510" y="145"/>
                        <a:pt x="509" y="138"/>
                        <a:pt x="516" y="139"/>
                      </a:cubicBezTo>
                      <a:cubicBezTo>
                        <a:pt x="519" y="138"/>
                        <a:pt x="520" y="137"/>
                        <a:pt x="520" y="134"/>
                      </a:cubicBezTo>
                      <a:cubicBezTo>
                        <a:pt x="523" y="134"/>
                        <a:pt x="525" y="132"/>
                        <a:pt x="526" y="130"/>
                      </a:cubicBezTo>
                      <a:cubicBezTo>
                        <a:pt x="533" y="136"/>
                        <a:pt x="539" y="127"/>
                        <a:pt x="546" y="126"/>
                      </a:cubicBezTo>
                      <a:cubicBezTo>
                        <a:pt x="546" y="129"/>
                        <a:pt x="546" y="131"/>
                        <a:pt x="546" y="134"/>
                      </a:cubicBezTo>
                      <a:cubicBezTo>
                        <a:pt x="553" y="134"/>
                        <a:pt x="559" y="134"/>
                        <a:pt x="563" y="132"/>
                      </a:cubicBezTo>
                      <a:cubicBezTo>
                        <a:pt x="564" y="132"/>
                        <a:pt x="566" y="132"/>
                        <a:pt x="567" y="132"/>
                      </a:cubicBezTo>
                      <a:cubicBezTo>
                        <a:pt x="567" y="132"/>
                        <a:pt x="566" y="130"/>
                        <a:pt x="567" y="130"/>
                      </a:cubicBezTo>
                      <a:cubicBezTo>
                        <a:pt x="570" y="129"/>
                        <a:pt x="576" y="130"/>
                        <a:pt x="576" y="124"/>
                      </a:cubicBezTo>
                      <a:cubicBezTo>
                        <a:pt x="581" y="127"/>
                        <a:pt x="588" y="127"/>
                        <a:pt x="591" y="132"/>
                      </a:cubicBezTo>
                      <a:cubicBezTo>
                        <a:pt x="594" y="131"/>
                        <a:pt x="595" y="129"/>
                        <a:pt x="596" y="126"/>
                      </a:cubicBezTo>
                      <a:cubicBezTo>
                        <a:pt x="597" y="124"/>
                        <a:pt x="588" y="122"/>
                        <a:pt x="595" y="121"/>
                      </a:cubicBezTo>
                      <a:cubicBezTo>
                        <a:pt x="592" y="116"/>
                        <a:pt x="583" y="118"/>
                        <a:pt x="585" y="108"/>
                      </a:cubicBezTo>
                      <a:cubicBezTo>
                        <a:pt x="588" y="109"/>
                        <a:pt x="589" y="112"/>
                        <a:pt x="595" y="113"/>
                      </a:cubicBezTo>
                      <a:cubicBezTo>
                        <a:pt x="597" y="114"/>
                        <a:pt x="600" y="118"/>
                        <a:pt x="606" y="117"/>
                      </a:cubicBezTo>
                      <a:cubicBezTo>
                        <a:pt x="607" y="117"/>
                        <a:pt x="608" y="115"/>
                        <a:pt x="608" y="115"/>
                      </a:cubicBezTo>
                      <a:cubicBezTo>
                        <a:pt x="609" y="115"/>
                        <a:pt x="611" y="118"/>
                        <a:pt x="611" y="115"/>
                      </a:cubicBezTo>
                      <a:cubicBezTo>
                        <a:pt x="614" y="115"/>
                        <a:pt x="614" y="118"/>
                        <a:pt x="615" y="119"/>
                      </a:cubicBezTo>
                      <a:cubicBezTo>
                        <a:pt x="618" y="120"/>
                        <a:pt x="621" y="118"/>
                        <a:pt x="621" y="122"/>
                      </a:cubicBezTo>
                      <a:cubicBezTo>
                        <a:pt x="627" y="120"/>
                        <a:pt x="629" y="124"/>
                        <a:pt x="636" y="121"/>
                      </a:cubicBezTo>
                      <a:cubicBezTo>
                        <a:pt x="633" y="127"/>
                        <a:pt x="642" y="122"/>
                        <a:pt x="639" y="128"/>
                      </a:cubicBezTo>
                      <a:cubicBezTo>
                        <a:pt x="643" y="128"/>
                        <a:pt x="644" y="129"/>
                        <a:pt x="645" y="132"/>
                      </a:cubicBezTo>
                      <a:cubicBezTo>
                        <a:pt x="651" y="131"/>
                        <a:pt x="652" y="135"/>
                        <a:pt x="658" y="134"/>
                      </a:cubicBezTo>
                      <a:cubicBezTo>
                        <a:pt x="661" y="122"/>
                        <a:pt x="647" y="128"/>
                        <a:pt x="651" y="117"/>
                      </a:cubicBezTo>
                      <a:cubicBezTo>
                        <a:pt x="650" y="114"/>
                        <a:pt x="648" y="118"/>
                        <a:pt x="645" y="117"/>
                      </a:cubicBezTo>
                      <a:cubicBezTo>
                        <a:pt x="645" y="113"/>
                        <a:pt x="648" y="111"/>
                        <a:pt x="647" y="106"/>
                      </a:cubicBezTo>
                      <a:cubicBezTo>
                        <a:pt x="647" y="103"/>
                        <a:pt x="644" y="105"/>
                        <a:pt x="643" y="104"/>
                      </a:cubicBezTo>
                      <a:cubicBezTo>
                        <a:pt x="643" y="103"/>
                        <a:pt x="647" y="100"/>
                        <a:pt x="643" y="100"/>
                      </a:cubicBezTo>
                      <a:cubicBezTo>
                        <a:pt x="643" y="96"/>
                        <a:pt x="648" y="98"/>
                        <a:pt x="647" y="93"/>
                      </a:cubicBezTo>
                      <a:cubicBezTo>
                        <a:pt x="651" y="93"/>
                        <a:pt x="649" y="88"/>
                        <a:pt x="654" y="89"/>
                      </a:cubicBezTo>
                      <a:cubicBezTo>
                        <a:pt x="654" y="85"/>
                        <a:pt x="656" y="83"/>
                        <a:pt x="660" y="83"/>
                      </a:cubicBezTo>
                      <a:cubicBezTo>
                        <a:pt x="658" y="75"/>
                        <a:pt x="666" y="77"/>
                        <a:pt x="665" y="70"/>
                      </a:cubicBezTo>
                      <a:cubicBezTo>
                        <a:pt x="674" y="69"/>
                        <a:pt x="678" y="73"/>
                        <a:pt x="684" y="74"/>
                      </a:cubicBezTo>
                      <a:cubicBezTo>
                        <a:pt x="684" y="77"/>
                        <a:pt x="684" y="79"/>
                        <a:pt x="686" y="80"/>
                      </a:cubicBezTo>
                      <a:cubicBezTo>
                        <a:pt x="686" y="82"/>
                        <a:pt x="682" y="81"/>
                        <a:pt x="680" y="81"/>
                      </a:cubicBezTo>
                      <a:cubicBezTo>
                        <a:pt x="680" y="89"/>
                        <a:pt x="684" y="92"/>
                        <a:pt x="680" y="98"/>
                      </a:cubicBezTo>
                      <a:cubicBezTo>
                        <a:pt x="682" y="99"/>
                        <a:pt x="683" y="101"/>
                        <a:pt x="684" y="102"/>
                      </a:cubicBezTo>
                      <a:cubicBezTo>
                        <a:pt x="685" y="103"/>
                        <a:pt x="686" y="104"/>
                        <a:pt x="688" y="104"/>
                      </a:cubicBezTo>
                      <a:cubicBezTo>
                        <a:pt x="685" y="108"/>
                        <a:pt x="687" y="118"/>
                        <a:pt x="684" y="122"/>
                      </a:cubicBezTo>
                      <a:cubicBezTo>
                        <a:pt x="682" y="128"/>
                        <a:pt x="689" y="126"/>
                        <a:pt x="690" y="130"/>
                      </a:cubicBezTo>
                      <a:cubicBezTo>
                        <a:pt x="688" y="145"/>
                        <a:pt x="682" y="154"/>
                        <a:pt x="669" y="158"/>
                      </a:cubicBezTo>
                      <a:cubicBezTo>
                        <a:pt x="670" y="162"/>
                        <a:pt x="677" y="158"/>
                        <a:pt x="678" y="162"/>
                      </a:cubicBezTo>
                      <a:cubicBezTo>
                        <a:pt x="683" y="161"/>
                        <a:pt x="682" y="155"/>
                        <a:pt x="688" y="156"/>
                      </a:cubicBezTo>
                      <a:cubicBezTo>
                        <a:pt x="687" y="158"/>
                        <a:pt x="686" y="159"/>
                        <a:pt x="686" y="162"/>
                      </a:cubicBezTo>
                      <a:cubicBezTo>
                        <a:pt x="688" y="161"/>
                        <a:pt x="687" y="158"/>
                        <a:pt x="690" y="158"/>
                      </a:cubicBezTo>
                      <a:cubicBezTo>
                        <a:pt x="692" y="158"/>
                        <a:pt x="691" y="155"/>
                        <a:pt x="692" y="154"/>
                      </a:cubicBezTo>
                      <a:cubicBezTo>
                        <a:pt x="692" y="154"/>
                        <a:pt x="695" y="155"/>
                        <a:pt x="695" y="154"/>
                      </a:cubicBezTo>
                      <a:cubicBezTo>
                        <a:pt x="696" y="153"/>
                        <a:pt x="695" y="150"/>
                        <a:pt x="695" y="149"/>
                      </a:cubicBezTo>
                      <a:cubicBezTo>
                        <a:pt x="697" y="149"/>
                        <a:pt x="699" y="149"/>
                        <a:pt x="701" y="149"/>
                      </a:cubicBezTo>
                      <a:cubicBezTo>
                        <a:pt x="699" y="143"/>
                        <a:pt x="707" y="137"/>
                        <a:pt x="701" y="134"/>
                      </a:cubicBezTo>
                      <a:cubicBezTo>
                        <a:pt x="701" y="132"/>
                        <a:pt x="705" y="132"/>
                        <a:pt x="705" y="130"/>
                      </a:cubicBezTo>
                      <a:cubicBezTo>
                        <a:pt x="705" y="128"/>
                        <a:pt x="702" y="128"/>
                        <a:pt x="701" y="128"/>
                      </a:cubicBezTo>
                      <a:cubicBezTo>
                        <a:pt x="701" y="124"/>
                        <a:pt x="707" y="127"/>
                        <a:pt x="710" y="126"/>
                      </a:cubicBezTo>
                      <a:cubicBezTo>
                        <a:pt x="708" y="124"/>
                        <a:pt x="710" y="119"/>
                        <a:pt x="705" y="121"/>
                      </a:cubicBezTo>
                      <a:cubicBezTo>
                        <a:pt x="700" y="123"/>
                        <a:pt x="698" y="116"/>
                        <a:pt x="697" y="121"/>
                      </a:cubicBezTo>
                      <a:cubicBezTo>
                        <a:pt x="694" y="117"/>
                        <a:pt x="694" y="113"/>
                        <a:pt x="695" y="109"/>
                      </a:cubicBezTo>
                      <a:cubicBezTo>
                        <a:pt x="695" y="109"/>
                        <a:pt x="699" y="110"/>
                        <a:pt x="699" y="109"/>
                      </a:cubicBezTo>
                      <a:cubicBezTo>
                        <a:pt x="701" y="108"/>
                        <a:pt x="698" y="102"/>
                        <a:pt x="699" y="100"/>
                      </a:cubicBezTo>
                      <a:cubicBezTo>
                        <a:pt x="699" y="97"/>
                        <a:pt x="697" y="100"/>
                        <a:pt x="697" y="100"/>
                      </a:cubicBezTo>
                      <a:cubicBezTo>
                        <a:pt x="693" y="97"/>
                        <a:pt x="696" y="93"/>
                        <a:pt x="693" y="89"/>
                      </a:cubicBezTo>
                      <a:cubicBezTo>
                        <a:pt x="701" y="91"/>
                        <a:pt x="698" y="84"/>
                        <a:pt x="703" y="83"/>
                      </a:cubicBezTo>
                      <a:cubicBezTo>
                        <a:pt x="703" y="80"/>
                        <a:pt x="703" y="77"/>
                        <a:pt x="703" y="74"/>
                      </a:cubicBezTo>
                      <a:cubicBezTo>
                        <a:pt x="709" y="72"/>
                        <a:pt x="706" y="80"/>
                        <a:pt x="706" y="83"/>
                      </a:cubicBezTo>
                      <a:cubicBezTo>
                        <a:pt x="707" y="86"/>
                        <a:pt x="710" y="82"/>
                        <a:pt x="710" y="85"/>
                      </a:cubicBezTo>
                      <a:cubicBezTo>
                        <a:pt x="710" y="86"/>
                        <a:pt x="708" y="88"/>
                        <a:pt x="708" y="87"/>
                      </a:cubicBezTo>
                      <a:cubicBezTo>
                        <a:pt x="710" y="92"/>
                        <a:pt x="714" y="93"/>
                        <a:pt x="719" y="96"/>
                      </a:cubicBezTo>
                      <a:cubicBezTo>
                        <a:pt x="723" y="97"/>
                        <a:pt x="719" y="91"/>
                        <a:pt x="718" y="91"/>
                      </a:cubicBezTo>
                      <a:cubicBezTo>
                        <a:pt x="720" y="88"/>
                        <a:pt x="726" y="88"/>
                        <a:pt x="731" y="87"/>
                      </a:cubicBezTo>
                      <a:cubicBezTo>
                        <a:pt x="730" y="85"/>
                        <a:pt x="727" y="85"/>
                        <a:pt x="725" y="85"/>
                      </a:cubicBezTo>
                      <a:cubicBezTo>
                        <a:pt x="727" y="80"/>
                        <a:pt x="722" y="80"/>
                        <a:pt x="723" y="76"/>
                      </a:cubicBezTo>
                      <a:cubicBezTo>
                        <a:pt x="725" y="80"/>
                        <a:pt x="736" y="74"/>
                        <a:pt x="734" y="81"/>
                      </a:cubicBezTo>
                      <a:cubicBezTo>
                        <a:pt x="736" y="83"/>
                        <a:pt x="738" y="80"/>
                        <a:pt x="738" y="80"/>
                      </a:cubicBezTo>
                      <a:cubicBezTo>
                        <a:pt x="741" y="80"/>
                        <a:pt x="739" y="82"/>
                        <a:pt x="740" y="83"/>
                      </a:cubicBezTo>
                      <a:cubicBezTo>
                        <a:pt x="741" y="84"/>
                        <a:pt x="743" y="83"/>
                        <a:pt x="744" y="83"/>
                      </a:cubicBezTo>
                      <a:cubicBezTo>
                        <a:pt x="747" y="87"/>
                        <a:pt x="754" y="83"/>
                        <a:pt x="749" y="89"/>
                      </a:cubicBezTo>
                      <a:cubicBezTo>
                        <a:pt x="752" y="89"/>
                        <a:pt x="756" y="89"/>
                        <a:pt x="759" y="89"/>
                      </a:cubicBezTo>
                      <a:cubicBezTo>
                        <a:pt x="759" y="87"/>
                        <a:pt x="751" y="85"/>
                        <a:pt x="757" y="83"/>
                      </a:cubicBezTo>
                      <a:cubicBezTo>
                        <a:pt x="755" y="82"/>
                        <a:pt x="753" y="81"/>
                        <a:pt x="751" y="80"/>
                      </a:cubicBezTo>
                      <a:cubicBezTo>
                        <a:pt x="750" y="70"/>
                        <a:pt x="751" y="70"/>
                        <a:pt x="751" y="59"/>
                      </a:cubicBezTo>
                      <a:cubicBezTo>
                        <a:pt x="761" y="58"/>
                        <a:pt x="775" y="61"/>
                        <a:pt x="783" y="59"/>
                      </a:cubicBezTo>
                      <a:cubicBezTo>
                        <a:pt x="786" y="58"/>
                        <a:pt x="784" y="53"/>
                        <a:pt x="788" y="57"/>
                      </a:cubicBezTo>
                      <a:cubicBezTo>
                        <a:pt x="794" y="53"/>
                        <a:pt x="790" y="50"/>
                        <a:pt x="792" y="44"/>
                      </a:cubicBezTo>
                      <a:cubicBezTo>
                        <a:pt x="797" y="45"/>
                        <a:pt x="799" y="44"/>
                        <a:pt x="801" y="42"/>
                      </a:cubicBezTo>
                      <a:cubicBezTo>
                        <a:pt x="804" y="38"/>
                        <a:pt x="809" y="37"/>
                        <a:pt x="813" y="33"/>
                      </a:cubicBezTo>
                      <a:cubicBezTo>
                        <a:pt x="832" y="30"/>
                        <a:pt x="851" y="28"/>
                        <a:pt x="867" y="22"/>
                      </a:cubicBezTo>
                      <a:cubicBezTo>
                        <a:pt x="870" y="19"/>
                        <a:pt x="870" y="26"/>
                        <a:pt x="870" y="26"/>
                      </a:cubicBezTo>
                      <a:cubicBezTo>
                        <a:pt x="871" y="25"/>
                        <a:pt x="874" y="21"/>
                        <a:pt x="872" y="20"/>
                      </a:cubicBezTo>
                      <a:cubicBezTo>
                        <a:pt x="875" y="21"/>
                        <a:pt x="872" y="23"/>
                        <a:pt x="874" y="26"/>
                      </a:cubicBezTo>
                      <a:cubicBezTo>
                        <a:pt x="875" y="26"/>
                        <a:pt x="879" y="25"/>
                        <a:pt x="878" y="27"/>
                      </a:cubicBezTo>
                      <a:cubicBezTo>
                        <a:pt x="881" y="26"/>
                        <a:pt x="876" y="25"/>
                        <a:pt x="880" y="24"/>
                      </a:cubicBezTo>
                      <a:cubicBezTo>
                        <a:pt x="883" y="23"/>
                        <a:pt x="889" y="24"/>
                        <a:pt x="889" y="18"/>
                      </a:cubicBezTo>
                      <a:cubicBezTo>
                        <a:pt x="893" y="19"/>
                        <a:pt x="895" y="18"/>
                        <a:pt x="895" y="14"/>
                      </a:cubicBezTo>
                      <a:cubicBezTo>
                        <a:pt x="897" y="15"/>
                        <a:pt x="898" y="18"/>
                        <a:pt x="900" y="18"/>
                      </a:cubicBezTo>
                      <a:cubicBezTo>
                        <a:pt x="905" y="18"/>
                        <a:pt x="904" y="12"/>
                        <a:pt x="904" y="7"/>
                      </a:cubicBezTo>
                      <a:cubicBezTo>
                        <a:pt x="913" y="4"/>
                        <a:pt x="922" y="0"/>
                        <a:pt x="936" y="1"/>
                      </a:cubicBezTo>
                      <a:cubicBezTo>
                        <a:pt x="934" y="3"/>
                        <a:pt x="934" y="6"/>
                        <a:pt x="934" y="9"/>
                      </a:cubicBezTo>
                      <a:cubicBezTo>
                        <a:pt x="937" y="13"/>
                        <a:pt x="945" y="13"/>
                        <a:pt x="949" y="9"/>
                      </a:cubicBezTo>
                      <a:cubicBezTo>
                        <a:pt x="951" y="9"/>
                        <a:pt x="950" y="11"/>
                        <a:pt x="949" y="11"/>
                      </a:cubicBezTo>
                      <a:close/>
                      <a:moveTo>
                        <a:pt x="1396" y="238"/>
                      </a:moveTo>
                      <a:cubicBezTo>
                        <a:pt x="1396" y="236"/>
                        <a:pt x="1393" y="236"/>
                        <a:pt x="1392" y="234"/>
                      </a:cubicBezTo>
                      <a:cubicBezTo>
                        <a:pt x="1386" y="233"/>
                        <a:pt x="1386" y="238"/>
                        <a:pt x="1392" y="236"/>
                      </a:cubicBezTo>
                      <a:cubicBezTo>
                        <a:pt x="1393" y="238"/>
                        <a:pt x="1394" y="238"/>
                        <a:pt x="1396" y="238"/>
                      </a:cubicBezTo>
                      <a:close/>
                      <a:moveTo>
                        <a:pt x="403" y="378"/>
                      </a:moveTo>
                      <a:cubicBezTo>
                        <a:pt x="401" y="384"/>
                        <a:pt x="409" y="380"/>
                        <a:pt x="406" y="387"/>
                      </a:cubicBezTo>
                      <a:cubicBezTo>
                        <a:pt x="410" y="388"/>
                        <a:pt x="411" y="384"/>
                        <a:pt x="412" y="387"/>
                      </a:cubicBezTo>
                      <a:cubicBezTo>
                        <a:pt x="412" y="389"/>
                        <a:pt x="411" y="389"/>
                        <a:pt x="410" y="389"/>
                      </a:cubicBezTo>
                      <a:cubicBezTo>
                        <a:pt x="407" y="390"/>
                        <a:pt x="399" y="393"/>
                        <a:pt x="397" y="393"/>
                      </a:cubicBezTo>
                      <a:cubicBezTo>
                        <a:pt x="392" y="392"/>
                        <a:pt x="391" y="388"/>
                        <a:pt x="388" y="385"/>
                      </a:cubicBezTo>
                      <a:cubicBezTo>
                        <a:pt x="388" y="382"/>
                        <a:pt x="393" y="384"/>
                        <a:pt x="393" y="382"/>
                      </a:cubicBezTo>
                      <a:cubicBezTo>
                        <a:pt x="389" y="378"/>
                        <a:pt x="388" y="377"/>
                        <a:pt x="382" y="380"/>
                      </a:cubicBezTo>
                      <a:cubicBezTo>
                        <a:pt x="380" y="376"/>
                        <a:pt x="379" y="373"/>
                        <a:pt x="373" y="374"/>
                      </a:cubicBezTo>
                      <a:cubicBezTo>
                        <a:pt x="370" y="374"/>
                        <a:pt x="372" y="377"/>
                        <a:pt x="371" y="378"/>
                      </a:cubicBezTo>
                      <a:cubicBezTo>
                        <a:pt x="370" y="379"/>
                        <a:pt x="367" y="379"/>
                        <a:pt x="365" y="380"/>
                      </a:cubicBezTo>
                      <a:cubicBezTo>
                        <a:pt x="363" y="381"/>
                        <a:pt x="362" y="387"/>
                        <a:pt x="358" y="385"/>
                      </a:cubicBezTo>
                      <a:cubicBezTo>
                        <a:pt x="360" y="392"/>
                        <a:pt x="354" y="394"/>
                        <a:pt x="354" y="395"/>
                      </a:cubicBezTo>
                      <a:cubicBezTo>
                        <a:pt x="353" y="399"/>
                        <a:pt x="354" y="403"/>
                        <a:pt x="352" y="408"/>
                      </a:cubicBezTo>
                      <a:cubicBezTo>
                        <a:pt x="350" y="408"/>
                        <a:pt x="350" y="406"/>
                        <a:pt x="349" y="406"/>
                      </a:cubicBezTo>
                      <a:cubicBezTo>
                        <a:pt x="347" y="412"/>
                        <a:pt x="353" y="415"/>
                        <a:pt x="349" y="419"/>
                      </a:cubicBezTo>
                      <a:cubicBezTo>
                        <a:pt x="352" y="417"/>
                        <a:pt x="351" y="422"/>
                        <a:pt x="352" y="423"/>
                      </a:cubicBezTo>
                      <a:cubicBezTo>
                        <a:pt x="353" y="423"/>
                        <a:pt x="355" y="422"/>
                        <a:pt x="356" y="423"/>
                      </a:cubicBezTo>
                      <a:cubicBezTo>
                        <a:pt x="360" y="424"/>
                        <a:pt x="361" y="427"/>
                        <a:pt x="363" y="424"/>
                      </a:cubicBezTo>
                      <a:cubicBezTo>
                        <a:pt x="364" y="424"/>
                        <a:pt x="367" y="425"/>
                        <a:pt x="367" y="424"/>
                      </a:cubicBezTo>
                      <a:cubicBezTo>
                        <a:pt x="374" y="424"/>
                        <a:pt x="372" y="423"/>
                        <a:pt x="375" y="421"/>
                      </a:cubicBezTo>
                      <a:cubicBezTo>
                        <a:pt x="378" y="420"/>
                        <a:pt x="379" y="423"/>
                        <a:pt x="382" y="423"/>
                      </a:cubicBezTo>
                      <a:cubicBezTo>
                        <a:pt x="382" y="421"/>
                        <a:pt x="382" y="419"/>
                        <a:pt x="384" y="419"/>
                      </a:cubicBezTo>
                      <a:cubicBezTo>
                        <a:pt x="388" y="418"/>
                        <a:pt x="397" y="418"/>
                        <a:pt x="401" y="419"/>
                      </a:cubicBezTo>
                      <a:cubicBezTo>
                        <a:pt x="404" y="420"/>
                        <a:pt x="405" y="422"/>
                        <a:pt x="408" y="423"/>
                      </a:cubicBezTo>
                      <a:cubicBezTo>
                        <a:pt x="410" y="423"/>
                        <a:pt x="410" y="421"/>
                        <a:pt x="412" y="421"/>
                      </a:cubicBezTo>
                      <a:cubicBezTo>
                        <a:pt x="411" y="421"/>
                        <a:pt x="413" y="422"/>
                        <a:pt x="414" y="423"/>
                      </a:cubicBezTo>
                      <a:cubicBezTo>
                        <a:pt x="419" y="424"/>
                        <a:pt x="419" y="424"/>
                        <a:pt x="423" y="424"/>
                      </a:cubicBezTo>
                      <a:cubicBezTo>
                        <a:pt x="431" y="425"/>
                        <a:pt x="441" y="423"/>
                        <a:pt x="449" y="424"/>
                      </a:cubicBezTo>
                      <a:cubicBezTo>
                        <a:pt x="449" y="420"/>
                        <a:pt x="449" y="417"/>
                        <a:pt x="451" y="415"/>
                      </a:cubicBezTo>
                      <a:cubicBezTo>
                        <a:pt x="445" y="407"/>
                        <a:pt x="439" y="398"/>
                        <a:pt x="427" y="396"/>
                      </a:cubicBezTo>
                      <a:cubicBezTo>
                        <a:pt x="427" y="393"/>
                        <a:pt x="424" y="393"/>
                        <a:pt x="423" y="391"/>
                      </a:cubicBezTo>
                      <a:cubicBezTo>
                        <a:pt x="423" y="388"/>
                        <a:pt x="422" y="387"/>
                        <a:pt x="421" y="385"/>
                      </a:cubicBezTo>
                      <a:cubicBezTo>
                        <a:pt x="422" y="380"/>
                        <a:pt x="428" y="379"/>
                        <a:pt x="427" y="372"/>
                      </a:cubicBezTo>
                      <a:cubicBezTo>
                        <a:pt x="416" y="371"/>
                        <a:pt x="411" y="376"/>
                        <a:pt x="403" y="378"/>
                      </a:cubicBezTo>
                      <a:close/>
                      <a:moveTo>
                        <a:pt x="531" y="464"/>
                      </a:moveTo>
                      <a:cubicBezTo>
                        <a:pt x="529" y="464"/>
                        <a:pt x="526" y="464"/>
                        <a:pt x="529" y="465"/>
                      </a:cubicBezTo>
                      <a:cubicBezTo>
                        <a:pt x="532" y="463"/>
                        <a:pt x="539" y="463"/>
                        <a:pt x="542" y="462"/>
                      </a:cubicBezTo>
                      <a:cubicBezTo>
                        <a:pt x="543" y="462"/>
                        <a:pt x="542" y="458"/>
                        <a:pt x="542" y="458"/>
                      </a:cubicBezTo>
                      <a:cubicBezTo>
                        <a:pt x="543" y="457"/>
                        <a:pt x="545" y="460"/>
                        <a:pt x="546" y="460"/>
                      </a:cubicBezTo>
                      <a:cubicBezTo>
                        <a:pt x="546" y="456"/>
                        <a:pt x="546" y="451"/>
                        <a:pt x="546" y="447"/>
                      </a:cubicBezTo>
                      <a:cubicBezTo>
                        <a:pt x="544" y="444"/>
                        <a:pt x="542" y="443"/>
                        <a:pt x="541" y="441"/>
                      </a:cubicBezTo>
                      <a:cubicBezTo>
                        <a:pt x="540" y="440"/>
                        <a:pt x="541" y="438"/>
                        <a:pt x="541" y="438"/>
                      </a:cubicBezTo>
                      <a:cubicBezTo>
                        <a:pt x="540" y="435"/>
                        <a:pt x="534" y="433"/>
                        <a:pt x="539" y="432"/>
                      </a:cubicBezTo>
                      <a:cubicBezTo>
                        <a:pt x="542" y="432"/>
                        <a:pt x="546" y="432"/>
                        <a:pt x="550" y="432"/>
                      </a:cubicBezTo>
                      <a:cubicBezTo>
                        <a:pt x="551" y="425"/>
                        <a:pt x="546" y="425"/>
                        <a:pt x="546" y="423"/>
                      </a:cubicBezTo>
                      <a:cubicBezTo>
                        <a:pt x="546" y="419"/>
                        <a:pt x="542" y="419"/>
                        <a:pt x="541" y="417"/>
                      </a:cubicBezTo>
                      <a:cubicBezTo>
                        <a:pt x="541" y="417"/>
                        <a:pt x="544" y="415"/>
                        <a:pt x="542" y="413"/>
                      </a:cubicBezTo>
                      <a:cubicBezTo>
                        <a:pt x="537" y="415"/>
                        <a:pt x="536" y="411"/>
                        <a:pt x="531" y="411"/>
                      </a:cubicBezTo>
                      <a:cubicBezTo>
                        <a:pt x="533" y="401"/>
                        <a:pt x="520" y="404"/>
                        <a:pt x="520" y="395"/>
                      </a:cubicBezTo>
                      <a:cubicBezTo>
                        <a:pt x="525" y="391"/>
                        <a:pt x="528" y="385"/>
                        <a:pt x="539" y="387"/>
                      </a:cubicBezTo>
                      <a:cubicBezTo>
                        <a:pt x="539" y="386"/>
                        <a:pt x="539" y="384"/>
                        <a:pt x="541" y="383"/>
                      </a:cubicBezTo>
                      <a:cubicBezTo>
                        <a:pt x="541" y="378"/>
                        <a:pt x="535" y="379"/>
                        <a:pt x="535" y="374"/>
                      </a:cubicBezTo>
                      <a:cubicBezTo>
                        <a:pt x="526" y="373"/>
                        <a:pt x="522" y="377"/>
                        <a:pt x="516" y="374"/>
                      </a:cubicBezTo>
                      <a:cubicBezTo>
                        <a:pt x="516" y="377"/>
                        <a:pt x="516" y="378"/>
                        <a:pt x="514" y="376"/>
                      </a:cubicBezTo>
                      <a:cubicBezTo>
                        <a:pt x="513" y="375"/>
                        <a:pt x="512" y="378"/>
                        <a:pt x="513" y="378"/>
                      </a:cubicBezTo>
                      <a:cubicBezTo>
                        <a:pt x="508" y="380"/>
                        <a:pt x="502" y="383"/>
                        <a:pt x="500" y="383"/>
                      </a:cubicBezTo>
                      <a:cubicBezTo>
                        <a:pt x="494" y="385"/>
                        <a:pt x="496" y="386"/>
                        <a:pt x="494" y="389"/>
                      </a:cubicBezTo>
                      <a:cubicBezTo>
                        <a:pt x="493" y="390"/>
                        <a:pt x="491" y="388"/>
                        <a:pt x="490" y="389"/>
                      </a:cubicBezTo>
                      <a:cubicBezTo>
                        <a:pt x="489" y="390"/>
                        <a:pt x="491" y="394"/>
                        <a:pt x="490" y="395"/>
                      </a:cubicBezTo>
                      <a:cubicBezTo>
                        <a:pt x="491" y="399"/>
                        <a:pt x="495" y="392"/>
                        <a:pt x="496" y="398"/>
                      </a:cubicBezTo>
                      <a:cubicBezTo>
                        <a:pt x="496" y="400"/>
                        <a:pt x="497" y="401"/>
                        <a:pt x="498" y="402"/>
                      </a:cubicBezTo>
                      <a:cubicBezTo>
                        <a:pt x="496" y="408"/>
                        <a:pt x="499" y="412"/>
                        <a:pt x="500" y="413"/>
                      </a:cubicBezTo>
                      <a:cubicBezTo>
                        <a:pt x="500" y="416"/>
                        <a:pt x="500" y="416"/>
                        <a:pt x="501" y="417"/>
                      </a:cubicBezTo>
                      <a:cubicBezTo>
                        <a:pt x="502" y="417"/>
                        <a:pt x="503" y="423"/>
                        <a:pt x="503" y="423"/>
                      </a:cubicBezTo>
                      <a:cubicBezTo>
                        <a:pt x="505" y="428"/>
                        <a:pt x="505" y="427"/>
                        <a:pt x="507" y="430"/>
                      </a:cubicBezTo>
                      <a:cubicBezTo>
                        <a:pt x="508" y="432"/>
                        <a:pt x="506" y="434"/>
                        <a:pt x="507" y="436"/>
                      </a:cubicBezTo>
                      <a:cubicBezTo>
                        <a:pt x="508" y="437"/>
                        <a:pt x="512" y="438"/>
                        <a:pt x="511" y="441"/>
                      </a:cubicBezTo>
                      <a:cubicBezTo>
                        <a:pt x="504" y="439"/>
                        <a:pt x="509" y="449"/>
                        <a:pt x="505" y="451"/>
                      </a:cubicBezTo>
                      <a:cubicBezTo>
                        <a:pt x="513" y="452"/>
                        <a:pt x="513" y="463"/>
                        <a:pt x="522" y="458"/>
                      </a:cubicBezTo>
                      <a:cubicBezTo>
                        <a:pt x="515" y="465"/>
                        <a:pt x="531" y="459"/>
                        <a:pt x="531" y="464"/>
                      </a:cubicBezTo>
                      <a:close/>
                      <a:moveTo>
                        <a:pt x="587" y="378"/>
                      </a:moveTo>
                      <a:cubicBezTo>
                        <a:pt x="586" y="379"/>
                        <a:pt x="587" y="382"/>
                        <a:pt x="585" y="383"/>
                      </a:cubicBezTo>
                      <a:cubicBezTo>
                        <a:pt x="584" y="385"/>
                        <a:pt x="580" y="385"/>
                        <a:pt x="580" y="387"/>
                      </a:cubicBezTo>
                      <a:cubicBezTo>
                        <a:pt x="581" y="389"/>
                        <a:pt x="585" y="392"/>
                        <a:pt x="585" y="395"/>
                      </a:cubicBezTo>
                      <a:cubicBezTo>
                        <a:pt x="585" y="395"/>
                        <a:pt x="582" y="395"/>
                        <a:pt x="583" y="396"/>
                      </a:cubicBezTo>
                      <a:cubicBezTo>
                        <a:pt x="585" y="398"/>
                        <a:pt x="589" y="397"/>
                        <a:pt x="591" y="400"/>
                      </a:cubicBezTo>
                      <a:cubicBezTo>
                        <a:pt x="591" y="398"/>
                        <a:pt x="593" y="397"/>
                        <a:pt x="595" y="396"/>
                      </a:cubicBezTo>
                      <a:cubicBezTo>
                        <a:pt x="596" y="391"/>
                        <a:pt x="592" y="391"/>
                        <a:pt x="591" y="387"/>
                      </a:cubicBezTo>
                      <a:cubicBezTo>
                        <a:pt x="594" y="386"/>
                        <a:pt x="597" y="384"/>
                        <a:pt x="596" y="380"/>
                      </a:cubicBezTo>
                      <a:cubicBezTo>
                        <a:pt x="593" y="380"/>
                        <a:pt x="592" y="378"/>
                        <a:pt x="595" y="376"/>
                      </a:cubicBezTo>
                      <a:cubicBezTo>
                        <a:pt x="592" y="377"/>
                        <a:pt x="589" y="376"/>
                        <a:pt x="587" y="378"/>
                      </a:cubicBezTo>
                      <a:close/>
                      <a:moveTo>
                        <a:pt x="343" y="428"/>
                      </a:moveTo>
                      <a:cubicBezTo>
                        <a:pt x="342" y="436"/>
                        <a:pt x="356" y="431"/>
                        <a:pt x="356" y="428"/>
                      </a:cubicBezTo>
                      <a:cubicBezTo>
                        <a:pt x="351" y="426"/>
                        <a:pt x="348" y="426"/>
                        <a:pt x="343" y="428"/>
                      </a:cubicBezTo>
                      <a:close/>
                      <a:moveTo>
                        <a:pt x="386" y="775"/>
                      </a:moveTo>
                      <a:cubicBezTo>
                        <a:pt x="388" y="768"/>
                        <a:pt x="399" y="768"/>
                        <a:pt x="397" y="756"/>
                      </a:cubicBezTo>
                      <a:cubicBezTo>
                        <a:pt x="392" y="761"/>
                        <a:pt x="382" y="752"/>
                        <a:pt x="377" y="758"/>
                      </a:cubicBezTo>
                      <a:cubicBezTo>
                        <a:pt x="385" y="759"/>
                        <a:pt x="375" y="760"/>
                        <a:pt x="375" y="762"/>
                      </a:cubicBezTo>
                      <a:cubicBezTo>
                        <a:pt x="375" y="760"/>
                        <a:pt x="377" y="766"/>
                        <a:pt x="377" y="767"/>
                      </a:cubicBezTo>
                      <a:cubicBezTo>
                        <a:pt x="377" y="770"/>
                        <a:pt x="377" y="773"/>
                        <a:pt x="375" y="773"/>
                      </a:cubicBezTo>
                      <a:cubicBezTo>
                        <a:pt x="375" y="772"/>
                        <a:pt x="373" y="771"/>
                        <a:pt x="373" y="773"/>
                      </a:cubicBezTo>
                      <a:cubicBezTo>
                        <a:pt x="375" y="776"/>
                        <a:pt x="381" y="775"/>
                        <a:pt x="386" y="7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9" name="任意多边形: 形状 89"/>
                <p:cNvSpPr>
                  <a:spLocks/>
                </p:cNvSpPr>
                <p:nvPr/>
              </p:nvSpPr>
              <p:spPr bwMode="auto">
                <a:xfrm>
                  <a:off x="4137527" y="707649"/>
                  <a:ext cx="47627" cy="25214"/>
                </a:xfrm>
                <a:custGeom>
                  <a:avLst/>
                  <a:gdLst>
                    <a:gd name="T0" fmla="*/ 16 w 23"/>
                    <a:gd name="T1" fmla="*/ 0 h 12"/>
                    <a:gd name="T2" fmla="*/ 20 w 23"/>
                    <a:gd name="T3" fmla="*/ 11 h 12"/>
                    <a:gd name="T4" fmla="*/ 0 w 23"/>
                    <a:gd name="T5" fmla="*/ 6 h 12"/>
                    <a:gd name="T6" fmla="*/ 16 w 23"/>
                    <a:gd name="T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12">
                      <a:moveTo>
                        <a:pt x="16" y="0"/>
                      </a:moveTo>
                      <a:cubicBezTo>
                        <a:pt x="16" y="5"/>
                        <a:pt x="23" y="4"/>
                        <a:pt x="20" y="11"/>
                      </a:cubicBezTo>
                      <a:cubicBezTo>
                        <a:pt x="10" y="12"/>
                        <a:pt x="4" y="10"/>
                        <a:pt x="0" y="6"/>
                      </a:cubicBezTo>
                      <a:cubicBezTo>
                        <a:pt x="3" y="1"/>
                        <a:pt x="10" y="1"/>
                        <a:pt x="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0" name="任意多边形: 形状 90"/>
                <p:cNvSpPr>
                  <a:spLocks/>
                </p:cNvSpPr>
                <p:nvPr/>
              </p:nvSpPr>
              <p:spPr bwMode="auto">
                <a:xfrm>
                  <a:off x="4234180" y="755276"/>
                  <a:ext cx="466461" cy="326383"/>
                </a:xfrm>
                <a:custGeom>
                  <a:avLst/>
                  <a:gdLst>
                    <a:gd name="T0" fmla="*/ 22 w 224"/>
                    <a:gd name="T1" fmla="*/ 9 h 157"/>
                    <a:gd name="T2" fmla="*/ 29 w 224"/>
                    <a:gd name="T3" fmla="*/ 7 h 157"/>
                    <a:gd name="T4" fmla="*/ 29 w 224"/>
                    <a:gd name="T5" fmla="*/ 11 h 157"/>
                    <a:gd name="T6" fmla="*/ 29 w 224"/>
                    <a:gd name="T7" fmla="*/ 18 h 157"/>
                    <a:gd name="T8" fmla="*/ 35 w 224"/>
                    <a:gd name="T9" fmla="*/ 33 h 157"/>
                    <a:gd name="T10" fmla="*/ 48 w 224"/>
                    <a:gd name="T11" fmla="*/ 9 h 157"/>
                    <a:gd name="T12" fmla="*/ 65 w 224"/>
                    <a:gd name="T13" fmla="*/ 7 h 157"/>
                    <a:gd name="T14" fmla="*/ 76 w 224"/>
                    <a:gd name="T15" fmla="*/ 25 h 157"/>
                    <a:gd name="T16" fmla="*/ 89 w 224"/>
                    <a:gd name="T17" fmla="*/ 22 h 157"/>
                    <a:gd name="T18" fmla="*/ 107 w 224"/>
                    <a:gd name="T19" fmla="*/ 20 h 157"/>
                    <a:gd name="T20" fmla="*/ 115 w 224"/>
                    <a:gd name="T21" fmla="*/ 27 h 157"/>
                    <a:gd name="T22" fmla="*/ 122 w 224"/>
                    <a:gd name="T23" fmla="*/ 31 h 157"/>
                    <a:gd name="T24" fmla="*/ 126 w 224"/>
                    <a:gd name="T25" fmla="*/ 33 h 157"/>
                    <a:gd name="T26" fmla="*/ 143 w 224"/>
                    <a:gd name="T27" fmla="*/ 37 h 157"/>
                    <a:gd name="T28" fmla="*/ 158 w 224"/>
                    <a:gd name="T29" fmla="*/ 44 h 157"/>
                    <a:gd name="T30" fmla="*/ 163 w 224"/>
                    <a:gd name="T31" fmla="*/ 50 h 157"/>
                    <a:gd name="T32" fmla="*/ 174 w 224"/>
                    <a:gd name="T33" fmla="*/ 59 h 157"/>
                    <a:gd name="T34" fmla="*/ 167 w 224"/>
                    <a:gd name="T35" fmla="*/ 74 h 157"/>
                    <a:gd name="T36" fmla="*/ 184 w 224"/>
                    <a:gd name="T37" fmla="*/ 76 h 157"/>
                    <a:gd name="T38" fmla="*/ 188 w 224"/>
                    <a:gd name="T39" fmla="*/ 85 h 157"/>
                    <a:gd name="T40" fmla="*/ 202 w 224"/>
                    <a:gd name="T41" fmla="*/ 87 h 157"/>
                    <a:gd name="T42" fmla="*/ 212 w 224"/>
                    <a:gd name="T43" fmla="*/ 96 h 157"/>
                    <a:gd name="T44" fmla="*/ 216 w 224"/>
                    <a:gd name="T45" fmla="*/ 104 h 157"/>
                    <a:gd name="T46" fmla="*/ 206 w 224"/>
                    <a:gd name="T47" fmla="*/ 117 h 157"/>
                    <a:gd name="T48" fmla="*/ 193 w 224"/>
                    <a:gd name="T49" fmla="*/ 115 h 157"/>
                    <a:gd name="T50" fmla="*/ 182 w 224"/>
                    <a:gd name="T51" fmla="*/ 104 h 157"/>
                    <a:gd name="T52" fmla="*/ 173 w 224"/>
                    <a:gd name="T53" fmla="*/ 113 h 157"/>
                    <a:gd name="T54" fmla="*/ 186 w 224"/>
                    <a:gd name="T55" fmla="*/ 121 h 157"/>
                    <a:gd name="T56" fmla="*/ 193 w 224"/>
                    <a:gd name="T57" fmla="*/ 134 h 157"/>
                    <a:gd name="T58" fmla="*/ 188 w 224"/>
                    <a:gd name="T59" fmla="*/ 147 h 157"/>
                    <a:gd name="T60" fmla="*/ 163 w 224"/>
                    <a:gd name="T61" fmla="*/ 137 h 157"/>
                    <a:gd name="T62" fmla="*/ 171 w 224"/>
                    <a:gd name="T63" fmla="*/ 147 h 157"/>
                    <a:gd name="T64" fmla="*/ 180 w 224"/>
                    <a:gd name="T65" fmla="*/ 152 h 157"/>
                    <a:gd name="T66" fmla="*/ 171 w 224"/>
                    <a:gd name="T67" fmla="*/ 152 h 157"/>
                    <a:gd name="T68" fmla="*/ 150 w 224"/>
                    <a:gd name="T69" fmla="*/ 145 h 157"/>
                    <a:gd name="T70" fmla="*/ 139 w 224"/>
                    <a:gd name="T71" fmla="*/ 139 h 157"/>
                    <a:gd name="T72" fmla="*/ 133 w 224"/>
                    <a:gd name="T73" fmla="*/ 130 h 157"/>
                    <a:gd name="T74" fmla="*/ 122 w 224"/>
                    <a:gd name="T75" fmla="*/ 109 h 157"/>
                    <a:gd name="T76" fmla="*/ 124 w 224"/>
                    <a:gd name="T77" fmla="*/ 104 h 157"/>
                    <a:gd name="T78" fmla="*/ 128 w 224"/>
                    <a:gd name="T79" fmla="*/ 96 h 157"/>
                    <a:gd name="T80" fmla="*/ 133 w 224"/>
                    <a:gd name="T81" fmla="*/ 87 h 157"/>
                    <a:gd name="T82" fmla="*/ 128 w 224"/>
                    <a:gd name="T83" fmla="*/ 76 h 157"/>
                    <a:gd name="T84" fmla="*/ 120 w 224"/>
                    <a:gd name="T85" fmla="*/ 70 h 157"/>
                    <a:gd name="T86" fmla="*/ 115 w 224"/>
                    <a:gd name="T87" fmla="*/ 70 h 157"/>
                    <a:gd name="T88" fmla="*/ 107 w 224"/>
                    <a:gd name="T89" fmla="*/ 68 h 157"/>
                    <a:gd name="T90" fmla="*/ 92 w 224"/>
                    <a:gd name="T91" fmla="*/ 52 h 157"/>
                    <a:gd name="T92" fmla="*/ 78 w 224"/>
                    <a:gd name="T93" fmla="*/ 55 h 157"/>
                    <a:gd name="T94" fmla="*/ 65 w 224"/>
                    <a:gd name="T95" fmla="*/ 55 h 157"/>
                    <a:gd name="T96" fmla="*/ 50 w 224"/>
                    <a:gd name="T97" fmla="*/ 55 h 157"/>
                    <a:gd name="T98" fmla="*/ 22 w 224"/>
                    <a:gd name="T99" fmla="*/ 50 h 157"/>
                    <a:gd name="T100" fmla="*/ 9 w 224"/>
                    <a:gd name="T101" fmla="*/ 42 h 157"/>
                    <a:gd name="T102" fmla="*/ 5 w 224"/>
                    <a:gd name="T103" fmla="*/ 33 h 157"/>
                    <a:gd name="T104" fmla="*/ 7 w 224"/>
                    <a:gd name="T105" fmla="*/ 25 h 157"/>
                    <a:gd name="T106" fmla="*/ 145 w 224"/>
                    <a:gd name="T107" fmla="*/ 107 h 157"/>
                    <a:gd name="T108" fmla="*/ 154 w 224"/>
                    <a:gd name="T109" fmla="*/ 100 h 157"/>
                    <a:gd name="T110" fmla="*/ 145 w 224"/>
                    <a:gd name="T111" fmla="*/ 107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24" h="157">
                      <a:moveTo>
                        <a:pt x="9" y="11"/>
                      </a:moveTo>
                      <a:cubicBezTo>
                        <a:pt x="12" y="16"/>
                        <a:pt x="19" y="4"/>
                        <a:pt x="22" y="9"/>
                      </a:cubicBezTo>
                      <a:cubicBezTo>
                        <a:pt x="24" y="9"/>
                        <a:pt x="23" y="5"/>
                        <a:pt x="24" y="5"/>
                      </a:cubicBezTo>
                      <a:cubicBezTo>
                        <a:pt x="26" y="4"/>
                        <a:pt x="27" y="7"/>
                        <a:pt x="29" y="7"/>
                      </a:cubicBezTo>
                      <a:cubicBezTo>
                        <a:pt x="32" y="7"/>
                        <a:pt x="32" y="0"/>
                        <a:pt x="37" y="5"/>
                      </a:cubicBezTo>
                      <a:cubicBezTo>
                        <a:pt x="36" y="13"/>
                        <a:pt x="32" y="7"/>
                        <a:pt x="29" y="11"/>
                      </a:cubicBezTo>
                      <a:cubicBezTo>
                        <a:pt x="28" y="12"/>
                        <a:pt x="33" y="12"/>
                        <a:pt x="33" y="12"/>
                      </a:cubicBezTo>
                      <a:cubicBezTo>
                        <a:pt x="32" y="15"/>
                        <a:pt x="30" y="15"/>
                        <a:pt x="29" y="18"/>
                      </a:cubicBezTo>
                      <a:cubicBezTo>
                        <a:pt x="29" y="21"/>
                        <a:pt x="31" y="22"/>
                        <a:pt x="31" y="24"/>
                      </a:cubicBezTo>
                      <a:cubicBezTo>
                        <a:pt x="32" y="27"/>
                        <a:pt x="30" y="33"/>
                        <a:pt x="35" y="33"/>
                      </a:cubicBezTo>
                      <a:cubicBezTo>
                        <a:pt x="39" y="32"/>
                        <a:pt x="35" y="22"/>
                        <a:pt x="37" y="18"/>
                      </a:cubicBezTo>
                      <a:cubicBezTo>
                        <a:pt x="46" y="20"/>
                        <a:pt x="45" y="13"/>
                        <a:pt x="48" y="9"/>
                      </a:cubicBezTo>
                      <a:cubicBezTo>
                        <a:pt x="50" y="13"/>
                        <a:pt x="55" y="5"/>
                        <a:pt x="57" y="11"/>
                      </a:cubicBezTo>
                      <a:cubicBezTo>
                        <a:pt x="61" y="11"/>
                        <a:pt x="59" y="5"/>
                        <a:pt x="65" y="7"/>
                      </a:cubicBezTo>
                      <a:cubicBezTo>
                        <a:pt x="64" y="14"/>
                        <a:pt x="69" y="15"/>
                        <a:pt x="74" y="16"/>
                      </a:cubicBezTo>
                      <a:cubicBezTo>
                        <a:pt x="72" y="22"/>
                        <a:pt x="73" y="21"/>
                        <a:pt x="76" y="25"/>
                      </a:cubicBezTo>
                      <a:cubicBezTo>
                        <a:pt x="78" y="23"/>
                        <a:pt x="80" y="23"/>
                        <a:pt x="83" y="25"/>
                      </a:cubicBezTo>
                      <a:cubicBezTo>
                        <a:pt x="87" y="27"/>
                        <a:pt x="87" y="23"/>
                        <a:pt x="89" y="22"/>
                      </a:cubicBezTo>
                      <a:cubicBezTo>
                        <a:pt x="91" y="21"/>
                        <a:pt x="94" y="23"/>
                        <a:pt x="94" y="20"/>
                      </a:cubicBezTo>
                      <a:cubicBezTo>
                        <a:pt x="100" y="22"/>
                        <a:pt x="102" y="22"/>
                        <a:pt x="107" y="20"/>
                      </a:cubicBezTo>
                      <a:cubicBezTo>
                        <a:pt x="107" y="24"/>
                        <a:pt x="112" y="22"/>
                        <a:pt x="111" y="22"/>
                      </a:cubicBezTo>
                      <a:cubicBezTo>
                        <a:pt x="113" y="23"/>
                        <a:pt x="113" y="26"/>
                        <a:pt x="115" y="27"/>
                      </a:cubicBezTo>
                      <a:cubicBezTo>
                        <a:pt x="116" y="28"/>
                        <a:pt x="119" y="29"/>
                        <a:pt x="120" y="29"/>
                      </a:cubicBezTo>
                      <a:cubicBezTo>
                        <a:pt x="121" y="30"/>
                        <a:pt x="120" y="31"/>
                        <a:pt x="122" y="31"/>
                      </a:cubicBezTo>
                      <a:cubicBezTo>
                        <a:pt x="126" y="31"/>
                        <a:pt x="121" y="34"/>
                        <a:pt x="124" y="37"/>
                      </a:cubicBezTo>
                      <a:cubicBezTo>
                        <a:pt x="125" y="38"/>
                        <a:pt x="126" y="34"/>
                        <a:pt x="126" y="33"/>
                      </a:cubicBezTo>
                      <a:cubicBezTo>
                        <a:pt x="129" y="35"/>
                        <a:pt x="129" y="38"/>
                        <a:pt x="133" y="39"/>
                      </a:cubicBezTo>
                      <a:cubicBezTo>
                        <a:pt x="137" y="39"/>
                        <a:pt x="139" y="37"/>
                        <a:pt x="143" y="37"/>
                      </a:cubicBezTo>
                      <a:cubicBezTo>
                        <a:pt x="142" y="44"/>
                        <a:pt x="154" y="40"/>
                        <a:pt x="154" y="46"/>
                      </a:cubicBezTo>
                      <a:cubicBezTo>
                        <a:pt x="156" y="46"/>
                        <a:pt x="157" y="46"/>
                        <a:pt x="158" y="44"/>
                      </a:cubicBezTo>
                      <a:cubicBezTo>
                        <a:pt x="160" y="45"/>
                        <a:pt x="161" y="48"/>
                        <a:pt x="161" y="52"/>
                      </a:cubicBezTo>
                      <a:cubicBezTo>
                        <a:pt x="163" y="52"/>
                        <a:pt x="163" y="51"/>
                        <a:pt x="163" y="50"/>
                      </a:cubicBezTo>
                      <a:cubicBezTo>
                        <a:pt x="166" y="52"/>
                        <a:pt x="168" y="56"/>
                        <a:pt x="174" y="55"/>
                      </a:cubicBezTo>
                      <a:cubicBezTo>
                        <a:pt x="173" y="57"/>
                        <a:pt x="172" y="59"/>
                        <a:pt x="174" y="59"/>
                      </a:cubicBezTo>
                      <a:cubicBezTo>
                        <a:pt x="176" y="62"/>
                        <a:pt x="169" y="65"/>
                        <a:pt x="174" y="66"/>
                      </a:cubicBezTo>
                      <a:cubicBezTo>
                        <a:pt x="172" y="69"/>
                        <a:pt x="167" y="69"/>
                        <a:pt x="167" y="74"/>
                      </a:cubicBezTo>
                      <a:cubicBezTo>
                        <a:pt x="171" y="81"/>
                        <a:pt x="180" y="72"/>
                        <a:pt x="182" y="80"/>
                      </a:cubicBezTo>
                      <a:cubicBezTo>
                        <a:pt x="184" y="79"/>
                        <a:pt x="183" y="77"/>
                        <a:pt x="184" y="76"/>
                      </a:cubicBezTo>
                      <a:cubicBezTo>
                        <a:pt x="186" y="76"/>
                        <a:pt x="185" y="80"/>
                        <a:pt x="186" y="81"/>
                      </a:cubicBezTo>
                      <a:cubicBezTo>
                        <a:pt x="186" y="81"/>
                        <a:pt x="188" y="85"/>
                        <a:pt x="188" y="85"/>
                      </a:cubicBezTo>
                      <a:cubicBezTo>
                        <a:pt x="190" y="85"/>
                        <a:pt x="192" y="81"/>
                        <a:pt x="191" y="89"/>
                      </a:cubicBezTo>
                      <a:cubicBezTo>
                        <a:pt x="196" y="89"/>
                        <a:pt x="197" y="86"/>
                        <a:pt x="202" y="87"/>
                      </a:cubicBezTo>
                      <a:cubicBezTo>
                        <a:pt x="203" y="88"/>
                        <a:pt x="204" y="90"/>
                        <a:pt x="204" y="93"/>
                      </a:cubicBezTo>
                      <a:cubicBezTo>
                        <a:pt x="208" y="93"/>
                        <a:pt x="214" y="91"/>
                        <a:pt x="212" y="96"/>
                      </a:cubicBezTo>
                      <a:cubicBezTo>
                        <a:pt x="219" y="93"/>
                        <a:pt x="215" y="97"/>
                        <a:pt x="221" y="98"/>
                      </a:cubicBezTo>
                      <a:cubicBezTo>
                        <a:pt x="224" y="102"/>
                        <a:pt x="215" y="104"/>
                        <a:pt x="216" y="104"/>
                      </a:cubicBezTo>
                      <a:cubicBezTo>
                        <a:pt x="214" y="105"/>
                        <a:pt x="217" y="106"/>
                        <a:pt x="217" y="106"/>
                      </a:cubicBezTo>
                      <a:cubicBezTo>
                        <a:pt x="213" y="111"/>
                        <a:pt x="209" y="110"/>
                        <a:pt x="206" y="117"/>
                      </a:cubicBezTo>
                      <a:cubicBezTo>
                        <a:pt x="204" y="117"/>
                        <a:pt x="203" y="117"/>
                        <a:pt x="202" y="119"/>
                      </a:cubicBezTo>
                      <a:cubicBezTo>
                        <a:pt x="201" y="118"/>
                        <a:pt x="193" y="118"/>
                        <a:pt x="193" y="115"/>
                      </a:cubicBezTo>
                      <a:cubicBezTo>
                        <a:pt x="193" y="111"/>
                        <a:pt x="184" y="115"/>
                        <a:pt x="186" y="107"/>
                      </a:cubicBezTo>
                      <a:cubicBezTo>
                        <a:pt x="182" y="108"/>
                        <a:pt x="182" y="106"/>
                        <a:pt x="182" y="104"/>
                      </a:cubicBezTo>
                      <a:cubicBezTo>
                        <a:pt x="179" y="104"/>
                        <a:pt x="177" y="104"/>
                        <a:pt x="174" y="104"/>
                      </a:cubicBezTo>
                      <a:cubicBezTo>
                        <a:pt x="170" y="103"/>
                        <a:pt x="174" y="110"/>
                        <a:pt x="173" y="113"/>
                      </a:cubicBezTo>
                      <a:cubicBezTo>
                        <a:pt x="173" y="117"/>
                        <a:pt x="178" y="117"/>
                        <a:pt x="178" y="121"/>
                      </a:cubicBezTo>
                      <a:cubicBezTo>
                        <a:pt x="182" y="118"/>
                        <a:pt x="185" y="125"/>
                        <a:pt x="186" y="121"/>
                      </a:cubicBezTo>
                      <a:cubicBezTo>
                        <a:pt x="188" y="123"/>
                        <a:pt x="189" y="127"/>
                        <a:pt x="189" y="132"/>
                      </a:cubicBezTo>
                      <a:cubicBezTo>
                        <a:pt x="189" y="134"/>
                        <a:pt x="193" y="133"/>
                        <a:pt x="193" y="134"/>
                      </a:cubicBezTo>
                      <a:cubicBezTo>
                        <a:pt x="196" y="138"/>
                        <a:pt x="191" y="147"/>
                        <a:pt x="191" y="150"/>
                      </a:cubicBezTo>
                      <a:cubicBezTo>
                        <a:pt x="187" y="152"/>
                        <a:pt x="189" y="148"/>
                        <a:pt x="188" y="147"/>
                      </a:cubicBezTo>
                      <a:cubicBezTo>
                        <a:pt x="185" y="145"/>
                        <a:pt x="179" y="146"/>
                        <a:pt x="178" y="141"/>
                      </a:cubicBezTo>
                      <a:cubicBezTo>
                        <a:pt x="171" y="142"/>
                        <a:pt x="172" y="135"/>
                        <a:pt x="163" y="137"/>
                      </a:cubicBezTo>
                      <a:cubicBezTo>
                        <a:pt x="164" y="141"/>
                        <a:pt x="170" y="138"/>
                        <a:pt x="171" y="141"/>
                      </a:cubicBezTo>
                      <a:cubicBezTo>
                        <a:pt x="164" y="147"/>
                        <a:pt x="177" y="144"/>
                        <a:pt x="171" y="147"/>
                      </a:cubicBezTo>
                      <a:cubicBezTo>
                        <a:pt x="171" y="149"/>
                        <a:pt x="176" y="149"/>
                        <a:pt x="178" y="150"/>
                      </a:cubicBezTo>
                      <a:cubicBezTo>
                        <a:pt x="179" y="151"/>
                        <a:pt x="178" y="152"/>
                        <a:pt x="180" y="152"/>
                      </a:cubicBezTo>
                      <a:cubicBezTo>
                        <a:pt x="183" y="152"/>
                        <a:pt x="184" y="153"/>
                        <a:pt x="184" y="156"/>
                      </a:cubicBezTo>
                      <a:cubicBezTo>
                        <a:pt x="178" y="157"/>
                        <a:pt x="175" y="155"/>
                        <a:pt x="171" y="152"/>
                      </a:cubicBezTo>
                      <a:cubicBezTo>
                        <a:pt x="168" y="151"/>
                        <a:pt x="163" y="151"/>
                        <a:pt x="160" y="148"/>
                      </a:cubicBezTo>
                      <a:cubicBezTo>
                        <a:pt x="157" y="147"/>
                        <a:pt x="153" y="145"/>
                        <a:pt x="150" y="145"/>
                      </a:cubicBezTo>
                      <a:cubicBezTo>
                        <a:pt x="148" y="145"/>
                        <a:pt x="148" y="142"/>
                        <a:pt x="147" y="141"/>
                      </a:cubicBezTo>
                      <a:cubicBezTo>
                        <a:pt x="144" y="140"/>
                        <a:pt x="141" y="141"/>
                        <a:pt x="139" y="139"/>
                      </a:cubicBezTo>
                      <a:cubicBezTo>
                        <a:pt x="137" y="138"/>
                        <a:pt x="139" y="135"/>
                        <a:pt x="137" y="134"/>
                      </a:cubicBezTo>
                      <a:cubicBezTo>
                        <a:pt x="136" y="132"/>
                        <a:pt x="132" y="134"/>
                        <a:pt x="133" y="130"/>
                      </a:cubicBezTo>
                      <a:cubicBezTo>
                        <a:pt x="125" y="130"/>
                        <a:pt x="125" y="122"/>
                        <a:pt x="120" y="119"/>
                      </a:cubicBezTo>
                      <a:cubicBezTo>
                        <a:pt x="122" y="118"/>
                        <a:pt x="120" y="112"/>
                        <a:pt x="122" y="109"/>
                      </a:cubicBezTo>
                      <a:cubicBezTo>
                        <a:pt x="123" y="109"/>
                        <a:pt x="126" y="110"/>
                        <a:pt x="126" y="109"/>
                      </a:cubicBezTo>
                      <a:cubicBezTo>
                        <a:pt x="126" y="108"/>
                        <a:pt x="123" y="106"/>
                        <a:pt x="124" y="104"/>
                      </a:cubicBezTo>
                      <a:cubicBezTo>
                        <a:pt x="124" y="103"/>
                        <a:pt x="128" y="104"/>
                        <a:pt x="128" y="104"/>
                      </a:cubicBezTo>
                      <a:cubicBezTo>
                        <a:pt x="129" y="103"/>
                        <a:pt x="127" y="98"/>
                        <a:pt x="128" y="96"/>
                      </a:cubicBezTo>
                      <a:cubicBezTo>
                        <a:pt x="128" y="96"/>
                        <a:pt x="131" y="97"/>
                        <a:pt x="132" y="96"/>
                      </a:cubicBezTo>
                      <a:cubicBezTo>
                        <a:pt x="134" y="94"/>
                        <a:pt x="131" y="89"/>
                        <a:pt x="133" y="87"/>
                      </a:cubicBezTo>
                      <a:cubicBezTo>
                        <a:pt x="133" y="85"/>
                        <a:pt x="130" y="85"/>
                        <a:pt x="128" y="85"/>
                      </a:cubicBezTo>
                      <a:cubicBezTo>
                        <a:pt x="128" y="82"/>
                        <a:pt x="128" y="79"/>
                        <a:pt x="128" y="76"/>
                      </a:cubicBezTo>
                      <a:cubicBezTo>
                        <a:pt x="126" y="76"/>
                        <a:pt x="125" y="76"/>
                        <a:pt x="124" y="78"/>
                      </a:cubicBezTo>
                      <a:cubicBezTo>
                        <a:pt x="121" y="76"/>
                        <a:pt x="123" y="72"/>
                        <a:pt x="120" y="70"/>
                      </a:cubicBezTo>
                      <a:cubicBezTo>
                        <a:pt x="120" y="70"/>
                        <a:pt x="118" y="72"/>
                        <a:pt x="117" y="72"/>
                      </a:cubicBezTo>
                      <a:cubicBezTo>
                        <a:pt x="117" y="72"/>
                        <a:pt x="115" y="70"/>
                        <a:pt x="115" y="70"/>
                      </a:cubicBezTo>
                      <a:cubicBezTo>
                        <a:pt x="114" y="70"/>
                        <a:pt x="112" y="67"/>
                        <a:pt x="111" y="66"/>
                      </a:cubicBezTo>
                      <a:cubicBezTo>
                        <a:pt x="110" y="66"/>
                        <a:pt x="109" y="69"/>
                        <a:pt x="107" y="68"/>
                      </a:cubicBezTo>
                      <a:cubicBezTo>
                        <a:pt x="107" y="68"/>
                        <a:pt x="104" y="64"/>
                        <a:pt x="100" y="65"/>
                      </a:cubicBezTo>
                      <a:cubicBezTo>
                        <a:pt x="108" y="56"/>
                        <a:pt x="90" y="61"/>
                        <a:pt x="92" y="52"/>
                      </a:cubicBezTo>
                      <a:cubicBezTo>
                        <a:pt x="88" y="52"/>
                        <a:pt x="83" y="52"/>
                        <a:pt x="83" y="57"/>
                      </a:cubicBezTo>
                      <a:cubicBezTo>
                        <a:pt x="80" y="59"/>
                        <a:pt x="78" y="55"/>
                        <a:pt x="78" y="55"/>
                      </a:cubicBezTo>
                      <a:cubicBezTo>
                        <a:pt x="76" y="55"/>
                        <a:pt x="75" y="57"/>
                        <a:pt x="72" y="57"/>
                      </a:cubicBezTo>
                      <a:cubicBezTo>
                        <a:pt x="69" y="57"/>
                        <a:pt x="68" y="55"/>
                        <a:pt x="65" y="55"/>
                      </a:cubicBezTo>
                      <a:cubicBezTo>
                        <a:pt x="61" y="55"/>
                        <a:pt x="61" y="57"/>
                        <a:pt x="57" y="57"/>
                      </a:cubicBezTo>
                      <a:cubicBezTo>
                        <a:pt x="53" y="57"/>
                        <a:pt x="52" y="56"/>
                        <a:pt x="50" y="55"/>
                      </a:cubicBezTo>
                      <a:cubicBezTo>
                        <a:pt x="41" y="55"/>
                        <a:pt x="34" y="56"/>
                        <a:pt x="25" y="53"/>
                      </a:cubicBezTo>
                      <a:cubicBezTo>
                        <a:pt x="24" y="53"/>
                        <a:pt x="22" y="50"/>
                        <a:pt x="22" y="50"/>
                      </a:cubicBezTo>
                      <a:cubicBezTo>
                        <a:pt x="18" y="49"/>
                        <a:pt x="15" y="51"/>
                        <a:pt x="16" y="46"/>
                      </a:cubicBezTo>
                      <a:cubicBezTo>
                        <a:pt x="13" y="46"/>
                        <a:pt x="7" y="48"/>
                        <a:pt x="9" y="42"/>
                      </a:cubicBezTo>
                      <a:cubicBezTo>
                        <a:pt x="15" y="44"/>
                        <a:pt x="16" y="40"/>
                        <a:pt x="20" y="39"/>
                      </a:cubicBezTo>
                      <a:cubicBezTo>
                        <a:pt x="17" y="35"/>
                        <a:pt x="7" y="38"/>
                        <a:pt x="5" y="33"/>
                      </a:cubicBezTo>
                      <a:cubicBezTo>
                        <a:pt x="3" y="33"/>
                        <a:pt x="3" y="34"/>
                        <a:pt x="3" y="35"/>
                      </a:cubicBezTo>
                      <a:cubicBezTo>
                        <a:pt x="0" y="34"/>
                        <a:pt x="5" y="27"/>
                        <a:pt x="7" y="25"/>
                      </a:cubicBezTo>
                      <a:cubicBezTo>
                        <a:pt x="5" y="19"/>
                        <a:pt x="10" y="17"/>
                        <a:pt x="9" y="11"/>
                      </a:cubicBezTo>
                      <a:close/>
                      <a:moveTo>
                        <a:pt x="145" y="107"/>
                      </a:moveTo>
                      <a:cubicBezTo>
                        <a:pt x="145" y="103"/>
                        <a:pt x="154" y="107"/>
                        <a:pt x="158" y="106"/>
                      </a:cubicBezTo>
                      <a:cubicBezTo>
                        <a:pt x="158" y="102"/>
                        <a:pt x="155" y="102"/>
                        <a:pt x="154" y="100"/>
                      </a:cubicBezTo>
                      <a:cubicBezTo>
                        <a:pt x="152" y="97"/>
                        <a:pt x="147" y="99"/>
                        <a:pt x="143" y="96"/>
                      </a:cubicBezTo>
                      <a:cubicBezTo>
                        <a:pt x="144" y="100"/>
                        <a:pt x="141" y="107"/>
                        <a:pt x="145" y="10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1" name="任意多边形: 形状 91"/>
                <p:cNvSpPr>
                  <a:spLocks/>
                </p:cNvSpPr>
                <p:nvPr/>
              </p:nvSpPr>
              <p:spPr bwMode="auto">
                <a:xfrm>
                  <a:off x="3778927" y="772085"/>
                  <a:ext cx="287161" cy="145681"/>
                </a:xfrm>
                <a:custGeom>
                  <a:avLst/>
                  <a:gdLst>
                    <a:gd name="T0" fmla="*/ 15 w 138"/>
                    <a:gd name="T1" fmla="*/ 53 h 70"/>
                    <a:gd name="T2" fmla="*/ 17 w 138"/>
                    <a:gd name="T3" fmla="*/ 47 h 70"/>
                    <a:gd name="T4" fmla="*/ 24 w 138"/>
                    <a:gd name="T5" fmla="*/ 45 h 70"/>
                    <a:gd name="T6" fmla="*/ 28 w 138"/>
                    <a:gd name="T7" fmla="*/ 44 h 70"/>
                    <a:gd name="T8" fmla="*/ 49 w 138"/>
                    <a:gd name="T9" fmla="*/ 42 h 70"/>
                    <a:gd name="T10" fmla="*/ 28 w 138"/>
                    <a:gd name="T11" fmla="*/ 40 h 70"/>
                    <a:gd name="T12" fmla="*/ 26 w 138"/>
                    <a:gd name="T13" fmla="*/ 38 h 70"/>
                    <a:gd name="T14" fmla="*/ 21 w 138"/>
                    <a:gd name="T15" fmla="*/ 40 h 70"/>
                    <a:gd name="T16" fmla="*/ 10 w 138"/>
                    <a:gd name="T17" fmla="*/ 38 h 70"/>
                    <a:gd name="T18" fmla="*/ 19 w 138"/>
                    <a:gd name="T19" fmla="*/ 31 h 70"/>
                    <a:gd name="T20" fmla="*/ 24 w 138"/>
                    <a:gd name="T21" fmla="*/ 31 h 70"/>
                    <a:gd name="T22" fmla="*/ 4 w 138"/>
                    <a:gd name="T23" fmla="*/ 27 h 70"/>
                    <a:gd name="T24" fmla="*/ 0 w 138"/>
                    <a:gd name="T25" fmla="*/ 21 h 70"/>
                    <a:gd name="T26" fmla="*/ 10 w 138"/>
                    <a:gd name="T27" fmla="*/ 14 h 70"/>
                    <a:gd name="T28" fmla="*/ 10 w 138"/>
                    <a:gd name="T29" fmla="*/ 12 h 70"/>
                    <a:gd name="T30" fmla="*/ 28 w 138"/>
                    <a:gd name="T31" fmla="*/ 4 h 70"/>
                    <a:gd name="T32" fmla="*/ 34 w 138"/>
                    <a:gd name="T33" fmla="*/ 1 h 70"/>
                    <a:gd name="T34" fmla="*/ 37 w 138"/>
                    <a:gd name="T35" fmla="*/ 3 h 70"/>
                    <a:gd name="T36" fmla="*/ 41 w 138"/>
                    <a:gd name="T37" fmla="*/ 10 h 70"/>
                    <a:gd name="T38" fmla="*/ 37 w 138"/>
                    <a:gd name="T39" fmla="*/ 12 h 70"/>
                    <a:gd name="T40" fmla="*/ 41 w 138"/>
                    <a:gd name="T41" fmla="*/ 14 h 70"/>
                    <a:gd name="T42" fmla="*/ 43 w 138"/>
                    <a:gd name="T43" fmla="*/ 10 h 70"/>
                    <a:gd name="T44" fmla="*/ 54 w 138"/>
                    <a:gd name="T45" fmla="*/ 8 h 70"/>
                    <a:gd name="T46" fmla="*/ 60 w 138"/>
                    <a:gd name="T47" fmla="*/ 17 h 70"/>
                    <a:gd name="T48" fmla="*/ 67 w 138"/>
                    <a:gd name="T49" fmla="*/ 14 h 70"/>
                    <a:gd name="T50" fmla="*/ 73 w 138"/>
                    <a:gd name="T51" fmla="*/ 8 h 70"/>
                    <a:gd name="T52" fmla="*/ 79 w 138"/>
                    <a:gd name="T53" fmla="*/ 10 h 70"/>
                    <a:gd name="T54" fmla="*/ 80 w 138"/>
                    <a:gd name="T55" fmla="*/ 17 h 70"/>
                    <a:gd name="T56" fmla="*/ 84 w 138"/>
                    <a:gd name="T57" fmla="*/ 25 h 70"/>
                    <a:gd name="T58" fmla="*/ 92 w 138"/>
                    <a:gd name="T59" fmla="*/ 19 h 70"/>
                    <a:gd name="T60" fmla="*/ 86 w 138"/>
                    <a:gd name="T61" fmla="*/ 16 h 70"/>
                    <a:gd name="T62" fmla="*/ 86 w 138"/>
                    <a:gd name="T63" fmla="*/ 4 h 70"/>
                    <a:gd name="T64" fmla="*/ 93 w 138"/>
                    <a:gd name="T65" fmla="*/ 3 h 70"/>
                    <a:gd name="T66" fmla="*/ 101 w 138"/>
                    <a:gd name="T67" fmla="*/ 16 h 70"/>
                    <a:gd name="T68" fmla="*/ 106 w 138"/>
                    <a:gd name="T69" fmla="*/ 19 h 70"/>
                    <a:gd name="T70" fmla="*/ 110 w 138"/>
                    <a:gd name="T71" fmla="*/ 25 h 70"/>
                    <a:gd name="T72" fmla="*/ 108 w 138"/>
                    <a:gd name="T73" fmla="*/ 31 h 70"/>
                    <a:gd name="T74" fmla="*/ 114 w 138"/>
                    <a:gd name="T75" fmla="*/ 38 h 70"/>
                    <a:gd name="T76" fmla="*/ 131 w 138"/>
                    <a:gd name="T77" fmla="*/ 40 h 70"/>
                    <a:gd name="T78" fmla="*/ 136 w 138"/>
                    <a:gd name="T79" fmla="*/ 45 h 70"/>
                    <a:gd name="T80" fmla="*/ 138 w 138"/>
                    <a:gd name="T81" fmla="*/ 49 h 70"/>
                    <a:gd name="T82" fmla="*/ 123 w 138"/>
                    <a:gd name="T83" fmla="*/ 49 h 70"/>
                    <a:gd name="T84" fmla="*/ 127 w 138"/>
                    <a:gd name="T85" fmla="*/ 62 h 70"/>
                    <a:gd name="T86" fmla="*/ 106 w 138"/>
                    <a:gd name="T87" fmla="*/ 62 h 70"/>
                    <a:gd name="T88" fmla="*/ 80 w 138"/>
                    <a:gd name="T89" fmla="*/ 62 h 70"/>
                    <a:gd name="T90" fmla="*/ 71 w 138"/>
                    <a:gd name="T91" fmla="*/ 64 h 70"/>
                    <a:gd name="T92" fmla="*/ 69 w 138"/>
                    <a:gd name="T93" fmla="*/ 68 h 70"/>
                    <a:gd name="T94" fmla="*/ 45 w 138"/>
                    <a:gd name="T95" fmla="*/ 68 h 70"/>
                    <a:gd name="T96" fmla="*/ 37 w 138"/>
                    <a:gd name="T97" fmla="*/ 57 h 70"/>
                    <a:gd name="T98" fmla="*/ 23 w 138"/>
                    <a:gd name="T99" fmla="*/ 53 h 70"/>
                    <a:gd name="T100" fmla="*/ 21 w 138"/>
                    <a:gd name="T101" fmla="*/ 55 h 70"/>
                    <a:gd name="T102" fmla="*/ 21 w 138"/>
                    <a:gd name="T103" fmla="*/ 51 h 70"/>
                    <a:gd name="T104" fmla="*/ 15 w 138"/>
                    <a:gd name="T105" fmla="*/ 53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8" h="70">
                      <a:moveTo>
                        <a:pt x="15" y="53"/>
                      </a:moveTo>
                      <a:cubicBezTo>
                        <a:pt x="11" y="53"/>
                        <a:pt x="16" y="48"/>
                        <a:pt x="17" y="47"/>
                      </a:cubicBezTo>
                      <a:cubicBezTo>
                        <a:pt x="17" y="45"/>
                        <a:pt x="22" y="46"/>
                        <a:pt x="24" y="45"/>
                      </a:cubicBezTo>
                      <a:cubicBezTo>
                        <a:pt x="26" y="45"/>
                        <a:pt x="26" y="44"/>
                        <a:pt x="28" y="44"/>
                      </a:cubicBezTo>
                      <a:cubicBezTo>
                        <a:pt x="35" y="43"/>
                        <a:pt x="44" y="46"/>
                        <a:pt x="49" y="42"/>
                      </a:cubicBezTo>
                      <a:cubicBezTo>
                        <a:pt x="47" y="37"/>
                        <a:pt x="35" y="42"/>
                        <a:pt x="28" y="40"/>
                      </a:cubicBezTo>
                      <a:cubicBezTo>
                        <a:pt x="27" y="40"/>
                        <a:pt x="26" y="38"/>
                        <a:pt x="26" y="38"/>
                      </a:cubicBezTo>
                      <a:cubicBezTo>
                        <a:pt x="25" y="38"/>
                        <a:pt x="23" y="40"/>
                        <a:pt x="21" y="40"/>
                      </a:cubicBezTo>
                      <a:cubicBezTo>
                        <a:pt x="17" y="40"/>
                        <a:pt x="13" y="37"/>
                        <a:pt x="10" y="38"/>
                      </a:cubicBezTo>
                      <a:cubicBezTo>
                        <a:pt x="5" y="32"/>
                        <a:pt x="19" y="34"/>
                        <a:pt x="19" y="31"/>
                      </a:cubicBezTo>
                      <a:cubicBezTo>
                        <a:pt x="19" y="27"/>
                        <a:pt x="23" y="30"/>
                        <a:pt x="24" y="31"/>
                      </a:cubicBezTo>
                      <a:cubicBezTo>
                        <a:pt x="24" y="20"/>
                        <a:pt x="13" y="30"/>
                        <a:pt x="4" y="27"/>
                      </a:cubicBezTo>
                      <a:cubicBezTo>
                        <a:pt x="0" y="24"/>
                        <a:pt x="8" y="21"/>
                        <a:pt x="0" y="21"/>
                      </a:cubicBezTo>
                      <a:cubicBezTo>
                        <a:pt x="2" y="18"/>
                        <a:pt x="2" y="12"/>
                        <a:pt x="10" y="14"/>
                      </a:cubicBezTo>
                      <a:cubicBezTo>
                        <a:pt x="12" y="14"/>
                        <a:pt x="10" y="11"/>
                        <a:pt x="10" y="12"/>
                      </a:cubicBezTo>
                      <a:cubicBezTo>
                        <a:pt x="13" y="7"/>
                        <a:pt x="21" y="6"/>
                        <a:pt x="28" y="4"/>
                      </a:cubicBezTo>
                      <a:cubicBezTo>
                        <a:pt x="30" y="3"/>
                        <a:pt x="30" y="0"/>
                        <a:pt x="34" y="1"/>
                      </a:cubicBezTo>
                      <a:cubicBezTo>
                        <a:pt x="34" y="3"/>
                        <a:pt x="36" y="2"/>
                        <a:pt x="37" y="3"/>
                      </a:cubicBezTo>
                      <a:cubicBezTo>
                        <a:pt x="37" y="7"/>
                        <a:pt x="34" y="10"/>
                        <a:pt x="41" y="10"/>
                      </a:cubicBezTo>
                      <a:cubicBezTo>
                        <a:pt x="41" y="12"/>
                        <a:pt x="39" y="11"/>
                        <a:pt x="37" y="12"/>
                      </a:cubicBezTo>
                      <a:cubicBezTo>
                        <a:pt x="37" y="13"/>
                        <a:pt x="40" y="14"/>
                        <a:pt x="41" y="14"/>
                      </a:cubicBezTo>
                      <a:cubicBezTo>
                        <a:pt x="43" y="13"/>
                        <a:pt x="42" y="10"/>
                        <a:pt x="43" y="10"/>
                      </a:cubicBezTo>
                      <a:cubicBezTo>
                        <a:pt x="47" y="8"/>
                        <a:pt x="50" y="9"/>
                        <a:pt x="54" y="8"/>
                      </a:cubicBezTo>
                      <a:cubicBezTo>
                        <a:pt x="56" y="11"/>
                        <a:pt x="60" y="12"/>
                        <a:pt x="60" y="17"/>
                      </a:cubicBezTo>
                      <a:cubicBezTo>
                        <a:pt x="64" y="17"/>
                        <a:pt x="62" y="12"/>
                        <a:pt x="67" y="14"/>
                      </a:cubicBezTo>
                      <a:cubicBezTo>
                        <a:pt x="69" y="12"/>
                        <a:pt x="71" y="10"/>
                        <a:pt x="73" y="8"/>
                      </a:cubicBezTo>
                      <a:cubicBezTo>
                        <a:pt x="74" y="9"/>
                        <a:pt x="76" y="10"/>
                        <a:pt x="79" y="10"/>
                      </a:cubicBezTo>
                      <a:cubicBezTo>
                        <a:pt x="80" y="13"/>
                        <a:pt x="79" y="15"/>
                        <a:pt x="80" y="17"/>
                      </a:cubicBezTo>
                      <a:cubicBezTo>
                        <a:pt x="81" y="20"/>
                        <a:pt x="86" y="20"/>
                        <a:pt x="84" y="25"/>
                      </a:cubicBezTo>
                      <a:cubicBezTo>
                        <a:pt x="88" y="24"/>
                        <a:pt x="88" y="20"/>
                        <a:pt x="92" y="19"/>
                      </a:cubicBezTo>
                      <a:cubicBezTo>
                        <a:pt x="91" y="17"/>
                        <a:pt x="87" y="17"/>
                        <a:pt x="86" y="16"/>
                      </a:cubicBezTo>
                      <a:cubicBezTo>
                        <a:pt x="84" y="12"/>
                        <a:pt x="87" y="9"/>
                        <a:pt x="86" y="4"/>
                      </a:cubicBezTo>
                      <a:cubicBezTo>
                        <a:pt x="89" y="5"/>
                        <a:pt x="90" y="2"/>
                        <a:pt x="93" y="3"/>
                      </a:cubicBezTo>
                      <a:cubicBezTo>
                        <a:pt x="94" y="6"/>
                        <a:pt x="98" y="11"/>
                        <a:pt x="101" y="16"/>
                      </a:cubicBezTo>
                      <a:cubicBezTo>
                        <a:pt x="101" y="16"/>
                        <a:pt x="105" y="24"/>
                        <a:pt x="106" y="19"/>
                      </a:cubicBezTo>
                      <a:cubicBezTo>
                        <a:pt x="109" y="20"/>
                        <a:pt x="107" y="25"/>
                        <a:pt x="110" y="25"/>
                      </a:cubicBezTo>
                      <a:cubicBezTo>
                        <a:pt x="110" y="28"/>
                        <a:pt x="110" y="30"/>
                        <a:pt x="108" y="31"/>
                      </a:cubicBezTo>
                      <a:cubicBezTo>
                        <a:pt x="109" y="34"/>
                        <a:pt x="116" y="32"/>
                        <a:pt x="114" y="38"/>
                      </a:cubicBezTo>
                      <a:cubicBezTo>
                        <a:pt x="121" y="34"/>
                        <a:pt x="121" y="41"/>
                        <a:pt x="131" y="40"/>
                      </a:cubicBezTo>
                      <a:cubicBezTo>
                        <a:pt x="127" y="47"/>
                        <a:pt x="135" y="44"/>
                        <a:pt x="136" y="45"/>
                      </a:cubicBezTo>
                      <a:cubicBezTo>
                        <a:pt x="137" y="46"/>
                        <a:pt x="133" y="51"/>
                        <a:pt x="138" y="49"/>
                      </a:cubicBezTo>
                      <a:cubicBezTo>
                        <a:pt x="135" y="58"/>
                        <a:pt x="131" y="47"/>
                        <a:pt x="123" y="49"/>
                      </a:cubicBezTo>
                      <a:cubicBezTo>
                        <a:pt x="121" y="56"/>
                        <a:pt x="130" y="54"/>
                        <a:pt x="127" y="62"/>
                      </a:cubicBezTo>
                      <a:cubicBezTo>
                        <a:pt x="120" y="64"/>
                        <a:pt x="112" y="66"/>
                        <a:pt x="106" y="62"/>
                      </a:cubicBezTo>
                      <a:cubicBezTo>
                        <a:pt x="100" y="58"/>
                        <a:pt x="88" y="57"/>
                        <a:pt x="80" y="62"/>
                      </a:cubicBezTo>
                      <a:cubicBezTo>
                        <a:pt x="78" y="63"/>
                        <a:pt x="76" y="62"/>
                        <a:pt x="71" y="64"/>
                      </a:cubicBezTo>
                      <a:cubicBezTo>
                        <a:pt x="69" y="65"/>
                        <a:pt x="69" y="66"/>
                        <a:pt x="69" y="68"/>
                      </a:cubicBezTo>
                      <a:cubicBezTo>
                        <a:pt x="64" y="65"/>
                        <a:pt x="54" y="70"/>
                        <a:pt x="45" y="68"/>
                      </a:cubicBezTo>
                      <a:cubicBezTo>
                        <a:pt x="43" y="64"/>
                        <a:pt x="40" y="61"/>
                        <a:pt x="37" y="57"/>
                      </a:cubicBezTo>
                      <a:cubicBezTo>
                        <a:pt x="32" y="56"/>
                        <a:pt x="23" y="59"/>
                        <a:pt x="23" y="53"/>
                      </a:cubicBezTo>
                      <a:cubicBezTo>
                        <a:pt x="21" y="53"/>
                        <a:pt x="21" y="54"/>
                        <a:pt x="21" y="55"/>
                      </a:cubicBezTo>
                      <a:cubicBezTo>
                        <a:pt x="18" y="54"/>
                        <a:pt x="19" y="51"/>
                        <a:pt x="21" y="51"/>
                      </a:cubicBezTo>
                      <a:cubicBezTo>
                        <a:pt x="21" y="47"/>
                        <a:pt x="15" y="51"/>
                        <a:pt x="15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2" name="任意多边形: 形状 92"/>
                <p:cNvSpPr>
                  <a:spLocks/>
                </p:cNvSpPr>
                <p:nvPr/>
              </p:nvSpPr>
              <p:spPr bwMode="auto">
                <a:xfrm>
                  <a:off x="3011298" y="807105"/>
                  <a:ext cx="2054948" cy="2382731"/>
                </a:xfrm>
                <a:custGeom>
                  <a:avLst/>
                  <a:gdLst>
                    <a:gd name="T0" fmla="*/ 647 w 988"/>
                    <a:gd name="T1" fmla="*/ 75 h 1146"/>
                    <a:gd name="T2" fmla="*/ 582 w 988"/>
                    <a:gd name="T3" fmla="*/ 120 h 1146"/>
                    <a:gd name="T4" fmla="*/ 574 w 988"/>
                    <a:gd name="T5" fmla="*/ 187 h 1146"/>
                    <a:gd name="T6" fmla="*/ 654 w 988"/>
                    <a:gd name="T7" fmla="*/ 241 h 1146"/>
                    <a:gd name="T8" fmla="*/ 680 w 988"/>
                    <a:gd name="T9" fmla="*/ 168 h 1146"/>
                    <a:gd name="T10" fmla="*/ 748 w 988"/>
                    <a:gd name="T11" fmla="*/ 166 h 1146"/>
                    <a:gd name="T12" fmla="*/ 809 w 988"/>
                    <a:gd name="T13" fmla="*/ 183 h 1146"/>
                    <a:gd name="T14" fmla="*/ 833 w 988"/>
                    <a:gd name="T15" fmla="*/ 247 h 1146"/>
                    <a:gd name="T16" fmla="*/ 757 w 988"/>
                    <a:gd name="T17" fmla="*/ 274 h 1146"/>
                    <a:gd name="T18" fmla="*/ 804 w 988"/>
                    <a:gd name="T19" fmla="*/ 302 h 1146"/>
                    <a:gd name="T20" fmla="*/ 785 w 988"/>
                    <a:gd name="T21" fmla="*/ 312 h 1146"/>
                    <a:gd name="T22" fmla="*/ 701 w 988"/>
                    <a:gd name="T23" fmla="*/ 373 h 1146"/>
                    <a:gd name="T24" fmla="*/ 666 w 988"/>
                    <a:gd name="T25" fmla="*/ 478 h 1146"/>
                    <a:gd name="T26" fmla="*/ 593 w 988"/>
                    <a:gd name="T27" fmla="*/ 437 h 1146"/>
                    <a:gd name="T28" fmla="*/ 535 w 988"/>
                    <a:gd name="T29" fmla="*/ 515 h 1146"/>
                    <a:gd name="T30" fmla="*/ 600 w 988"/>
                    <a:gd name="T31" fmla="*/ 547 h 1146"/>
                    <a:gd name="T32" fmla="*/ 692 w 988"/>
                    <a:gd name="T33" fmla="*/ 608 h 1146"/>
                    <a:gd name="T34" fmla="*/ 766 w 988"/>
                    <a:gd name="T35" fmla="*/ 597 h 1146"/>
                    <a:gd name="T36" fmla="*/ 884 w 988"/>
                    <a:gd name="T37" fmla="*/ 647 h 1146"/>
                    <a:gd name="T38" fmla="*/ 988 w 988"/>
                    <a:gd name="T39" fmla="*/ 711 h 1146"/>
                    <a:gd name="T40" fmla="*/ 943 w 988"/>
                    <a:gd name="T41" fmla="*/ 854 h 1146"/>
                    <a:gd name="T42" fmla="*/ 885 w 988"/>
                    <a:gd name="T43" fmla="*/ 918 h 1146"/>
                    <a:gd name="T44" fmla="*/ 830 w 988"/>
                    <a:gd name="T45" fmla="*/ 979 h 1146"/>
                    <a:gd name="T46" fmla="*/ 779 w 988"/>
                    <a:gd name="T47" fmla="*/ 1037 h 1146"/>
                    <a:gd name="T48" fmla="*/ 757 w 988"/>
                    <a:gd name="T49" fmla="*/ 1082 h 1146"/>
                    <a:gd name="T50" fmla="*/ 716 w 988"/>
                    <a:gd name="T51" fmla="*/ 1126 h 1146"/>
                    <a:gd name="T52" fmla="*/ 703 w 988"/>
                    <a:gd name="T53" fmla="*/ 1065 h 1146"/>
                    <a:gd name="T54" fmla="*/ 735 w 988"/>
                    <a:gd name="T55" fmla="*/ 936 h 1146"/>
                    <a:gd name="T56" fmla="*/ 731 w 988"/>
                    <a:gd name="T57" fmla="*/ 813 h 1146"/>
                    <a:gd name="T58" fmla="*/ 666 w 988"/>
                    <a:gd name="T59" fmla="*/ 729 h 1146"/>
                    <a:gd name="T60" fmla="*/ 679 w 988"/>
                    <a:gd name="T61" fmla="*/ 660 h 1146"/>
                    <a:gd name="T62" fmla="*/ 621 w 988"/>
                    <a:gd name="T63" fmla="*/ 588 h 1146"/>
                    <a:gd name="T64" fmla="*/ 559 w 988"/>
                    <a:gd name="T65" fmla="*/ 550 h 1146"/>
                    <a:gd name="T66" fmla="*/ 464 w 988"/>
                    <a:gd name="T67" fmla="*/ 496 h 1146"/>
                    <a:gd name="T68" fmla="*/ 410 w 988"/>
                    <a:gd name="T69" fmla="*/ 440 h 1146"/>
                    <a:gd name="T70" fmla="*/ 410 w 988"/>
                    <a:gd name="T71" fmla="*/ 463 h 1146"/>
                    <a:gd name="T72" fmla="*/ 354 w 988"/>
                    <a:gd name="T73" fmla="*/ 392 h 1146"/>
                    <a:gd name="T74" fmla="*/ 319 w 988"/>
                    <a:gd name="T75" fmla="*/ 267 h 1146"/>
                    <a:gd name="T76" fmla="*/ 298 w 988"/>
                    <a:gd name="T77" fmla="*/ 233 h 1146"/>
                    <a:gd name="T78" fmla="*/ 244 w 988"/>
                    <a:gd name="T79" fmla="*/ 174 h 1146"/>
                    <a:gd name="T80" fmla="*/ 151 w 988"/>
                    <a:gd name="T81" fmla="*/ 144 h 1146"/>
                    <a:gd name="T82" fmla="*/ 105 w 988"/>
                    <a:gd name="T83" fmla="*/ 168 h 1146"/>
                    <a:gd name="T84" fmla="*/ 58 w 988"/>
                    <a:gd name="T85" fmla="*/ 198 h 1146"/>
                    <a:gd name="T86" fmla="*/ 24 w 988"/>
                    <a:gd name="T87" fmla="*/ 153 h 1146"/>
                    <a:gd name="T88" fmla="*/ 9 w 988"/>
                    <a:gd name="T89" fmla="*/ 97 h 1146"/>
                    <a:gd name="T90" fmla="*/ 28 w 988"/>
                    <a:gd name="T91" fmla="*/ 62 h 1146"/>
                    <a:gd name="T92" fmla="*/ 95 w 988"/>
                    <a:gd name="T93" fmla="*/ 21 h 1146"/>
                    <a:gd name="T94" fmla="*/ 255 w 988"/>
                    <a:gd name="T95" fmla="*/ 38 h 1146"/>
                    <a:gd name="T96" fmla="*/ 332 w 988"/>
                    <a:gd name="T97" fmla="*/ 41 h 1146"/>
                    <a:gd name="T98" fmla="*/ 451 w 988"/>
                    <a:gd name="T99" fmla="*/ 73 h 1146"/>
                    <a:gd name="T100" fmla="*/ 537 w 988"/>
                    <a:gd name="T101" fmla="*/ 53 h 1146"/>
                    <a:gd name="T102" fmla="*/ 561 w 988"/>
                    <a:gd name="T103" fmla="*/ 12 h 1146"/>
                    <a:gd name="T104" fmla="*/ 606 w 988"/>
                    <a:gd name="T105" fmla="*/ 51 h 1146"/>
                    <a:gd name="T106" fmla="*/ 324 w 988"/>
                    <a:gd name="T107" fmla="*/ 86 h 1146"/>
                    <a:gd name="T108" fmla="*/ 418 w 988"/>
                    <a:gd name="T109" fmla="*/ 135 h 1146"/>
                    <a:gd name="T110" fmla="*/ 403 w 988"/>
                    <a:gd name="T111" fmla="*/ 133 h 1146"/>
                    <a:gd name="T112" fmla="*/ 533 w 988"/>
                    <a:gd name="T113" fmla="*/ 250 h 1146"/>
                    <a:gd name="T114" fmla="*/ 576 w 988"/>
                    <a:gd name="T115" fmla="*/ 295 h 1146"/>
                    <a:gd name="T116" fmla="*/ 613 w 988"/>
                    <a:gd name="T117" fmla="*/ 271 h 1146"/>
                    <a:gd name="T118" fmla="*/ 606 w 988"/>
                    <a:gd name="T119" fmla="*/ 340 h 1146"/>
                    <a:gd name="T120" fmla="*/ 671 w 988"/>
                    <a:gd name="T121" fmla="*/ 317 h 1146"/>
                    <a:gd name="T122" fmla="*/ 653 w 988"/>
                    <a:gd name="T123" fmla="*/ 338 h 1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988" h="1146">
                      <a:moveTo>
                        <a:pt x="602" y="62"/>
                      </a:moveTo>
                      <a:cubicBezTo>
                        <a:pt x="603" y="66"/>
                        <a:pt x="608" y="59"/>
                        <a:pt x="606" y="68"/>
                      </a:cubicBezTo>
                      <a:cubicBezTo>
                        <a:pt x="608" y="68"/>
                        <a:pt x="610" y="68"/>
                        <a:pt x="612" y="68"/>
                      </a:cubicBezTo>
                      <a:cubicBezTo>
                        <a:pt x="614" y="66"/>
                        <a:pt x="616" y="63"/>
                        <a:pt x="615" y="58"/>
                      </a:cubicBezTo>
                      <a:cubicBezTo>
                        <a:pt x="618" y="57"/>
                        <a:pt x="619" y="56"/>
                        <a:pt x="619" y="53"/>
                      </a:cubicBezTo>
                      <a:cubicBezTo>
                        <a:pt x="625" y="55"/>
                        <a:pt x="620" y="47"/>
                        <a:pt x="626" y="49"/>
                      </a:cubicBezTo>
                      <a:cubicBezTo>
                        <a:pt x="626" y="45"/>
                        <a:pt x="626" y="40"/>
                        <a:pt x="626" y="36"/>
                      </a:cubicBezTo>
                      <a:cubicBezTo>
                        <a:pt x="633" y="35"/>
                        <a:pt x="636" y="34"/>
                        <a:pt x="641" y="36"/>
                      </a:cubicBezTo>
                      <a:cubicBezTo>
                        <a:pt x="643" y="37"/>
                        <a:pt x="642" y="40"/>
                        <a:pt x="643" y="41"/>
                      </a:cubicBezTo>
                      <a:cubicBezTo>
                        <a:pt x="644" y="42"/>
                        <a:pt x="646" y="41"/>
                        <a:pt x="647" y="41"/>
                      </a:cubicBezTo>
                      <a:cubicBezTo>
                        <a:pt x="649" y="42"/>
                        <a:pt x="650" y="45"/>
                        <a:pt x="653" y="45"/>
                      </a:cubicBezTo>
                      <a:cubicBezTo>
                        <a:pt x="653" y="51"/>
                        <a:pt x="650" y="53"/>
                        <a:pt x="647" y="55"/>
                      </a:cubicBezTo>
                      <a:cubicBezTo>
                        <a:pt x="651" y="57"/>
                        <a:pt x="649" y="64"/>
                        <a:pt x="654" y="66"/>
                      </a:cubicBezTo>
                      <a:cubicBezTo>
                        <a:pt x="653" y="70"/>
                        <a:pt x="648" y="71"/>
                        <a:pt x="647" y="75"/>
                      </a:cubicBezTo>
                      <a:cubicBezTo>
                        <a:pt x="644" y="75"/>
                        <a:pt x="642" y="78"/>
                        <a:pt x="641" y="75"/>
                      </a:cubicBezTo>
                      <a:cubicBezTo>
                        <a:pt x="638" y="77"/>
                        <a:pt x="638" y="82"/>
                        <a:pt x="636" y="84"/>
                      </a:cubicBezTo>
                      <a:cubicBezTo>
                        <a:pt x="634" y="83"/>
                        <a:pt x="637" y="79"/>
                        <a:pt x="628" y="81"/>
                      </a:cubicBezTo>
                      <a:cubicBezTo>
                        <a:pt x="628" y="79"/>
                        <a:pt x="631" y="79"/>
                        <a:pt x="632" y="79"/>
                      </a:cubicBezTo>
                      <a:cubicBezTo>
                        <a:pt x="628" y="73"/>
                        <a:pt x="621" y="81"/>
                        <a:pt x="615" y="79"/>
                      </a:cubicBezTo>
                      <a:cubicBezTo>
                        <a:pt x="617" y="85"/>
                        <a:pt x="615" y="83"/>
                        <a:pt x="615" y="90"/>
                      </a:cubicBezTo>
                      <a:cubicBezTo>
                        <a:pt x="613" y="90"/>
                        <a:pt x="614" y="88"/>
                        <a:pt x="613" y="86"/>
                      </a:cubicBezTo>
                      <a:cubicBezTo>
                        <a:pt x="609" y="87"/>
                        <a:pt x="610" y="93"/>
                        <a:pt x="604" y="92"/>
                      </a:cubicBezTo>
                      <a:cubicBezTo>
                        <a:pt x="605" y="94"/>
                        <a:pt x="608" y="93"/>
                        <a:pt x="608" y="96"/>
                      </a:cubicBezTo>
                      <a:cubicBezTo>
                        <a:pt x="608" y="99"/>
                        <a:pt x="606" y="100"/>
                        <a:pt x="606" y="103"/>
                      </a:cubicBezTo>
                      <a:cubicBezTo>
                        <a:pt x="602" y="99"/>
                        <a:pt x="596" y="110"/>
                        <a:pt x="595" y="109"/>
                      </a:cubicBezTo>
                      <a:cubicBezTo>
                        <a:pt x="594" y="108"/>
                        <a:pt x="591" y="106"/>
                        <a:pt x="591" y="112"/>
                      </a:cubicBezTo>
                      <a:cubicBezTo>
                        <a:pt x="589" y="112"/>
                        <a:pt x="586" y="112"/>
                        <a:pt x="584" y="112"/>
                      </a:cubicBezTo>
                      <a:cubicBezTo>
                        <a:pt x="581" y="113"/>
                        <a:pt x="582" y="117"/>
                        <a:pt x="582" y="120"/>
                      </a:cubicBezTo>
                      <a:cubicBezTo>
                        <a:pt x="579" y="118"/>
                        <a:pt x="578" y="118"/>
                        <a:pt x="578" y="122"/>
                      </a:cubicBezTo>
                      <a:cubicBezTo>
                        <a:pt x="574" y="118"/>
                        <a:pt x="573" y="121"/>
                        <a:pt x="569" y="122"/>
                      </a:cubicBezTo>
                      <a:cubicBezTo>
                        <a:pt x="570" y="123"/>
                        <a:pt x="571" y="126"/>
                        <a:pt x="571" y="129"/>
                      </a:cubicBezTo>
                      <a:cubicBezTo>
                        <a:pt x="566" y="125"/>
                        <a:pt x="568" y="130"/>
                        <a:pt x="565" y="135"/>
                      </a:cubicBezTo>
                      <a:cubicBezTo>
                        <a:pt x="563" y="139"/>
                        <a:pt x="558" y="143"/>
                        <a:pt x="557" y="151"/>
                      </a:cubicBezTo>
                      <a:cubicBezTo>
                        <a:pt x="553" y="154"/>
                        <a:pt x="551" y="159"/>
                        <a:pt x="548" y="163"/>
                      </a:cubicBezTo>
                      <a:cubicBezTo>
                        <a:pt x="548" y="166"/>
                        <a:pt x="550" y="163"/>
                        <a:pt x="550" y="163"/>
                      </a:cubicBezTo>
                      <a:cubicBezTo>
                        <a:pt x="552" y="163"/>
                        <a:pt x="551" y="164"/>
                        <a:pt x="552" y="165"/>
                      </a:cubicBezTo>
                      <a:cubicBezTo>
                        <a:pt x="553" y="165"/>
                        <a:pt x="555" y="168"/>
                        <a:pt x="556" y="168"/>
                      </a:cubicBezTo>
                      <a:cubicBezTo>
                        <a:pt x="557" y="169"/>
                        <a:pt x="559" y="164"/>
                        <a:pt x="563" y="168"/>
                      </a:cubicBezTo>
                      <a:cubicBezTo>
                        <a:pt x="564" y="169"/>
                        <a:pt x="565" y="170"/>
                        <a:pt x="567" y="170"/>
                      </a:cubicBezTo>
                      <a:cubicBezTo>
                        <a:pt x="567" y="173"/>
                        <a:pt x="567" y="175"/>
                        <a:pt x="567" y="178"/>
                      </a:cubicBezTo>
                      <a:cubicBezTo>
                        <a:pt x="567" y="180"/>
                        <a:pt x="570" y="179"/>
                        <a:pt x="571" y="181"/>
                      </a:cubicBezTo>
                      <a:cubicBezTo>
                        <a:pt x="572" y="183"/>
                        <a:pt x="575" y="183"/>
                        <a:pt x="574" y="187"/>
                      </a:cubicBezTo>
                      <a:cubicBezTo>
                        <a:pt x="584" y="186"/>
                        <a:pt x="591" y="189"/>
                        <a:pt x="597" y="187"/>
                      </a:cubicBezTo>
                      <a:cubicBezTo>
                        <a:pt x="598" y="194"/>
                        <a:pt x="606" y="192"/>
                        <a:pt x="610" y="196"/>
                      </a:cubicBezTo>
                      <a:cubicBezTo>
                        <a:pt x="611" y="197"/>
                        <a:pt x="611" y="196"/>
                        <a:pt x="612" y="198"/>
                      </a:cubicBezTo>
                      <a:cubicBezTo>
                        <a:pt x="612" y="201"/>
                        <a:pt x="614" y="198"/>
                        <a:pt x="613" y="198"/>
                      </a:cubicBezTo>
                      <a:cubicBezTo>
                        <a:pt x="616" y="198"/>
                        <a:pt x="616" y="201"/>
                        <a:pt x="617" y="202"/>
                      </a:cubicBezTo>
                      <a:cubicBezTo>
                        <a:pt x="620" y="203"/>
                        <a:pt x="624" y="201"/>
                        <a:pt x="623" y="206"/>
                      </a:cubicBezTo>
                      <a:cubicBezTo>
                        <a:pt x="633" y="205"/>
                        <a:pt x="638" y="209"/>
                        <a:pt x="647" y="209"/>
                      </a:cubicBezTo>
                      <a:cubicBezTo>
                        <a:pt x="647" y="215"/>
                        <a:pt x="646" y="221"/>
                        <a:pt x="649" y="224"/>
                      </a:cubicBezTo>
                      <a:cubicBezTo>
                        <a:pt x="649" y="224"/>
                        <a:pt x="651" y="227"/>
                        <a:pt x="651" y="226"/>
                      </a:cubicBezTo>
                      <a:cubicBezTo>
                        <a:pt x="651" y="228"/>
                        <a:pt x="649" y="230"/>
                        <a:pt x="649" y="230"/>
                      </a:cubicBezTo>
                      <a:cubicBezTo>
                        <a:pt x="650" y="232"/>
                        <a:pt x="651" y="230"/>
                        <a:pt x="653" y="232"/>
                      </a:cubicBezTo>
                      <a:cubicBezTo>
                        <a:pt x="653" y="232"/>
                        <a:pt x="649" y="237"/>
                        <a:pt x="654" y="235"/>
                      </a:cubicBezTo>
                      <a:cubicBezTo>
                        <a:pt x="653" y="237"/>
                        <a:pt x="652" y="238"/>
                        <a:pt x="653" y="241"/>
                      </a:cubicBezTo>
                      <a:cubicBezTo>
                        <a:pt x="653" y="243"/>
                        <a:pt x="654" y="242"/>
                        <a:pt x="654" y="241"/>
                      </a:cubicBezTo>
                      <a:cubicBezTo>
                        <a:pt x="657" y="241"/>
                        <a:pt x="655" y="244"/>
                        <a:pt x="656" y="245"/>
                      </a:cubicBezTo>
                      <a:cubicBezTo>
                        <a:pt x="657" y="245"/>
                        <a:pt x="659" y="244"/>
                        <a:pt x="660" y="245"/>
                      </a:cubicBezTo>
                      <a:cubicBezTo>
                        <a:pt x="662" y="247"/>
                        <a:pt x="669" y="247"/>
                        <a:pt x="675" y="245"/>
                      </a:cubicBezTo>
                      <a:cubicBezTo>
                        <a:pt x="677" y="237"/>
                        <a:pt x="677" y="233"/>
                        <a:pt x="675" y="226"/>
                      </a:cubicBezTo>
                      <a:cubicBezTo>
                        <a:pt x="676" y="224"/>
                        <a:pt x="672" y="225"/>
                        <a:pt x="671" y="224"/>
                      </a:cubicBezTo>
                      <a:cubicBezTo>
                        <a:pt x="669" y="221"/>
                        <a:pt x="674" y="215"/>
                        <a:pt x="667" y="217"/>
                      </a:cubicBezTo>
                      <a:cubicBezTo>
                        <a:pt x="669" y="215"/>
                        <a:pt x="672" y="215"/>
                        <a:pt x="671" y="211"/>
                      </a:cubicBezTo>
                      <a:cubicBezTo>
                        <a:pt x="679" y="213"/>
                        <a:pt x="678" y="207"/>
                        <a:pt x="684" y="207"/>
                      </a:cubicBezTo>
                      <a:cubicBezTo>
                        <a:pt x="687" y="208"/>
                        <a:pt x="685" y="203"/>
                        <a:pt x="686" y="202"/>
                      </a:cubicBezTo>
                      <a:cubicBezTo>
                        <a:pt x="686" y="202"/>
                        <a:pt x="691" y="204"/>
                        <a:pt x="692" y="202"/>
                      </a:cubicBezTo>
                      <a:cubicBezTo>
                        <a:pt x="687" y="194"/>
                        <a:pt x="694" y="186"/>
                        <a:pt x="690" y="181"/>
                      </a:cubicBezTo>
                      <a:cubicBezTo>
                        <a:pt x="690" y="179"/>
                        <a:pt x="687" y="181"/>
                        <a:pt x="688" y="181"/>
                      </a:cubicBezTo>
                      <a:cubicBezTo>
                        <a:pt x="685" y="179"/>
                        <a:pt x="688" y="175"/>
                        <a:pt x="682" y="176"/>
                      </a:cubicBezTo>
                      <a:cubicBezTo>
                        <a:pt x="683" y="172"/>
                        <a:pt x="680" y="172"/>
                        <a:pt x="680" y="168"/>
                      </a:cubicBezTo>
                      <a:cubicBezTo>
                        <a:pt x="680" y="164"/>
                        <a:pt x="682" y="162"/>
                        <a:pt x="686" y="163"/>
                      </a:cubicBezTo>
                      <a:cubicBezTo>
                        <a:pt x="683" y="161"/>
                        <a:pt x="688" y="150"/>
                        <a:pt x="680" y="150"/>
                      </a:cubicBezTo>
                      <a:cubicBezTo>
                        <a:pt x="682" y="148"/>
                        <a:pt x="682" y="147"/>
                        <a:pt x="682" y="144"/>
                      </a:cubicBezTo>
                      <a:cubicBezTo>
                        <a:pt x="682" y="144"/>
                        <a:pt x="680" y="143"/>
                        <a:pt x="680" y="142"/>
                      </a:cubicBezTo>
                      <a:cubicBezTo>
                        <a:pt x="681" y="142"/>
                        <a:pt x="683" y="142"/>
                        <a:pt x="682" y="140"/>
                      </a:cubicBezTo>
                      <a:cubicBezTo>
                        <a:pt x="682" y="139"/>
                        <a:pt x="680" y="138"/>
                        <a:pt x="680" y="137"/>
                      </a:cubicBezTo>
                      <a:cubicBezTo>
                        <a:pt x="680" y="134"/>
                        <a:pt x="684" y="130"/>
                        <a:pt x="680" y="129"/>
                      </a:cubicBezTo>
                      <a:cubicBezTo>
                        <a:pt x="681" y="126"/>
                        <a:pt x="696" y="125"/>
                        <a:pt x="694" y="131"/>
                      </a:cubicBezTo>
                      <a:cubicBezTo>
                        <a:pt x="701" y="131"/>
                        <a:pt x="711" y="133"/>
                        <a:pt x="714" y="127"/>
                      </a:cubicBezTo>
                      <a:cubicBezTo>
                        <a:pt x="718" y="132"/>
                        <a:pt x="728" y="132"/>
                        <a:pt x="727" y="142"/>
                      </a:cubicBezTo>
                      <a:cubicBezTo>
                        <a:pt x="732" y="142"/>
                        <a:pt x="737" y="142"/>
                        <a:pt x="742" y="142"/>
                      </a:cubicBezTo>
                      <a:cubicBezTo>
                        <a:pt x="741" y="145"/>
                        <a:pt x="743" y="146"/>
                        <a:pt x="746" y="146"/>
                      </a:cubicBezTo>
                      <a:cubicBezTo>
                        <a:pt x="746" y="150"/>
                        <a:pt x="745" y="153"/>
                        <a:pt x="746" y="157"/>
                      </a:cubicBezTo>
                      <a:cubicBezTo>
                        <a:pt x="746" y="161"/>
                        <a:pt x="751" y="165"/>
                        <a:pt x="748" y="166"/>
                      </a:cubicBezTo>
                      <a:cubicBezTo>
                        <a:pt x="748" y="169"/>
                        <a:pt x="751" y="168"/>
                        <a:pt x="753" y="168"/>
                      </a:cubicBezTo>
                      <a:cubicBezTo>
                        <a:pt x="752" y="174"/>
                        <a:pt x="760" y="171"/>
                        <a:pt x="755" y="176"/>
                      </a:cubicBezTo>
                      <a:cubicBezTo>
                        <a:pt x="763" y="177"/>
                        <a:pt x="765" y="173"/>
                        <a:pt x="772" y="174"/>
                      </a:cubicBezTo>
                      <a:cubicBezTo>
                        <a:pt x="772" y="172"/>
                        <a:pt x="771" y="171"/>
                        <a:pt x="770" y="170"/>
                      </a:cubicBezTo>
                      <a:cubicBezTo>
                        <a:pt x="771" y="166"/>
                        <a:pt x="773" y="166"/>
                        <a:pt x="776" y="168"/>
                      </a:cubicBezTo>
                      <a:cubicBezTo>
                        <a:pt x="773" y="162"/>
                        <a:pt x="780" y="163"/>
                        <a:pt x="781" y="161"/>
                      </a:cubicBezTo>
                      <a:cubicBezTo>
                        <a:pt x="782" y="159"/>
                        <a:pt x="779" y="159"/>
                        <a:pt x="779" y="159"/>
                      </a:cubicBezTo>
                      <a:cubicBezTo>
                        <a:pt x="779" y="157"/>
                        <a:pt x="783" y="156"/>
                        <a:pt x="787" y="155"/>
                      </a:cubicBezTo>
                      <a:cubicBezTo>
                        <a:pt x="783" y="159"/>
                        <a:pt x="786" y="159"/>
                        <a:pt x="790" y="165"/>
                      </a:cubicBezTo>
                      <a:cubicBezTo>
                        <a:pt x="793" y="167"/>
                        <a:pt x="795" y="172"/>
                        <a:pt x="802" y="172"/>
                      </a:cubicBezTo>
                      <a:cubicBezTo>
                        <a:pt x="801" y="174"/>
                        <a:pt x="798" y="173"/>
                        <a:pt x="798" y="176"/>
                      </a:cubicBezTo>
                      <a:cubicBezTo>
                        <a:pt x="799" y="178"/>
                        <a:pt x="802" y="178"/>
                        <a:pt x="802" y="181"/>
                      </a:cubicBezTo>
                      <a:cubicBezTo>
                        <a:pt x="804" y="182"/>
                        <a:pt x="803" y="178"/>
                        <a:pt x="804" y="178"/>
                      </a:cubicBezTo>
                      <a:cubicBezTo>
                        <a:pt x="808" y="176"/>
                        <a:pt x="802" y="185"/>
                        <a:pt x="809" y="183"/>
                      </a:cubicBezTo>
                      <a:cubicBezTo>
                        <a:pt x="806" y="188"/>
                        <a:pt x="810" y="190"/>
                        <a:pt x="805" y="194"/>
                      </a:cubicBezTo>
                      <a:cubicBezTo>
                        <a:pt x="806" y="198"/>
                        <a:pt x="811" y="196"/>
                        <a:pt x="813" y="198"/>
                      </a:cubicBezTo>
                      <a:cubicBezTo>
                        <a:pt x="813" y="199"/>
                        <a:pt x="810" y="201"/>
                        <a:pt x="811" y="202"/>
                      </a:cubicBezTo>
                      <a:cubicBezTo>
                        <a:pt x="812" y="203"/>
                        <a:pt x="815" y="203"/>
                        <a:pt x="817" y="204"/>
                      </a:cubicBezTo>
                      <a:cubicBezTo>
                        <a:pt x="818" y="204"/>
                        <a:pt x="819" y="207"/>
                        <a:pt x="820" y="207"/>
                      </a:cubicBezTo>
                      <a:cubicBezTo>
                        <a:pt x="823" y="209"/>
                        <a:pt x="827" y="210"/>
                        <a:pt x="830" y="213"/>
                      </a:cubicBezTo>
                      <a:cubicBezTo>
                        <a:pt x="832" y="214"/>
                        <a:pt x="834" y="206"/>
                        <a:pt x="835" y="211"/>
                      </a:cubicBezTo>
                      <a:cubicBezTo>
                        <a:pt x="835" y="216"/>
                        <a:pt x="831" y="216"/>
                        <a:pt x="826" y="217"/>
                      </a:cubicBezTo>
                      <a:cubicBezTo>
                        <a:pt x="829" y="220"/>
                        <a:pt x="835" y="222"/>
                        <a:pt x="841" y="222"/>
                      </a:cubicBezTo>
                      <a:cubicBezTo>
                        <a:pt x="840" y="225"/>
                        <a:pt x="842" y="226"/>
                        <a:pt x="845" y="226"/>
                      </a:cubicBezTo>
                      <a:cubicBezTo>
                        <a:pt x="844" y="230"/>
                        <a:pt x="845" y="232"/>
                        <a:pt x="848" y="232"/>
                      </a:cubicBezTo>
                      <a:cubicBezTo>
                        <a:pt x="847" y="234"/>
                        <a:pt x="846" y="237"/>
                        <a:pt x="846" y="241"/>
                      </a:cubicBezTo>
                      <a:cubicBezTo>
                        <a:pt x="843" y="242"/>
                        <a:pt x="839" y="242"/>
                        <a:pt x="835" y="245"/>
                      </a:cubicBezTo>
                      <a:cubicBezTo>
                        <a:pt x="834" y="245"/>
                        <a:pt x="835" y="246"/>
                        <a:pt x="833" y="247"/>
                      </a:cubicBezTo>
                      <a:cubicBezTo>
                        <a:pt x="831" y="247"/>
                        <a:pt x="830" y="247"/>
                        <a:pt x="830" y="248"/>
                      </a:cubicBezTo>
                      <a:cubicBezTo>
                        <a:pt x="829" y="252"/>
                        <a:pt x="825" y="249"/>
                        <a:pt x="826" y="248"/>
                      </a:cubicBezTo>
                      <a:cubicBezTo>
                        <a:pt x="825" y="249"/>
                        <a:pt x="823" y="251"/>
                        <a:pt x="822" y="252"/>
                      </a:cubicBezTo>
                      <a:cubicBezTo>
                        <a:pt x="822" y="253"/>
                        <a:pt x="821" y="257"/>
                        <a:pt x="820" y="258"/>
                      </a:cubicBezTo>
                      <a:cubicBezTo>
                        <a:pt x="819" y="259"/>
                        <a:pt x="812" y="257"/>
                        <a:pt x="817" y="260"/>
                      </a:cubicBezTo>
                      <a:cubicBezTo>
                        <a:pt x="814" y="263"/>
                        <a:pt x="808" y="261"/>
                        <a:pt x="805" y="261"/>
                      </a:cubicBezTo>
                      <a:cubicBezTo>
                        <a:pt x="801" y="262"/>
                        <a:pt x="798" y="262"/>
                        <a:pt x="794" y="261"/>
                      </a:cubicBezTo>
                      <a:cubicBezTo>
                        <a:pt x="791" y="261"/>
                        <a:pt x="791" y="260"/>
                        <a:pt x="789" y="260"/>
                      </a:cubicBezTo>
                      <a:cubicBezTo>
                        <a:pt x="780" y="258"/>
                        <a:pt x="772" y="260"/>
                        <a:pt x="764" y="261"/>
                      </a:cubicBezTo>
                      <a:cubicBezTo>
                        <a:pt x="758" y="264"/>
                        <a:pt x="756" y="271"/>
                        <a:pt x="748" y="273"/>
                      </a:cubicBezTo>
                      <a:cubicBezTo>
                        <a:pt x="752" y="277"/>
                        <a:pt x="744" y="277"/>
                        <a:pt x="742" y="280"/>
                      </a:cubicBezTo>
                      <a:cubicBezTo>
                        <a:pt x="743" y="282"/>
                        <a:pt x="744" y="283"/>
                        <a:pt x="744" y="286"/>
                      </a:cubicBezTo>
                      <a:cubicBezTo>
                        <a:pt x="747" y="284"/>
                        <a:pt x="747" y="280"/>
                        <a:pt x="749" y="278"/>
                      </a:cubicBezTo>
                      <a:cubicBezTo>
                        <a:pt x="751" y="277"/>
                        <a:pt x="757" y="278"/>
                        <a:pt x="757" y="274"/>
                      </a:cubicBezTo>
                      <a:cubicBezTo>
                        <a:pt x="757" y="268"/>
                        <a:pt x="760" y="279"/>
                        <a:pt x="761" y="271"/>
                      </a:cubicBezTo>
                      <a:cubicBezTo>
                        <a:pt x="763" y="269"/>
                        <a:pt x="764" y="273"/>
                        <a:pt x="764" y="273"/>
                      </a:cubicBezTo>
                      <a:cubicBezTo>
                        <a:pt x="766" y="272"/>
                        <a:pt x="765" y="269"/>
                        <a:pt x="766" y="269"/>
                      </a:cubicBezTo>
                      <a:cubicBezTo>
                        <a:pt x="770" y="268"/>
                        <a:pt x="773" y="269"/>
                        <a:pt x="779" y="269"/>
                      </a:cubicBezTo>
                      <a:cubicBezTo>
                        <a:pt x="780" y="271"/>
                        <a:pt x="781" y="270"/>
                        <a:pt x="781" y="269"/>
                      </a:cubicBezTo>
                      <a:cubicBezTo>
                        <a:pt x="784" y="268"/>
                        <a:pt x="784" y="279"/>
                        <a:pt x="779" y="276"/>
                      </a:cubicBezTo>
                      <a:cubicBezTo>
                        <a:pt x="784" y="281"/>
                        <a:pt x="776" y="282"/>
                        <a:pt x="777" y="289"/>
                      </a:cubicBezTo>
                      <a:cubicBezTo>
                        <a:pt x="778" y="291"/>
                        <a:pt x="779" y="292"/>
                        <a:pt x="779" y="295"/>
                      </a:cubicBezTo>
                      <a:cubicBezTo>
                        <a:pt x="781" y="294"/>
                        <a:pt x="783" y="293"/>
                        <a:pt x="783" y="295"/>
                      </a:cubicBezTo>
                      <a:cubicBezTo>
                        <a:pt x="783" y="297"/>
                        <a:pt x="785" y="296"/>
                        <a:pt x="787" y="297"/>
                      </a:cubicBezTo>
                      <a:cubicBezTo>
                        <a:pt x="788" y="297"/>
                        <a:pt x="790" y="300"/>
                        <a:pt x="790" y="301"/>
                      </a:cubicBezTo>
                      <a:cubicBezTo>
                        <a:pt x="791" y="301"/>
                        <a:pt x="793" y="300"/>
                        <a:pt x="794" y="301"/>
                      </a:cubicBezTo>
                      <a:cubicBezTo>
                        <a:pt x="795" y="301"/>
                        <a:pt x="796" y="302"/>
                        <a:pt x="796" y="302"/>
                      </a:cubicBezTo>
                      <a:cubicBezTo>
                        <a:pt x="799" y="303"/>
                        <a:pt x="801" y="298"/>
                        <a:pt x="804" y="302"/>
                      </a:cubicBezTo>
                      <a:cubicBezTo>
                        <a:pt x="806" y="303"/>
                        <a:pt x="804" y="299"/>
                        <a:pt x="805" y="299"/>
                      </a:cubicBezTo>
                      <a:cubicBezTo>
                        <a:pt x="806" y="298"/>
                        <a:pt x="809" y="299"/>
                        <a:pt x="809" y="299"/>
                      </a:cubicBezTo>
                      <a:cubicBezTo>
                        <a:pt x="810" y="297"/>
                        <a:pt x="808" y="295"/>
                        <a:pt x="809" y="293"/>
                      </a:cubicBezTo>
                      <a:cubicBezTo>
                        <a:pt x="812" y="292"/>
                        <a:pt x="813" y="295"/>
                        <a:pt x="813" y="297"/>
                      </a:cubicBezTo>
                      <a:cubicBezTo>
                        <a:pt x="814" y="300"/>
                        <a:pt x="819" y="298"/>
                        <a:pt x="817" y="304"/>
                      </a:cubicBezTo>
                      <a:cubicBezTo>
                        <a:pt x="814" y="305"/>
                        <a:pt x="813" y="302"/>
                        <a:pt x="811" y="302"/>
                      </a:cubicBezTo>
                      <a:cubicBezTo>
                        <a:pt x="808" y="303"/>
                        <a:pt x="808" y="307"/>
                        <a:pt x="805" y="308"/>
                      </a:cubicBezTo>
                      <a:cubicBezTo>
                        <a:pt x="804" y="309"/>
                        <a:pt x="801" y="308"/>
                        <a:pt x="800" y="308"/>
                      </a:cubicBezTo>
                      <a:cubicBezTo>
                        <a:pt x="796" y="309"/>
                        <a:pt x="797" y="313"/>
                        <a:pt x="790" y="312"/>
                      </a:cubicBezTo>
                      <a:cubicBezTo>
                        <a:pt x="787" y="311"/>
                        <a:pt x="788" y="316"/>
                        <a:pt x="787" y="317"/>
                      </a:cubicBezTo>
                      <a:cubicBezTo>
                        <a:pt x="786" y="318"/>
                        <a:pt x="784" y="316"/>
                        <a:pt x="785" y="315"/>
                      </a:cubicBezTo>
                      <a:cubicBezTo>
                        <a:pt x="781" y="318"/>
                        <a:pt x="782" y="322"/>
                        <a:pt x="776" y="321"/>
                      </a:cubicBezTo>
                      <a:cubicBezTo>
                        <a:pt x="779" y="317"/>
                        <a:pt x="775" y="319"/>
                        <a:pt x="776" y="314"/>
                      </a:cubicBezTo>
                      <a:cubicBezTo>
                        <a:pt x="779" y="312"/>
                        <a:pt x="781" y="308"/>
                        <a:pt x="785" y="312"/>
                      </a:cubicBezTo>
                      <a:cubicBezTo>
                        <a:pt x="786" y="306"/>
                        <a:pt x="782" y="306"/>
                        <a:pt x="779" y="304"/>
                      </a:cubicBezTo>
                      <a:cubicBezTo>
                        <a:pt x="775" y="303"/>
                        <a:pt x="772" y="310"/>
                        <a:pt x="768" y="310"/>
                      </a:cubicBezTo>
                      <a:cubicBezTo>
                        <a:pt x="768" y="310"/>
                        <a:pt x="763" y="311"/>
                        <a:pt x="762" y="312"/>
                      </a:cubicBezTo>
                      <a:cubicBezTo>
                        <a:pt x="761" y="313"/>
                        <a:pt x="761" y="313"/>
                        <a:pt x="761" y="315"/>
                      </a:cubicBezTo>
                      <a:cubicBezTo>
                        <a:pt x="750" y="314"/>
                        <a:pt x="751" y="321"/>
                        <a:pt x="742" y="317"/>
                      </a:cubicBezTo>
                      <a:cubicBezTo>
                        <a:pt x="745" y="320"/>
                        <a:pt x="747" y="321"/>
                        <a:pt x="738" y="321"/>
                      </a:cubicBezTo>
                      <a:cubicBezTo>
                        <a:pt x="734" y="324"/>
                        <a:pt x="733" y="334"/>
                        <a:pt x="738" y="336"/>
                      </a:cubicBezTo>
                      <a:cubicBezTo>
                        <a:pt x="738" y="340"/>
                        <a:pt x="733" y="338"/>
                        <a:pt x="735" y="343"/>
                      </a:cubicBezTo>
                      <a:cubicBezTo>
                        <a:pt x="733" y="344"/>
                        <a:pt x="731" y="343"/>
                        <a:pt x="729" y="343"/>
                      </a:cubicBezTo>
                      <a:cubicBezTo>
                        <a:pt x="727" y="344"/>
                        <a:pt x="727" y="346"/>
                        <a:pt x="725" y="347"/>
                      </a:cubicBezTo>
                      <a:cubicBezTo>
                        <a:pt x="722" y="349"/>
                        <a:pt x="717" y="348"/>
                        <a:pt x="714" y="351"/>
                      </a:cubicBezTo>
                      <a:cubicBezTo>
                        <a:pt x="713" y="352"/>
                        <a:pt x="711" y="353"/>
                        <a:pt x="710" y="355"/>
                      </a:cubicBezTo>
                      <a:cubicBezTo>
                        <a:pt x="708" y="357"/>
                        <a:pt x="708" y="361"/>
                        <a:pt x="705" y="364"/>
                      </a:cubicBezTo>
                      <a:cubicBezTo>
                        <a:pt x="703" y="366"/>
                        <a:pt x="699" y="366"/>
                        <a:pt x="701" y="373"/>
                      </a:cubicBezTo>
                      <a:cubicBezTo>
                        <a:pt x="697" y="373"/>
                        <a:pt x="697" y="368"/>
                        <a:pt x="694" y="368"/>
                      </a:cubicBezTo>
                      <a:cubicBezTo>
                        <a:pt x="692" y="368"/>
                        <a:pt x="692" y="371"/>
                        <a:pt x="690" y="371"/>
                      </a:cubicBezTo>
                      <a:cubicBezTo>
                        <a:pt x="697" y="379"/>
                        <a:pt x="696" y="385"/>
                        <a:pt x="697" y="396"/>
                      </a:cubicBezTo>
                      <a:cubicBezTo>
                        <a:pt x="693" y="394"/>
                        <a:pt x="695" y="398"/>
                        <a:pt x="694" y="399"/>
                      </a:cubicBezTo>
                      <a:cubicBezTo>
                        <a:pt x="693" y="400"/>
                        <a:pt x="690" y="399"/>
                        <a:pt x="690" y="399"/>
                      </a:cubicBezTo>
                      <a:cubicBezTo>
                        <a:pt x="688" y="401"/>
                        <a:pt x="688" y="402"/>
                        <a:pt x="686" y="403"/>
                      </a:cubicBezTo>
                      <a:cubicBezTo>
                        <a:pt x="684" y="405"/>
                        <a:pt x="682" y="408"/>
                        <a:pt x="680" y="409"/>
                      </a:cubicBezTo>
                      <a:cubicBezTo>
                        <a:pt x="678" y="410"/>
                        <a:pt x="675" y="408"/>
                        <a:pt x="673" y="411"/>
                      </a:cubicBezTo>
                      <a:cubicBezTo>
                        <a:pt x="669" y="412"/>
                        <a:pt x="667" y="416"/>
                        <a:pt x="666" y="420"/>
                      </a:cubicBezTo>
                      <a:cubicBezTo>
                        <a:pt x="661" y="420"/>
                        <a:pt x="662" y="426"/>
                        <a:pt x="656" y="425"/>
                      </a:cubicBezTo>
                      <a:cubicBezTo>
                        <a:pt x="658" y="432"/>
                        <a:pt x="652" y="446"/>
                        <a:pt x="660" y="446"/>
                      </a:cubicBezTo>
                      <a:cubicBezTo>
                        <a:pt x="656" y="453"/>
                        <a:pt x="663" y="453"/>
                        <a:pt x="662" y="463"/>
                      </a:cubicBezTo>
                      <a:cubicBezTo>
                        <a:pt x="662" y="465"/>
                        <a:pt x="664" y="464"/>
                        <a:pt x="666" y="465"/>
                      </a:cubicBezTo>
                      <a:cubicBezTo>
                        <a:pt x="663" y="470"/>
                        <a:pt x="666" y="470"/>
                        <a:pt x="666" y="478"/>
                      </a:cubicBezTo>
                      <a:cubicBezTo>
                        <a:pt x="662" y="478"/>
                        <a:pt x="659" y="479"/>
                        <a:pt x="658" y="481"/>
                      </a:cubicBezTo>
                      <a:cubicBezTo>
                        <a:pt x="655" y="481"/>
                        <a:pt x="657" y="478"/>
                        <a:pt x="656" y="476"/>
                      </a:cubicBezTo>
                      <a:cubicBezTo>
                        <a:pt x="655" y="474"/>
                        <a:pt x="652" y="475"/>
                        <a:pt x="651" y="474"/>
                      </a:cubicBezTo>
                      <a:cubicBezTo>
                        <a:pt x="650" y="473"/>
                        <a:pt x="651" y="469"/>
                        <a:pt x="647" y="470"/>
                      </a:cubicBezTo>
                      <a:cubicBezTo>
                        <a:pt x="648" y="466"/>
                        <a:pt x="650" y="462"/>
                        <a:pt x="643" y="461"/>
                      </a:cubicBezTo>
                      <a:cubicBezTo>
                        <a:pt x="646" y="452"/>
                        <a:pt x="642" y="453"/>
                        <a:pt x="641" y="444"/>
                      </a:cubicBezTo>
                      <a:cubicBezTo>
                        <a:pt x="640" y="444"/>
                        <a:pt x="639" y="446"/>
                        <a:pt x="638" y="446"/>
                      </a:cubicBezTo>
                      <a:cubicBezTo>
                        <a:pt x="638" y="445"/>
                        <a:pt x="638" y="443"/>
                        <a:pt x="638" y="442"/>
                      </a:cubicBezTo>
                      <a:cubicBezTo>
                        <a:pt x="635" y="443"/>
                        <a:pt x="625" y="445"/>
                        <a:pt x="623" y="442"/>
                      </a:cubicBezTo>
                      <a:cubicBezTo>
                        <a:pt x="621" y="441"/>
                        <a:pt x="621" y="439"/>
                        <a:pt x="619" y="439"/>
                      </a:cubicBezTo>
                      <a:cubicBezTo>
                        <a:pt x="618" y="438"/>
                        <a:pt x="615" y="441"/>
                        <a:pt x="612" y="440"/>
                      </a:cubicBezTo>
                      <a:cubicBezTo>
                        <a:pt x="612" y="440"/>
                        <a:pt x="619" y="434"/>
                        <a:pt x="612" y="437"/>
                      </a:cubicBezTo>
                      <a:cubicBezTo>
                        <a:pt x="611" y="437"/>
                        <a:pt x="612" y="438"/>
                        <a:pt x="610" y="439"/>
                      </a:cubicBezTo>
                      <a:cubicBezTo>
                        <a:pt x="605" y="439"/>
                        <a:pt x="597" y="439"/>
                        <a:pt x="593" y="437"/>
                      </a:cubicBezTo>
                      <a:cubicBezTo>
                        <a:pt x="589" y="436"/>
                        <a:pt x="592" y="443"/>
                        <a:pt x="591" y="446"/>
                      </a:cubicBezTo>
                      <a:cubicBezTo>
                        <a:pt x="581" y="444"/>
                        <a:pt x="569" y="444"/>
                        <a:pt x="557" y="442"/>
                      </a:cubicBezTo>
                      <a:cubicBezTo>
                        <a:pt x="556" y="443"/>
                        <a:pt x="556" y="444"/>
                        <a:pt x="554" y="444"/>
                      </a:cubicBezTo>
                      <a:cubicBezTo>
                        <a:pt x="552" y="445"/>
                        <a:pt x="552" y="448"/>
                        <a:pt x="550" y="448"/>
                      </a:cubicBezTo>
                      <a:cubicBezTo>
                        <a:pt x="548" y="448"/>
                        <a:pt x="549" y="450"/>
                        <a:pt x="548" y="452"/>
                      </a:cubicBezTo>
                      <a:cubicBezTo>
                        <a:pt x="546" y="452"/>
                        <a:pt x="543" y="451"/>
                        <a:pt x="541" y="452"/>
                      </a:cubicBezTo>
                      <a:cubicBezTo>
                        <a:pt x="539" y="452"/>
                        <a:pt x="539" y="456"/>
                        <a:pt x="535" y="455"/>
                      </a:cubicBezTo>
                      <a:cubicBezTo>
                        <a:pt x="536" y="459"/>
                        <a:pt x="533" y="468"/>
                        <a:pt x="537" y="468"/>
                      </a:cubicBezTo>
                      <a:cubicBezTo>
                        <a:pt x="535" y="471"/>
                        <a:pt x="534" y="474"/>
                        <a:pt x="531" y="476"/>
                      </a:cubicBezTo>
                      <a:cubicBezTo>
                        <a:pt x="532" y="481"/>
                        <a:pt x="531" y="486"/>
                        <a:pt x="531" y="491"/>
                      </a:cubicBezTo>
                      <a:cubicBezTo>
                        <a:pt x="532" y="493"/>
                        <a:pt x="533" y="494"/>
                        <a:pt x="533" y="496"/>
                      </a:cubicBezTo>
                      <a:cubicBezTo>
                        <a:pt x="533" y="501"/>
                        <a:pt x="535" y="506"/>
                        <a:pt x="531" y="509"/>
                      </a:cubicBezTo>
                      <a:cubicBezTo>
                        <a:pt x="531" y="512"/>
                        <a:pt x="536" y="510"/>
                        <a:pt x="537" y="511"/>
                      </a:cubicBezTo>
                      <a:cubicBezTo>
                        <a:pt x="537" y="512"/>
                        <a:pt x="535" y="514"/>
                        <a:pt x="535" y="515"/>
                      </a:cubicBezTo>
                      <a:cubicBezTo>
                        <a:pt x="535" y="514"/>
                        <a:pt x="537" y="517"/>
                        <a:pt x="537" y="517"/>
                      </a:cubicBezTo>
                      <a:cubicBezTo>
                        <a:pt x="538" y="519"/>
                        <a:pt x="540" y="517"/>
                        <a:pt x="541" y="519"/>
                      </a:cubicBezTo>
                      <a:cubicBezTo>
                        <a:pt x="541" y="519"/>
                        <a:pt x="540" y="522"/>
                        <a:pt x="541" y="522"/>
                      </a:cubicBezTo>
                      <a:cubicBezTo>
                        <a:pt x="541" y="523"/>
                        <a:pt x="542" y="522"/>
                        <a:pt x="543" y="522"/>
                      </a:cubicBezTo>
                      <a:cubicBezTo>
                        <a:pt x="543" y="523"/>
                        <a:pt x="542" y="526"/>
                        <a:pt x="543" y="526"/>
                      </a:cubicBezTo>
                      <a:cubicBezTo>
                        <a:pt x="544" y="527"/>
                        <a:pt x="548" y="530"/>
                        <a:pt x="548" y="534"/>
                      </a:cubicBezTo>
                      <a:cubicBezTo>
                        <a:pt x="563" y="535"/>
                        <a:pt x="571" y="531"/>
                        <a:pt x="578" y="534"/>
                      </a:cubicBezTo>
                      <a:cubicBezTo>
                        <a:pt x="580" y="533"/>
                        <a:pt x="580" y="531"/>
                        <a:pt x="582" y="530"/>
                      </a:cubicBezTo>
                      <a:cubicBezTo>
                        <a:pt x="583" y="528"/>
                        <a:pt x="586" y="525"/>
                        <a:pt x="587" y="521"/>
                      </a:cubicBezTo>
                      <a:cubicBezTo>
                        <a:pt x="588" y="519"/>
                        <a:pt x="590" y="517"/>
                        <a:pt x="587" y="517"/>
                      </a:cubicBezTo>
                      <a:cubicBezTo>
                        <a:pt x="592" y="511"/>
                        <a:pt x="605" y="507"/>
                        <a:pt x="615" y="511"/>
                      </a:cubicBezTo>
                      <a:cubicBezTo>
                        <a:pt x="611" y="516"/>
                        <a:pt x="610" y="523"/>
                        <a:pt x="606" y="528"/>
                      </a:cubicBezTo>
                      <a:cubicBezTo>
                        <a:pt x="604" y="533"/>
                        <a:pt x="609" y="533"/>
                        <a:pt x="608" y="537"/>
                      </a:cubicBezTo>
                      <a:cubicBezTo>
                        <a:pt x="604" y="538"/>
                        <a:pt x="602" y="542"/>
                        <a:pt x="600" y="547"/>
                      </a:cubicBezTo>
                      <a:cubicBezTo>
                        <a:pt x="600" y="548"/>
                        <a:pt x="600" y="549"/>
                        <a:pt x="598" y="548"/>
                      </a:cubicBezTo>
                      <a:cubicBezTo>
                        <a:pt x="598" y="553"/>
                        <a:pt x="607" y="547"/>
                        <a:pt x="604" y="554"/>
                      </a:cubicBezTo>
                      <a:cubicBezTo>
                        <a:pt x="608" y="554"/>
                        <a:pt x="610" y="551"/>
                        <a:pt x="615" y="552"/>
                      </a:cubicBezTo>
                      <a:cubicBezTo>
                        <a:pt x="614" y="556"/>
                        <a:pt x="619" y="555"/>
                        <a:pt x="619" y="558"/>
                      </a:cubicBezTo>
                      <a:cubicBezTo>
                        <a:pt x="629" y="554"/>
                        <a:pt x="630" y="561"/>
                        <a:pt x="641" y="560"/>
                      </a:cubicBezTo>
                      <a:cubicBezTo>
                        <a:pt x="637" y="564"/>
                        <a:pt x="644" y="570"/>
                        <a:pt x="638" y="573"/>
                      </a:cubicBezTo>
                      <a:cubicBezTo>
                        <a:pt x="641" y="577"/>
                        <a:pt x="639" y="588"/>
                        <a:pt x="638" y="593"/>
                      </a:cubicBezTo>
                      <a:cubicBezTo>
                        <a:pt x="638" y="596"/>
                        <a:pt x="641" y="597"/>
                        <a:pt x="645" y="597"/>
                      </a:cubicBezTo>
                      <a:cubicBezTo>
                        <a:pt x="644" y="601"/>
                        <a:pt x="649" y="600"/>
                        <a:pt x="649" y="603"/>
                      </a:cubicBezTo>
                      <a:cubicBezTo>
                        <a:pt x="649" y="605"/>
                        <a:pt x="655" y="603"/>
                        <a:pt x="654" y="606"/>
                      </a:cubicBezTo>
                      <a:cubicBezTo>
                        <a:pt x="661" y="601"/>
                        <a:pt x="672" y="607"/>
                        <a:pt x="677" y="604"/>
                      </a:cubicBezTo>
                      <a:cubicBezTo>
                        <a:pt x="677" y="606"/>
                        <a:pt x="677" y="607"/>
                        <a:pt x="677" y="608"/>
                      </a:cubicBezTo>
                      <a:cubicBezTo>
                        <a:pt x="680" y="608"/>
                        <a:pt x="686" y="604"/>
                        <a:pt x="686" y="610"/>
                      </a:cubicBezTo>
                      <a:cubicBezTo>
                        <a:pt x="688" y="609"/>
                        <a:pt x="689" y="608"/>
                        <a:pt x="692" y="608"/>
                      </a:cubicBezTo>
                      <a:cubicBezTo>
                        <a:pt x="693" y="607"/>
                        <a:pt x="694" y="606"/>
                        <a:pt x="695" y="604"/>
                      </a:cubicBezTo>
                      <a:cubicBezTo>
                        <a:pt x="696" y="603"/>
                        <a:pt x="697" y="605"/>
                        <a:pt x="697" y="603"/>
                      </a:cubicBezTo>
                      <a:cubicBezTo>
                        <a:pt x="697" y="600"/>
                        <a:pt x="700" y="604"/>
                        <a:pt x="701" y="601"/>
                      </a:cubicBezTo>
                      <a:cubicBezTo>
                        <a:pt x="701" y="600"/>
                        <a:pt x="701" y="597"/>
                        <a:pt x="701" y="597"/>
                      </a:cubicBezTo>
                      <a:cubicBezTo>
                        <a:pt x="702" y="596"/>
                        <a:pt x="703" y="599"/>
                        <a:pt x="703" y="599"/>
                      </a:cubicBezTo>
                      <a:cubicBezTo>
                        <a:pt x="704" y="598"/>
                        <a:pt x="705" y="596"/>
                        <a:pt x="707" y="595"/>
                      </a:cubicBezTo>
                      <a:cubicBezTo>
                        <a:pt x="708" y="594"/>
                        <a:pt x="711" y="592"/>
                        <a:pt x="714" y="589"/>
                      </a:cubicBezTo>
                      <a:cubicBezTo>
                        <a:pt x="715" y="589"/>
                        <a:pt x="716" y="588"/>
                        <a:pt x="716" y="586"/>
                      </a:cubicBezTo>
                      <a:cubicBezTo>
                        <a:pt x="718" y="588"/>
                        <a:pt x="737" y="589"/>
                        <a:pt x="727" y="591"/>
                      </a:cubicBezTo>
                      <a:cubicBezTo>
                        <a:pt x="728" y="594"/>
                        <a:pt x="732" y="593"/>
                        <a:pt x="735" y="593"/>
                      </a:cubicBezTo>
                      <a:cubicBezTo>
                        <a:pt x="736" y="593"/>
                        <a:pt x="736" y="591"/>
                        <a:pt x="736" y="589"/>
                      </a:cubicBezTo>
                      <a:cubicBezTo>
                        <a:pt x="741" y="589"/>
                        <a:pt x="746" y="589"/>
                        <a:pt x="751" y="589"/>
                      </a:cubicBezTo>
                      <a:cubicBezTo>
                        <a:pt x="749" y="595"/>
                        <a:pt x="759" y="593"/>
                        <a:pt x="764" y="595"/>
                      </a:cubicBezTo>
                      <a:cubicBezTo>
                        <a:pt x="765" y="595"/>
                        <a:pt x="764" y="597"/>
                        <a:pt x="766" y="597"/>
                      </a:cubicBezTo>
                      <a:cubicBezTo>
                        <a:pt x="768" y="597"/>
                        <a:pt x="768" y="599"/>
                        <a:pt x="770" y="599"/>
                      </a:cubicBezTo>
                      <a:cubicBezTo>
                        <a:pt x="774" y="599"/>
                        <a:pt x="775" y="597"/>
                        <a:pt x="777" y="597"/>
                      </a:cubicBezTo>
                      <a:cubicBezTo>
                        <a:pt x="787" y="596"/>
                        <a:pt x="796" y="598"/>
                        <a:pt x="805" y="599"/>
                      </a:cubicBezTo>
                      <a:cubicBezTo>
                        <a:pt x="805" y="602"/>
                        <a:pt x="807" y="606"/>
                        <a:pt x="807" y="603"/>
                      </a:cubicBezTo>
                      <a:cubicBezTo>
                        <a:pt x="809" y="603"/>
                        <a:pt x="808" y="604"/>
                        <a:pt x="807" y="604"/>
                      </a:cubicBezTo>
                      <a:cubicBezTo>
                        <a:pt x="807" y="609"/>
                        <a:pt x="812" y="605"/>
                        <a:pt x="815" y="608"/>
                      </a:cubicBezTo>
                      <a:cubicBezTo>
                        <a:pt x="815" y="609"/>
                        <a:pt x="814" y="612"/>
                        <a:pt x="815" y="612"/>
                      </a:cubicBezTo>
                      <a:cubicBezTo>
                        <a:pt x="817" y="613"/>
                        <a:pt x="820" y="611"/>
                        <a:pt x="822" y="612"/>
                      </a:cubicBezTo>
                      <a:cubicBezTo>
                        <a:pt x="821" y="616"/>
                        <a:pt x="823" y="617"/>
                        <a:pt x="826" y="619"/>
                      </a:cubicBezTo>
                      <a:cubicBezTo>
                        <a:pt x="829" y="622"/>
                        <a:pt x="832" y="624"/>
                        <a:pt x="833" y="629"/>
                      </a:cubicBezTo>
                      <a:cubicBezTo>
                        <a:pt x="845" y="628"/>
                        <a:pt x="850" y="634"/>
                        <a:pt x="859" y="630"/>
                      </a:cubicBezTo>
                      <a:cubicBezTo>
                        <a:pt x="857" y="638"/>
                        <a:pt x="870" y="630"/>
                        <a:pt x="867" y="638"/>
                      </a:cubicBezTo>
                      <a:cubicBezTo>
                        <a:pt x="873" y="635"/>
                        <a:pt x="873" y="643"/>
                        <a:pt x="878" y="644"/>
                      </a:cubicBezTo>
                      <a:cubicBezTo>
                        <a:pt x="880" y="644"/>
                        <a:pt x="880" y="649"/>
                        <a:pt x="884" y="647"/>
                      </a:cubicBezTo>
                      <a:cubicBezTo>
                        <a:pt x="878" y="652"/>
                        <a:pt x="886" y="651"/>
                        <a:pt x="885" y="657"/>
                      </a:cubicBezTo>
                      <a:cubicBezTo>
                        <a:pt x="885" y="660"/>
                        <a:pt x="889" y="659"/>
                        <a:pt x="891" y="660"/>
                      </a:cubicBezTo>
                      <a:cubicBezTo>
                        <a:pt x="892" y="661"/>
                        <a:pt x="891" y="666"/>
                        <a:pt x="895" y="664"/>
                      </a:cubicBezTo>
                      <a:cubicBezTo>
                        <a:pt x="888" y="671"/>
                        <a:pt x="904" y="673"/>
                        <a:pt x="899" y="679"/>
                      </a:cubicBezTo>
                      <a:cubicBezTo>
                        <a:pt x="902" y="678"/>
                        <a:pt x="904" y="679"/>
                        <a:pt x="904" y="683"/>
                      </a:cubicBezTo>
                      <a:cubicBezTo>
                        <a:pt x="914" y="681"/>
                        <a:pt x="926" y="684"/>
                        <a:pt x="930" y="692"/>
                      </a:cubicBezTo>
                      <a:cubicBezTo>
                        <a:pt x="939" y="692"/>
                        <a:pt x="944" y="695"/>
                        <a:pt x="954" y="694"/>
                      </a:cubicBezTo>
                      <a:cubicBezTo>
                        <a:pt x="955" y="695"/>
                        <a:pt x="951" y="696"/>
                        <a:pt x="951" y="696"/>
                      </a:cubicBezTo>
                      <a:cubicBezTo>
                        <a:pt x="953" y="699"/>
                        <a:pt x="965" y="697"/>
                        <a:pt x="971" y="698"/>
                      </a:cubicBezTo>
                      <a:cubicBezTo>
                        <a:pt x="971" y="699"/>
                        <a:pt x="974" y="699"/>
                        <a:pt x="975" y="699"/>
                      </a:cubicBezTo>
                      <a:cubicBezTo>
                        <a:pt x="975" y="703"/>
                        <a:pt x="979" y="702"/>
                        <a:pt x="981" y="703"/>
                      </a:cubicBezTo>
                      <a:cubicBezTo>
                        <a:pt x="981" y="704"/>
                        <a:pt x="980" y="706"/>
                        <a:pt x="981" y="707"/>
                      </a:cubicBezTo>
                      <a:cubicBezTo>
                        <a:pt x="981" y="708"/>
                        <a:pt x="984" y="706"/>
                        <a:pt x="984" y="707"/>
                      </a:cubicBezTo>
                      <a:cubicBezTo>
                        <a:pt x="986" y="708"/>
                        <a:pt x="984" y="712"/>
                        <a:pt x="988" y="711"/>
                      </a:cubicBezTo>
                      <a:cubicBezTo>
                        <a:pt x="988" y="730"/>
                        <a:pt x="988" y="749"/>
                        <a:pt x="988" y="768"/>
                      </a:cubicBezTo>
                      <a:cubicBezTo>
                        <a:pt x="980" y="766"/>
                        <a:pt x="988" y="779"/>
                        <a:pt x="981" y="776"/>
                      </a:cubicBezTo>
                      <a:cubicBezTo>
                        <a:pt x="980" y="782"/>
                        <a:pt x="979" y="788"/>
                        <a:pt x="979" y="795"/>
                      </a:cubicBezTo>
                      <a:cubicBezTo>
                        <a:pt x="979" y="798"/>
                        <a:pt x="982" y="805"/>
                        <a:pt x="981" y="813"/>
                      </a:cubicBezTo>
                      <a:cubicBezTo>
                        <a:pt x="981" y="813"/>
                        <a:pt x="979" y="814"/>
                        <a:pt x="979" y="815"/>
                      </a:cubicBezTo>
                      <a:cubicBezTo>
                        <a:pt x="978" y="816"/>
                        <a:pt x="979" y="818"/>
                        <a:pt x="979" y="819"/>
                      </a:cubicBezTo>
                      <a:cubicBezTo>
                        <a:pt x="978" y="820"/>
                        <a:pt x="973" y="821"/>
                        <a:pt x="975" y="828"/>
                      </a:cubicBezTo>
                      <a:cubicBezTo>
                        <a:pt x="971" y="829"/>
                        <a:pt x="969" y="832"/>
                        <a:pt x="966" y="834"/>
                      </a:cubicBezTo>
                      <a:cubicBezTo>
                        <a:pt x="965" y="835"/>
                        <a:pt x="967" y="838"/>
                        <a:pt x="966" y="839"/>
                      </a:cubicBezTo>
                      <a:cubicBezTo>
                        <a:pt x="965" y="840"/>
                        <a:pt x="962" y="839"/>
                        <a:pt x="962" y="839"/>
                      </a:cubicBezTo>
                      <a:cubicBezTo>
                        <a:pt x="961" y="840"/>
                        <a:pt x="963" y="843"/>
                        <a:pt x="962" y="843"/>
                      </a:cubicBezTo>
                      <a:cubicBezTo>
                        <a:pt x="960" y="844"/>
                        <a:pt x="955" y="843"/>
                        <a:pt x="954" y="847"/>
                      </a:cubicBezTo>
                      <a:cubicBezTo>
                        <a:pt x="954" y="849"/>
                        <a:pt x="951" y="848"/>
                        <a:pt x="947" y="850"/>
                      </a:cubicBezTo>
                      <a:cubicBezTo>
                        <a:pt x="946" y="851"/>
                        <a:pt x="944" y="854"/>
                        <a:pt x="943" y="854"/>
                      </a:cubicBezTo>
                      <a:cubicBezTo>
                        <a:pt x="942" y="854"/>
                        <a:pt x="941" y="852"/>
                        <a:pt x="940" y="852"/>
                      </a:cubicBezTo>
                      <a:cubicBezTo>
                        <a:pt x="940" y="852"/>
                        <a:pt x="939" y="854"/>
                        <a:pt x="938" y="854"/>
                      </a:cubicBezTo>
                      <a:cubicBezTo>
                        <a:pt x="935" y="854"/>
                        <a:pt x="934" y="855"/>
                        <a:pt x="934" y="858"/>
                      </a:cubicBezTo>
                      <a:cubicBezTo>
                        <a:pt x="927" y="855"/>
                        <a:pt x="923" y="863"/>
                        <a:pt x="919" y="865"/>
                      </a:cubicBezTo>
                      <a:cubicBezTo>
                        <a:pt x="918" y="866"/>
                        <a:pt x="916" y="865"/>
                        <a:pt x="915" y="865"/>
                      </a:cubicBezTo>
                      <a:cubicBezTo>
                        <a:pt x="914" y="866"/>
                        <a:pt x="912" y="868"/>
                        <a:pt x="912" y="869"/>
                      </a:cubicBezTo>
                      <a:cubicBezTo>
                        <a:pt x="911" y="870"/>
                        <a:pt x="908" y="872"/>
                        <a:pt x="908" y="873"/>
                      </a:cubicBezTo>
                      <a:cubicBezTo>
                        <a:pt x="907" y="874"/>
                        <a:pt x="911" y="878"/>
                        <a:pt x="906" y="877"/>
                      </a:cubicBezTo>
                      <a:cubicBezTo>
                        <a:pt x="907" y="885"/>
                        <a:pt x="903" y="889"/>
                        <a:pt x="904" y="897"/>
                      </a:cubicBezTo>
                      <a:cubicBezTo>
                        <a:pt x="899" y="895"/>
                        <a:pt x="902" y="901"/>
                        <a:pt x="900" y="903"/>
                      </a:cubicBezTo>
                      <a:cubicBezTo>
                        <a:pt x="900" y="903"/>
                        <a:pt x="897" y="902"/>
                        <a:pt x="897" y="903"/>
                      </a:cubicBezTo>
                      <a:cubicBezTo>
                        <a:pt x="896" y="904"/>
                        <a:pt x="900" y="906"/>
                        <a:pt x="897" y="906"/>
                      </a:cubicBezTo>
                      <a:cubicBezTo>
                        <a:pt x="894" y="906"/>
                        <a:pt x="894" y="914"/>
                        <a:pt x="889" y="914"/>
                      </a:cubicBezTo>
                      <a:cubicBezTo>
                        <a:pt x="889" y="914"/>
                        <a:pt x="886" y="917"/>
                        <a:pt x="885" y="918"/>
                      </a:cubicBezTo>
                      <a:cubicBezTo>
                        <a:pt x="883" y="920"/>
                        <a:pt x="881" y="926"/>
                        <a:pt x="876" y="929"/>
                      </a:cubicBezTo>
                      <a:cubicBezTo>
                        <a:pt x="876" y="931"/>
                        <a:pt x="876" y="934"/>
                        <a:pt x="876" y="936"/>
                      </a:cubicBezTo>
                      <a:cubicBezTo>
                        <a:pt x="873" y="938"/>
                        <a:pt x="870" y="939"/>
                        <a:pt x="871" y="944"/>
                      </a:cubicBezTo>
                      <a:cubicBezTo>
                        <a:pt x="867" y="944"/>
                        <a:pt x="864" y="944"/>
                        <a:pt x="861" y="944"/>
                      </a:cubicBezTo>
                      <a:cubicBezTo>
                        <a:pt x="861" y="945"/>
                        <a:pt x="864" y="945"/>
                        <a:pt x="865" y="946"/>
                      </a:cubicBezTo>
                      <a:cubicBezTo>
                        <a:pt x="865" y="948"/>
                        <a:pt x="862" y="947"/>
                        <a:pt x="859" y="947"/>
                      </a:cubicBezTo>
                      <a:cubicBezTo>
                        <a:pt x="857" y="949"/>
                        <a:pt x="856" y="951"/>
                        <a:pt x="856" y="955"/>
                      </a:cubicBezTo>
                      <a:cubicBezTo>
                        <a:pt x="853" y="953"/>
                        <a:pt x="852" y="953"/>
                        <a:pt x="852" y="957"/>
                      </a:cubicBezTo>
                      <a:cubicBezTo>
                        <a:pt x="850" y="957"/>
                        <a:pt x="851" y="954"/>
                        <a:pt x="850" y="953"/>
                      </a:cubicBezTo>
                      <a:cubicBezTo>
                        <a:pt x="847" y="953"/>
                        <a:pt x="845" y="953"/>
                        <a:pt x="845" y="951"/>
                      </a:cubicBezTo>
                      <a:cubicBezTo>
                        <a:pt x="843" y="952"/>
                        <a:pt x="843" y="955"/>
                        <a:pt x="839" y="955"/>
                      </a:cubicBezTo>
                      <a:cubicBezTo>
                        <a:pt x="838" y="959"/>
                        <a:pt x="842" y="960"/>
                        <a:pt x="843" y="964"/>
                      </a:cubicBezTo>
                      <a:cubicBezTo>
                        <a:pt x="843" y="969"/>
                        <a:pt x="836" y="972"/>
                        <a:pt x="841" y="975"/>
                      </a:cubicBezTo>
                      <a:cubicBezTo>
                        <a:pt x="840" y="980"/>
                        <a:pt x="831" y="975"/>
                        <a:pt x="830" y="979"/>
                      </a:cubicBezTo>
                      <a:cubicBezTo>
                        <a:pt x="827" y="979"/>
                        <a:pt x="829" y="982"/>
                        <a:pt x="828" y="983"/>
                      </a:cubicBezTo>
                      <a:cubicBezTo>
                        <a:pt x="826" y="984"/>
                        <a:pt x="819" y="983"/>
                        <a:pt x="820" y="988"/>
                      </a:cubicBezTo>
                      <a:cubicBezTo>
                        <a:pt x="816" y="985"/>
                        <a:pt x="803" y="985"/>
                        <a:pt x="802" y="990"/>
                      </a:cubicBezTo>
                      <a:cubicBezTo>
                        <a:pt x="802" y="992"/>
                        <a:pt x="804" y="991"/>
                        <a:pt x="804" y="990"/>
                      </a:cubicBezTo>
                      <a:cubicBezTo>
                        <a:pt x="808" y="990"/>
                        <a:pt x="803" y="995"/>
                        <a:pt x="800" y="994"/>
                      </a:cubicBezTo>
                      <a:cubicBezTo>
                        <a:pt x="801" y="998"/>
                        <a:pt x="794" y="1004"/>
                        <a:pt x="798" y="1005"/>
                      </a:cubicBezTo>
                      <a:cubicBezTo>
                        <a:pt x="798" y="1006"/>
                        <a:pt x="795" y="1007"/>
                        <a:pt x="794" y="1007"/>
                      </a:cubicBezTo>
                      <a:cubicBezTo>
                        <a:pt x="794" y="1007"/>
                        <a:pt x="792" y="1005"/>
                        <a:pt x="792" y="1005"/>
                      </a:cubicBezTo>
                      <a:cubicBezTo>
                        <a:pt x="791" y="1005"/>
                        <a:pt x="786" y="1010"/>
                        <a:pt x="787" y="1003"/>
                      </a:cubicBezTo>
                      <a:cubicBezTo>
                        <a:pt x="785" y="1004"/>
                        <a:pt x="784" y="1008"/>
                        <a:pt x="783" y="1005"/>
                      </a:cubicBezTo>
                      <a:cubicBezTo>
                        <a:pt x="780" y="1006"/>
                        <a:pt x="784" y="1016"/>
                        <a:pt x="785" y="1020"/>
                      </a:cubicBezTo>
                      <a:cubicBezTo>
                        <a:pt x="786" y="1025"/>
                        <a:pt x="782" y="1023"/>
                        <a:pt x="781" y="1028"/>
                      </a:cubicBezTo>
                      <a:cubicBezTo>
                        <a:pt x="781" y="1030"/>
                        <a:pt x="781" y="1034"/>
                        <a:pt x="776" y="1033"/>
                      </a:cubicBezTo>
                      <a:cubicBezTo>
                        <a:pt x="775" y="1035"/>
                        <a:pt x="779" y="1036"/>
                        <a:pt x="779" y="1037"/>
                      </a:cubicBezTo>
                      <a:cubicBezTo>
                        <a:pt x="780" y="1040"/>
                        <a:pt x="776" y="1036"/>
                        <a:pt x="776" y="1037"/>
                      </a:cubicBezTo>
                      <a:cubicBezTo>
                        <a:pt x="774" y="1038"/>
                        <a:pt x="774" y="1043"/>
                        <a:pt x="776" y="1042"/>
                      </a:cubicBezTo>
                      <a:cubicBezTo>
                        <a:pt x="775" y="1045"/>
                        <a:pt x="774" y="1043"/>
                        <a:pt x="772" y="1042"/>
                      </a:cubicBezTo>
                      <a:cubicBezTo>
                        <a:pt x="772" y="1042"/>
                        <a:pt x="771" y="1045"/>
                        <a:pt x="770" y="1044"/>
                      </a:cubicBezTo>
                      <a:cubicBezTo>
                        <a:pt x="767" y="1040"/>
                        <a:pt x="771" y="1045"/>
                        <a:pt x="768" y="1048"/>
                      </a:cubicBezTo>
                      <a:cubicBezTo>
                        <a:pt x="765" y="1051"/>
                        <a:pt x="764" y="1047"/>
                        <a:pt x="761" y="1050"/>
                      </a:cubicBezTo>
                      <a:cubicBezTo>
                        <a:pt x="758" y="1055"/>
                        <a:pt x="769" y="1054"/>
                        <a:pt x="762" y="1057"/>
                      </a:cubicBezTo>
                      <a:cubicBezTo>
                        <a:pt x="763" y="1059"/>
                        <a:pt x="766" y="1059"/>
                        <a:pt x="768" y="1059"/>
                      </a:cubicBezTo>
                      <a:cubicBezTo>
                        <a:pt x="767" y="1063"/>
                        <a:pt x="768" y="1065"/>
                        <a:pt x="772" y="1065"/>
                      </a:cubicBezTo>
                      <a:cubicBezTo>
                        <a:pt x="775" y="1069"/>
                        <a:pt x="768" y="1071"/>
                        <a:pt x="768" y="1072"/>
                      </a:cubicBezTo>
                      <a:cubicBezTo>
                        <a:pt x="768" y="1073"/>
                        <a:pt x="769" y="1075"/>
                        <a:pt x="770" y="1074"/>
                      </a:cubicBezTo>
                      <a:cubicBezTo>
                        <a:pt x="768" y="1077"/>
                        <a:pt x="769" y="1074"/>
                        <a:pt x="768" y="1074"/>
                      </a:cubicBezTo>
                      <a:cubicBezTo>
                        <a:pt x="765" y="1074"/>
                        <a:pt x="766" y="1078"/>
                        <a:pt x="761" y="1078"/>
                      </a:cubicBezTo>
                      <a:cubicBezTo>
                        <a:pt x="763" y="1081"/>
                        <a:pt x="762" y="1082"/>
                        <a:pt x="757" y="1082"/>
                      </a:cubicBezTo>
                      <a:cubicBezTo>
                        <a:pt x="758" y="1087"/>
                        <a:pt x="754" y="1086"/>
                        <a:pt x="755" y="1091"/>
                      </a:cubicBezTo>
                      <a:cubicBezTo>
                        <a:pt x="748" y="1092"/>
                        <a:pt x="756" y="1099"/>
                        <a:pt x="749" y="1095"/>
                      </a:cubicBezTo>
                      <a:cubicBezTo>
                        <a:pt x="750" y="1099"/>
                        <a:pt x="748" y="1103"/>
                        <a:pt x="749" y="1108"/>
                      </a:cubicBezTo>
                      <a:cubicBezTo>
                        <a:pt x="750" y="1109"/>
                        <a:pt x="751" y="1110"/>
                        <a:pt x="751" y="1110"/>
                      </a:cubicBezTo>
                      <a:cubicBezTo>
                        <a:pt x="751" y="1112"/>
                        <a:pt x="748" y="1113"/>
                        <a:pt x="751" y="1117"/>
                      </a:cubicBezTo>
                      <a:cubicBezTo>
                        <a:pt x="754" y="1119"/>
                        <a:pt x="751" y="1121"/>
                        <a:pt x="753" y="1126"/>
                      </a:cubicBezTo>
                      <a:cubicBezTo>
                        <a:pt x="755" y="1130"/>
                        <a:pt x="759" y="1132"/>
                        <a:pt x="761" y="1136"/>
                      </a:cubicBezTo>
                      <a:cubicBezTo>
                        <a:pt x="765" y="1139"/>
                        <a:pt x="768" y="1133"/>
                        <a:pt x="772" y="1137"/>
                      </a:cubicBezTo>
                      <a:cubicBezTo>
                        <a:pt x="773" y="1144"/>
                        <a:pt x="766" y="1140"/>
                        <a:pt x="762" y="1141"/>
                      </a:cubicBezTo>
                      <a:cubicBezTo>
                        <a:pt x="755" y="1143"/>
                        <a:pt x="746" y="1146"/>
                        <a:pt x="740" y="1145"/>
                      </a:cubicBezTo>
                      <a:cubicBezTo>
                        <a:pt x="740" y="1145"/>
                        <a:pt x="740" y="1142"/>
                        <a:pt x="740" y="1141"/>
                      </a:cubicBezTo>
                      <a:cubicBezTo>
                        <a:pt x="732" y="1143"/>
                        <a:pt x="730" y="1138"/>
                        <a:pt x="723" y="1137"/>
                      </a:cubicBezTo>
                      <a:cubicBezTo>
                        <a:pt x="723" y="1136"/>
                        <a:pt x="723" y="1134"/>
                        <a:pt x="723" y="1132"/>
                      </a:cubicBezTo>
                      <a:cubicBezTo>
                        <a:pt x="722" y="1127"/>
                        <a:pt x="716" y="1131"/>
                        <a:pt x="716" y="1126"/>
                      </a:cubicBezTo>
                      <a:cubicBezTo>
                        <a:pt x="716" y="1125"/>
                        <a:pt x="714" y="1124"/>
                        <a:pt x="714" y="1123"/>
                      </a:cubicBezTo>
                      <a:cubicBezTo>
                        <a:pt x="714" y="1121"/>
                        <a:pt x="712" y="1121"/>
                        <a:pt x="712" y="1121"/>
                      </a:cubicBezTo>
                      <a:cubicBezTo>
                        <a:pt x="712" y="1119"/>
                        <a:pt x="716" y="1115"/>
                        <a:pt x="712" y="1115"/>
                      </a:cubicBezTo>
                      <a:cubicBezTo>
                        <a:pt x="709" y="1115"/>
                        <a:pt x="712" y="1113"/>
                        <a:pt x="712" y="1111"/>
                      </a:cubicBezTo>
                      <a:cubicBezTo>
                        <a:pt x="712" y="1109"/>
                        <a:pt x="709" y="1109"/>
                        <a:pt x="708" y="1108"/>
                      </a:cubicBezTo>
                      <a:cubicBezTo>
                        <a:pt x="708" y="1106"/>
                        <a:pt x="711" y="1106"/>
                        <a:pt x="710" y="1104"/>
                      </a:cubicBezTo>
                      <a:cubicBezTo>
                        <a:pt x="710" y="1104"/>
                        <a:pt x="709" y="1103"/>
                        <a:pt x="708" y="1102"/>
                      </a:cubicBezTo>
                      <a:cubicBezTo>
                        <a:pt x="708" y="1100"/>
                        <a:pt x="707" y="1097"/>
                        <a:pt x="705" y="1096"/>
                      </a:cubicBezTo>
                      <a:cubicBezTo>
                        <a:pt x="704" y="1094"/>
                        <a:pt x="707" y="1093"/>
                        <a:pt x="707" y="1091"/>
                      </a:cubicBezTo>
                      <a:cubicBezTo>
                        <a:pt x="706" y="1090"/>
                        <a:pt x="703" y="1088"/>
                        <a:pt x="703" y="1089"/>
                      </a:cubicBezTo>
                      <a:cubicBezTo>
                        <a:pt x="703" y="1088"/>
                        <a:pt x="710" y="1085"/>
                        <a:pt x="705" y="1083"/>
                      </a:cubicBezTo>
                      <a:cubicBezTo>
                        <a:pt x="705" y="1082"/>
                        <a:pt x="707" y="1082"/>
                        <a:pt x="708" y="1082"/>
                      </a:cubicBezTo>
                      <a:cubicBezTo>
                        <a:pt x="708" y="1077"/>
                        <a:pt x="708" y="1073"/>
                        <a:pt x="708" y="1068"/>
                      </a:cubicBezTo>
                      <a:cubicBezTo>
                        <a:pt x="707" y="1067"/>
                        <a:pt x="705" y="1066"/>
                        <a:pt x="703" y="1065"/>
                      </a:cubicBezTo>
                      <a:cubicBezTo>
                        <a:pt x="705" y="1059"/>
                        <a:pt x="709" y="1054"/>
                        <a:pt x="707" y="1048"/>
                      </a:cubicBezTo>
                      <a:cubicBezTo>
                        <a:pt x="712" y="1050"/>
                        <a:pt x="711" y="1045"/>
                        <a:pt x="716" y="1046"/>
                      </a:cubicBezTo>
                      <a:cubicBezTo>
                        <a:pt x="716" y="1041"/>
                        <a:pt x="716" y="1035"/>
                        <a:pt x="716" y="1029"/>
                      </a:cubicBezTo>
                      <a:cubicBezTo>
                        <a:pt x="725" y="1030"/>
                        <a:pt x="721" y="1017"/>
                        <a:pt x="725" y="1013"/>
                      </a:cubicBezTo>
                      <a:cubicBezTo>
                        <a:pt x="724" y="1014"/>
                        <a:pt x="722" y="1015"/>
                        <a:pt x="721" y="1013"/>
                      </a:cubicBezTo>
                      <a:cubicBezTo>
                        <a:pt x="718" y="1014"/>
                        <a:pt x="716" y="1018"/>
                        <a:pt x="716" y="1024"/>
                      </a:cubicBezTo>
                      <a:cubicBezTo>
                        <a:pt x="713" y="1022"/>
                        <a:pt x="710" y="1021"/>
                        <a:pt x="710" y="1016"/>
                      </a:cubicBezTo>
                      <a:cubicBezTo>
                        <a:pt x="707" y="1014"/>
                        <a:pt x="716" y="1010"/>
                        <a:pt x="714" y="1009"/>
                      </a:cubicBezTo>
                      <a:cubicBezTo>
                        <a:pt x="710" y="1006"/>
                        <a:pt x="715" y="1010"/>
                        <a:pt x="718" y="1007"/>
                      </a:cubicBezTo>
                      <a:cubicBezTo>
                        <a:pt x="719" y="997"/>
                        <a:pt x="715" y="989"/>
                        <a:pt x="716" y="981"/>
                      </a:cubicBezTo>
                      <a:cubicBezTo>
                        <a:pt x="716" y="981"/>
                        <a:pt x="719" y="981"/>
                        <a:pt x="720" y="981"/>
                      </a:cubicBezTo>
                      <a:cubicBezTo>
                        <a:pt x="718" y="972"/>
                        <a:pt x="720" y="971"/>
                        <a:pt x="720" y="960"/>
                      </a:cubicBezTo>
                      <a:cubicBezTo>
                        <a:pt x="724" y="955"/>
                        <a:pt x="730" y="949"/>
                        <a:pt x="727" y="942"/>
                      </a:cubicBezTo>
                      <a:cubicBezTo>
                        <a:pt x="734" y="950"/>
                        <a:pt x="728" y="928"/>
                        <a:pt x="735" y="936"/>
                      </a:cubicBezTo>
                      <a:cubicBezTo>
                        <a:pt x="734" y="932"/>
                        <a:pt x="734" y="928"/>
                        <a:pt x="733" y="923"/>
                      </a:cubicBezTo>
                      <a:cubicBezTo>
                        <a:pt x="732" y="921"/>
                        <a:pt x="729" y="918"/>
                        <a:pt x="729" y="916"/>
                      </a:cubicBezTo>
                      <a:cubicBezTo>
                        <a:pt x="729" y="913"/>
                        <a:pt x="730" y="912"/>
                        <a:pt x="731" y="910"/>
                      </a:cubicBezTo>
                      <a:cubicBezTo>
                        <a:pt x="731" y="906"/>
                        <a:pt x="729" y="900"/>
                        <a:pt x="735" y="904"/>
                      </a:cubicBezTo>
                      <a:cubicBezTo>
                        <a:pt x="734" y="899"/>
                        <a:pt x="735" y="894"/>
                        <a:pt x="736" y="890"/>
                      </a:cubicBezTo>
                      <a:cubicBezTo>
                        <a:pt x="738" y="886"/>
                        <a:pt x="737" y="888"/>
                        <a:pt x="736" y="884"/>
                      </a:cubicBezTo>
                      <a:cubicBezTo>
                        <a:pt x="736" y="882"/>
                        <a:pt x="741" y="877"/>
                        <a:pt x="738" y="875"/>
                      </a:cubicBezTo>
                      <a:cubicBezTo>
                        <a:pt x="737" y="873"/>
                        <a:pt x="738" y="873"/>
                        <a:pt x="738" y="869"/>
                      </a:cubicBezTo>
                      <a:cubicBezTo>
                        <a:pt x="739" y="867"/>
                        <a:pt x="738" y="864"/>
                        <a:pt x="738" y="862"/>
                      </a:cubicBezTo>
                      <a:cubicBezTo>
                        <a:pt x="739" y="859"/>
                        <a:pt x="740" y="858"/>
                        <a:pt x="740" y="856"/>
                      </a:cubicBezTo>
                      <a:cubicBezTo>
                        <a:pt x="741" y="849"/>
                        <a:pt x="739" y="842"/>
                        <a:pt x="740" y="836"/>
                      </a:cubicBezTo>
                      <a:cubicBezTo>
                        <a:pt x="740" y="833"/>
                        <a:pt x="742" y="832"/>
                        <a:pt x="742" y="830"/>
                      </a:cubicBezTo>
                      <a:cubicBezTo>
                        <a:pt x="741" y="824"/>
                        <a:pt x="736" y="819"/>
                        <a:pt x="736" y="813"/>
                      </a:cubicBezTo>
                      <a:cubicBezTo>
                        <a:pt x="736" y="810"/>
                        <a:pt x="734" y="814"/>
                        <a:pt x="731" y="813"/>
                      </a:cubicBezTo>
                      <a:cubicBezTo>
                        <a:pt x="728" y="809"/>
                        <a:pt x="723" y="804"/>
                        <a:pt x="718" y="804"/>
                      </a:cubicBezTo>
                      <a:cubicBezTo>
                        <a:pt x="717" y="804"/>
                        <a:pt x="715" y="799"/>
                        <a:pt x="714" y="800"/>
                      </a:cubicBezTo>
                      <a:cubicBezTo>
                        <a:pt x="711" y="803"/>
                        <a:pt x="714" y="799"/>
                        <a:pt x="712" y="798"/>
                      </a:cubicBezTo>
                      <a:cubicBezTo>
                        <a:pt x="709" y="796"/>
                        <a:pt x="704" y="800"/>
                        <a:pt x="708" y="795"/>
                      </a:cubicBezTo>
                      <a:cubicBezTo>
                        <a:pt x="708" y="791"/>
                        <a:pt x="703" y="794"/>
                        <a:pt x="701" y="793"/>
                      </a:cubicBezTo>
                      <a:cubicBezTo>
                        <a:pt x="700" y="792"/>
                        <a:pt x="702" y="789"/>
                        <a:pt x="701" y="789"/>
                      </a:cubicBezTo>
                      <a:cubicBezTo>
                        <a:pt x="700" y="788"/>
                        <a:pt x="698" y="788"/>
                        <a:pt x="697" y="787"/>
                      </a:cubicBezTo>
                      <a:cubicBezTo>
                        <a:pt x="695" y="785"/>
                        <a:pt x="692" y="780"/>
                        <a:pt x="692" y="774"/>
                      </a:cubicBezTo>
                      <a:cubicBezTo>
                        <a:pt x="692" y="772"/>
                        <a:pt x="689" y="773"/>
                        <a:pt x="688" y="772"/>
                      </a:cubicBezTo>
                      <a:cubicBezTo>
                        <a:pt x="686" y="771"/>
                        <a:pt x="688" y="763"/>
                        <a:pt x="684" y="763"/>
                      </a:cubicBezTo>
                      <a:cubicBezTo>
                        <a:pt x="681" y="763"/>
                        <a:pt x="679" y="752"/>
                        <a:pt x="677" y="748"/>
                      </a:cubicBezTo>
                      <a:cubicBezTo>
                        <a:pt x="675" y="745"/>
                        <a:pt x="672" y="741"/>
                        <a:pt x="669" y="737"/>
                      </a:cubicBezTo>
                      <a:cubicBezTo>
                        <a:pt x="668" y="735"/>
                        <a:pt x="666" y="734"/>
                        <a:pt x="666" y="733"/>
                      </a:cubicBezTo>
                      <a:cubicBezTo>
                        <a:pt x="665" y="732"/>
                        <a:pt x="666" y="730"/>
                        <a:pt x="666" y="729"/>
                      </a:cubicBezTo>
                      <a:cubicBezTo>
                        <a:pt x="665" y="727"/>
                        <a:pt x="663" y="729"/>
                        <a:pt x="662" y="727"/>
                      </a:cubicBezTo>
                      <a:cubicBezTo>
                        <a:pt x="662" y="727"/>
                        <a:pt x="659" y="713"/>
                        <a:pt x="658" y="724"/>
                      </a:cubicBezTo>
                      <a:cubicBezTo>
                        <a:pt x="654" y="722"/>
                        <a:pt x="657" y="712"/>
                        <a:pt x="656" y="707"/>
                      </a:cubicBezTo>
                      <a:cubicBezTo>
                        <a:pt x="661" y="707"/>
                        <a:pt x="661" y="702"/>
                        <a:pt x="664" y="699"/>
                      </a:cubicBezTo>
                      <a:cubicBezTo>
                        <a:pt x="665" y="694"/>
                        <a:pt x="660" y="696"/>
                        <a:pt x="658" y="694"/>
                      </a:cubicBezTo>
                      <a:cubicBezTo>
                        <a:pt x="658" y="688"/>
                        <a:pt x="661" y="686"/>
                        <a:pt x="660" y="679"/>
                      </a:cubicBezTo>
                      <a:cubicBezTo>
                        <a:pt x="661" y="678"/>
                        <a:pt x="663" y="677"/>
                        <a:pt x="666" y="677"/>
                      </a:cubicBezTo>
                      <a:cubicBezTo>
                        <a:pt x="666" y="676"/>
                        <a:pt x="665" y="673"/>
                        <a:pt x="666" y="672"/>
                      </a:cubicBezTo>
                      <a:cubicBezTo>
                        <a:pt x="666" y="671"/>
                        <a:pt x="669" y="672"/>
                        <a:pt x="669" y="672"/>
                      </a:cubicBezTo>
                      <a:cubicBezTo>
                        <a:pt x="670" y="671"/>
                        <a:pt x="669" y="670"/>
                        <a:pt x="669" y="670"/>
                      </a:cubicBezTo>
                      <a:cubicBezTo>
                        <a:pt x="670" y="669"/>
                        <a:pt x="674" y="666"/>
                        <a:pt x="673" y="666"/>
                      </a:cubicBezTo>
                      <a:cubicBezTo>
                        <a:pt x="673" y="666"/>
                        <a:pt x="671" y="666"/>
                        <a:pt x="671" y="666"/>
                      </a:cubicBezTo>
                      <a:cubicBezTo>
                        <a:pt x="671" y="666"/>
                        <a:pt x="672" y="663"/>
                        <a:pt x="673" y="664"/>
                      </a:cubicBezTo>
                      <a:cubicBezTo>
                        <a:pt x="677" y="669"/>
                        <a:pt x="674" y="661"/>
                        <a:pt x="679" y="660"/>
                      </a:cubicBezTo>
                      <a:cubicBezTo>
                        <a:pt x="682" y="660"/>
                        <a:pt x="680" y="656"/>
                        <a:pt x="682" y="653"/>
                      </a:cubicBezTo>
                      <a:cubicBezTo>
                        <a:pt x="682" y="653"/>
                        <a:pt x="691" y="646"/>
                        <a:pt x="686" y="642"/>
                      </a:cubicBezTo>
                      <a:cubicBezTo>
                        <a:pt x="684" y="639"/>
                        <a:pt x="686" y="641"/>
                        <a:pt x="686" y="638"/>
                      </a:cubicBezTo>
                      <a:cubicBezTo>
                        <a:pt x="686" y="634"/>
                        <a:pt x="682" y="620"/>
                        <a:pt x="684" y="616"/>
                      </a:cubicBezTo>
                      <a:cubicBezTo>
                        <a:pt x="675" y="617"/>
                        <a:pt x="675" y="609"/>
                        <a:pt x="666" y="612"/>
                      </a:cubicBezTo>
                      <a:cubicBezTo>
                        <a:pt x="663" y="613"/>
                        <a:pt x="666" y="615"/>
                        <a:pt x="664" y="619"/>
                      </a:cubicBezTo>
                      <a:cubicBezTo>
                        <a:pt x="654" y="620"/>
                        <a:pt x="650" y="614"/>
                        <a:pt x="641" y="614"/>
                      </a:cubicBezTo>
                      <a:cubicBezTo>
                        <a:pt x="641" y="610"/>
                        <a:pt x="636" y="611"/>
                        <a:pt x="638" y="606"/>
                      </a:cubicBezTo>
                      <a:cubicBezTo>
                        <a:pt x="635" y="605"/>
                        <a:pt x="632" y="606"/>
                        <a:pt x="630" y="604"/>
                      </a:cubicBezTo>
                      <a:cubicBezTo>
                        <a:pt x="630" y="604"/>
                        <a:pt x="631" y="601"/>
                        <a:pt x="630" y="601"/>
                      </a:cubicBezTo>
                      <a:cubicBezTo>
                        <a:pt x="630" y="600"/>
                        <a:pt x="627" y="601"/>
                        <a:pt x="626" y="601"/>
                      </a:cubicBezTo>
                      <a:cubicBezTo>
                        <a:pt x="625" y="599"/>
                        <a:pt x="626" y="595"/>
                        <a:pt x="623" y="595"/>
                      </a:cubicBezTo>
                      <a:cubicBezTo>
                        <a:pt x="623" y="590"/>
                        <a:pt x="626" y="591"/>
                        <a:pt x="623" y="588"/>
                      </a:cubicBezTo>
                      <a:cubicBezTo>
                        <a:pt x="622" y="586"/>
                        <a:pt x="621" y="587"/>
                        <a:pt x="621" y="588"/>
                      </a:cubicBezTo>
                      <a:cubicBezTo>
                        <a:pt x="618" y="586"/>
                        <a:pt x="617" y="582"/>
                        <a:pt x="612" y="582"/>
                      </a:cubicBezTo>
                      <a:cubicBezTo>
                        <a:pt x="614" y="576"/>
                        <a:pt x="605" y="581"/>
                        <a:pt x="608" y="575"/>
                      </a:cubicBezTo>
                      <a:cubicBezTo>
                        <a:pt x="606" y="574"/>
                        <a:pt x="596" y="574"/>
                        <a:pt x="598" y="575"/>
                      </a:cubicBezTo>
                      <a:cubicBezTo>
                        <a:pt x="596" y="574"/>
                        <a:pt x="598" y="572"/>
                        <a:pt x="597" y="571"/>
                      </a:cubicBezTo>
                      <a:cubicBezTo>
                        <a:pt x="596" y="570"/>
                        <a:pt x="594" y="571"/>
                        <a:pt x="593" y="571"/>
                      </a:cubicBezTo>
                      <a:cubicBezTo>
                        <a:pt x="591" y="570"/>
                        <a:pt x="587" y="568"/>
                        <a:pt x="582" y="569"/>
                      </a:cubicBezTo>
                      <a:cubicBezTo>
                        <a:pt x="584" y="562"/>
                        <a:pt x="578" y="566"/>
                        <a:pt x="574" y="563"/>
                      </a:cubicBezTo>
                      <a:cubicBezTo>
                        <a:pt x="574" y="563"/>
                        <a:pt x="575" y="560"/>
                        <a:pt x="574" y="560"/>
                      </a:cubicBezTo>
                      <a:cubicBezTo>
                        <a:pt x="574" y="559"/>
                        <a:pt x="571" y="560"/>
                        <a:pt x="571" y="560"/>
                      </a:cubicBezTo>
                      <a:cubicBezTo>
                        <a:pt x="570" y="559"/>
                        <a:pt x="571" y="557"/>
                        <a:pt x="571" y="556"/>
                      </a:cubicBezTo>
                      <a:cubicBezTo>
                        <a:pt x="570" y="555"/>
                        <a:pt x="567" y="556"/>
                        <a:pt x="567" y="556"/>
                      </a:cubicBezTo>
                      <a:cubicBezTo>
                        <a:pt x="566" y="555"/>
                        <a:pt x="567" y="553"/>
                        <a:pt x="567" y="552"/>
                      </a:cubicBezTo>
                      <a:cubicBezTo>
                        <a:pt x="565" y="551"/>
                        <a:pt x="565" y="554"/>
                        <a:pt x="565" y="554"/>
                      </a:cubicBezTo>
                      <a:cubicBezTo>
                        <a:pt x="564" y="554"/>
                        <a:pt x="560" y="552"/>
                        <a:pt x="559" y="550"/>
                      </a:cubicBezTo>
                      <a:cubicBezTo>
                        <a:pt x="557" y="553"/>
                        <a:pt x="556" y="550"/>
                        <a:pt x="554" y="550"/>
                      </a:cubicBezTo>
                      <a:cubicBezTo>
                        <a:pt x="551" y="551"/>
                        <a:pt x="548" y="554"/>
                        <a:pt x="544" y="554"/>
                      </a:cubicBezTo>
                      <a:cubicBezTo>
                        <a:pt x="540" y="554"/>
                        <a:pt x="540" y="552"/>
                        <a:pt x="537" y="552"/>
                      </a:cubicBezTo>
                      <a:cubicBezTo>
                        <a:pt x="532" y="552"/>
                        <a:pt x="534" y="555"/>
                        <a:pt x="530" y="552"/>
                      </a:cubicBezTo>
                      <a:cubicBezTo>
                        <a:pt x="527" y="551"/>
                        <a:pt x="525" y="552"/>
                        <a:pt x="520" y="550"/>
                      </a:cubicBezTo>
                      <a:cubicBezTo>
                        <a:pt x="519" y="550"/>
                        <a:pt x="519" y="547"/>
                        <a:pt x="518" y="547"/>
                      </a:cubicBezTo>
                      <a:cubicBezTo>
                        <a:pt x="517" y="546"/>
                        <a:pt x="516" y="547"/>
                        <a:pt x="515" y="547"/>
                      </a:cubicBezTo>
                      <a:cubicBezTo>
                        <a:pt x="512" y="546"/>
                        <a:pt x="504" y="545"/>
                        <a:pt x="509" y="541"/>
                      </a:cubicBezTo>
                      <a:cubicBezTo>
                        <a:pt x="504" y="541"/>
                        <a:pt x="503" y="537"/>
                        <a:pt x="498" y="537"/>
                      </a:cubicBezTo>
                      <a:cubicBezTo>
                        <a:pt x="497" y="536"/>
                        <a:pt x="496" y="534"/>
                        <a:pt x="496" y="532"/>
                      </a:cubicBezTo>
                      <a:cubicBezTo>
                        <a:pt x="488" y="531"/>
                        <a:pt x="486" y="525"/>
                        <a:pt x="477" y="524"/>
                      </a:cubicBezTo>
                      <a:cubicBezTo>
                        <a:pt x="476" y="518"/>
                        <a:pt x="472" y="515"/>
                        <a:pt x="474" y="506"/>
                      </a:cubicBezTo>
                      <a:cubicBezTo>
                        <a:pt x="473" y="498"/>
                        <a:pt x="463" y="502"/>
                        <a:pt x="468" y="494"/>
                      </a:cubicBezTo>
                      <a:cubicBezTo>
                        <a:pt x="466" y="494"/>
                        <a:pt x="465" y="495"/>
                        <a:pt x="464" y="496"/>
                      </a:cubicBezTo>
                      <a:cubicBezTo>
                        <a:pt x="462" y="496"/>
                        <a:pt x="463" y="494"/>
                        <a:pt x="462" y="493"/>
                      </a:cubicBezTo>
                      <a:cubicBezTo>
                        <a:pt x="461" y="491"/>
                        <a:pt x="457" y="491"/>
                        <a:pt x="457" y="487"/>
                      </a:cubicBezTo>
                      <a:cubicBezTo>
                        <a:pt x="457" y="485"/>
                        <a:pt x="453" y="485"/>
                        <a:pt x="451" y="485"/>
                      </a:cubicBezTo>
                      <a:cubicBezTo>
                        <a:pt x="451" y="484"/>
                        <a:pt x="454" y="483"/>
                        <a:pt x="453" y="481"/>
                      </a:cubicBezTo>
                      <a:cubicBezTo>
                        <a:pt x="453" y="481"/>
                        <a:pt x="451" y="478"/>
                        <a:pt x="451" y="478"/>
                      </a:cubicBezTo>
                      <a:cubicBezTo>
                        <a:pt x="450" y="477"/>
                        <a:pt x="448" y="478"/>
                        <a:pt x="448" y="478"/>
                      </a:cubicBezTo>
                      <a:cubicBezTo>
                        <a:pt x="446" y="476"/>
                        <a:pt x="447" y="473"/>
                        <a:pt x="446" y="472"/>
                      </a:cubicBezTo>
                      <a:cubicBezTo>
                        <a:pt x="441" y="468"/>
                        <a:pt x="436" y="467"/>
                        <a:pt x="434" y="459"/>
                      </a:cubicBezTo>
                      <a:cubicBezTo>
                        <a:pt x="431" y="456"/>
                        <a:pt x="431" y="460"/>
                        <a:pt x="427" y="457"/>
                      </a:cubicBezTo>
                      <a:cubicBezTo>
                        <a:pt x="428" y="453"/>
                        <a:pt x="424" y="453"/>
                        <a:pt x="423" y="452"/>
                      </a:cubicBezTo>
                      <a:cubicBezTo>
                        <a:pt x="422" y="449"/>
                        <a:pt x="424" y="442"/>
                        <a:pt x="418" y="442"/>
                      </a:cubicBezTo>
                      <a:cubicBezTo>
                        <a:pt x="419" y="433"/>
                        <a:pt x="414" y="429"/>
                        <a:pt x="408" y="427"/>
                      </a:cubicBezTo>
                      <a:cubicBezTo>
                        <a:pt x="407" y="429"/>
                        <a:pt x="406" y="431"/>
                        <a:pt x="405" y="433"/>
                      </a:cubicBezTo>
                      <a:cubicBezTo>
                        <a:pt x="403" y="437"/>
                        <a:pt x="409" y="438"/>
                        <a:pt x="410" y="440"/>
                      </a:cubicBezTo>
                      <a:cubicBezTo>
                        <a:pt x="411" y="441"/>
                        <a:pt x="410" y="444"/>
                        <a:pt x="410" y="444"/>
                      </a:cubicBezTo>
                      <a:cubicBezTo>
                        <a:pt x="410" y="444"/>
                        <a:pt x="412" y="444"/>
                        <a:pt x="412" y="444"/>
                      </a:cubicBezTo>
                      <a:cubicBezTo>
                        <a:pt x="413" y="447"/>
                        <a:pt x="410" y="451"/>
                        <a:pt x="414" y="452"/>
                      </a:cubicBezTo>
                      <a:cubicBezTo>
                        <a:pt x="417" y="452"/>
                        <a:pt x="415" y="457"/>
                        <a:pt x="418" y="461"/>
                      </a:cubicBezTo>
                      <a:cubicBezTo>
                        <a:pt x="418" y="462"/>
                        <a:pt x="419" y="461"/>
                        <a:pt x="420" y="463"/>
                      </a:cubicBezTo>
                      <a:cubicBezTo>
                        <a:pt x="420" y="466"/>
                        <a:pt x="425" y="465"/>
                        <a:pt x="423" y="472"/>
                      </a:cubicBezTo>
                      <a:cubicBezTo>
                        <a:pt x="424" y="474"/>
                        <a:pt x="427" y="474"/>
                        <a:pt x="429" y="474"/>
                      </a:cubicBezTo>
                      <a:cubicBezTo>
                        <a:pt x="427" y="476"/>
                        <a:pt x="431" y="477"/>
                        <a:pt x="431" y="478"/>
                      </a:cubicBezTo>
                      <a:cubicBezTo>
                        <a:pt x="431" y="479"/>
                        <a:pt x="429" y="482"/>
                        <a:pt x="429" y="481"/>
                      </a:cubicBezTo>
                      <a:cubicBezTo>
                        <a:pt x="430" y="484"/>
                        <a:pt x="435" y="483"/>
                        <a:pt x="433" y="489"/>
                      </a:cubicBezTo>
                      <a:cubicBezTo>
                        <a:pt x="430" y="487"/>
                        <a:pt x="429" y="484"/>
                        <a:pt x="423" y="485"/>
                      </a:cubicBezTo>
                      <a:cubicBezTo>
                        <a:pt x="426" y="478"/>
                        <a:pt x="419" y="479"/>
                        <a:pt x="420" y="474"/>
                      </a:cubicBezTo>
                      <a:cubicBezTo>
                        <a:pt x="419" y="471"/>
                        <a:pt x="416" y="470"/>
                        <a:pt x="414" y="468"/>
                      </a:cubicBezTo>
                      <a:cubicBezTo>
                        <a:pt x="412" y="467"/>
                        <a:pt x="411" y="465"/>
                        <a:pt x="410" y="463"/>
                      </a:cubicBezTo>
                      <a:cubicBezTo>
                        <a:pt x="407" y="462"/>
                        <a:pt x="404" y="462"/>
                        <a:pt x="403" y="459"/>
                      </a:cubicBezTo>
                      <a:cubicBezTo>
                        <a:pt x="403" y="454"/>
                        <a:pt x="404" y="457"/>
                        <a:pt x="406" y="457"/>
                      </a:cubicBezTo>
                      <a:cubicBezTo>
                        <a:pt x="408" y="449"/>
                        <a:pt x="400" y="451"/>
                        <a:pt x="401" y="444"/>
                      </a:cubicBezTo>
                      <a:cubicBezTo>
                        <a:pt x="397" y="443"/>
                        <a:pt x="396" y="440"/>
                        <a:pt x="392" y="440"/>
                      </a:cubicBezTo>
                      <a:cubicBezTo>
                        <a:pt x="392" y="436"/>
                        <a:pt x="395" y="436"/>
                        <a:pt x="392" y="431"/>
                      </a:cubicBezTo>
                      <a:cubicBezTo>
                        <a:pt x="391" y="430"/>
                        <a:pt x="390" y="429"/>
                        <a:pt x="390" y="429"/>
                      </a:cubicBezTo>
                      <a:cubicBezTo>
                        <a:pt x="388" y="425"/>
                        <a:pt x="389" y="419"/>
                        <a:pt x="380" y="420"/>
                      </a:cubicBezTo>
                      <a:cubicBezTo>
                        <a:pt x="382" y="418"/>
                        <a:pt x="382" y="417"/>
                        <a:pt x="380" y="414"/>
                      </a:cubicBezTo>
                      <a:cubicBezTo>
                        <a:pt x="380" y="414"/>
                        <a:pt x="379" y="411"/>
                        <a:pt x="379" y="411"/>
                      </a:cubicBezTo>
                      <a:cubicBezTo>
                        <a:pt x="378" y="410"/>
                        <a:pt x="374" y="411"/>
                        <a:pt x="373" y="411"/>
                      </a:cubicBezTo>
                      <a:cubicBezTo>
                        <a:pt x="372" y="409"/>
                        <a:pt x="377" y="409"/>
                        <a:pt x="377" y="409"/>
                      </a:cubicBezTo>
                      <a:cubicBezTo>
                        <a:pt x="376" y="405"/>
                        <a:pt x="365" y="403"/>
                        <a:pt x="360" y="401"/>
                      </a:cubicBezTo>
                      <a:cubicBezTo>
                        <a:pt x="359" y="400"/>
                        <a:pt x="359" y="399"/>
                        <a:pt x="358" y="398"/>
                      </a:cubicBezTo>
                      <a:cubicBezTo>
                        <a:pt x="357" y="395"/>
                        <a:pt x="356" y="394"/>
                        <a:pt x="354" y="392"/>
                      </a:cubicBezTo>
                      <a:cubicBezTo>
                        <a:pt x="353" y="390"/>
                        <a:pt x="353" y="385"/>
                        <a:pt x="351" y="381"/>
                      </a:cubicBezTo>
                      <a:cubicBezTo>
                        <a:pt x="350" y="380"/>
                        <a:pt x="347" y="380"/>
                        <a:pt x="347" y="379"/>
                      </a:cubicBezTo>
                      <a:cubicBezTo>
                        <a:pt x="346" y="376"/>
                        <a:pt x="348" y="372"/>
                        <a:pt x="343" y="373"/>
                      </a:cubicBezTo>
                      <a:cubicBezTo>
                        <a:pt x="344" y="366"/>
                        <a:pt x="340" y="362"/>
                        <a:pt x="336" y="357"/>
                      </a:cubicBezTo>
                      <a:cubicBezTo>
                        <a:pt x="334" y="354"/>
                        <a:pt x="334" y="349"/>
                        <a:pt x="330" y="351"/>
                      </a:cubicBezTo>
                      <a:cubicBezTo>
                        <a:pt x="333" y="329"/>
                        <a:pt x="329" y="316"/>
                        <a:pt x="330" y="289"/>
                      </a:cubicBezTo>
                      <a:cubicBezTo>
                        <a:pt x="330" y="288"/>
                        <a:pt x="328" y="288"/>
                        <a:pt x="328" y="286"/>
                      </a:cubicBezTo>
                      <a:cubicBezTo>
                        <a:pt x="327" y="285"/>
                        <a:pt x="326" y="283"/>
                        <a:pt x="324" y="282"/>
                      </a:cubicBezTo>
                      <a:cubicBezTo>
                        <a:pt x="324" y="281"/>
                        <a:pt x="323" y="280"/>
                        <a:pt x="321" y="280"/>
                      </a:cubicBezTo>
                      <a:cubicBezTo>
                        <a:pt x="320" y="271"/>
                        <a:pt x="312" y="266"/>
                        <a:pt x="306" y="260"/>
                      </a:cubicBezTo>
                      <a:cubicBezTo>
                        <a:pt x="305" y="259"/>
                        <a:pt x="304" y="258"/>
                        <a:pt x="304" y="256"/>
                      </a:cubicBezTo>
                      <a:cubicBezTo>
                        <a:pt x="305" y="257"/>
                        <a:pt x="309" y="259"/>
                        <a:pt x="310" y="256"/>
                      </a:cubicBezTo>
                      <a:cubicBezTo>
                        <a:pt x="313" y="256"/>
                        <a:pt x="312" y="261"/>
                        <a:pt x="317" y="260"/>
                      </a:cubicBezTo>
                      <a:cubicBezTo>
                        <a:pt x="318" y="261"/>
                        <a:pt x="319" y="264"/>
                        <a:pt x="319" y="267"/>
                      </a:cubicBezTo>
                      <a:cubicBezTo>
                        <a:pt x="328" y="266"/>
                        <a:pt x="330" y="272"/>
                        <a:pt x="336" y="274"/>
                      </a:cubicBezTo>
                      <a:cubicBezTo>
                        <a:pt x="335" y="281"/>
                        <a:pt x="339" y="283"/>
                        <a:pt x="341" y="286"/>
                      </a:cubicBezTo>
                      <a:cubicBezTo>
                        <a:pt x="343" y="285"/>
                        <a:pt x="344" y="282"/>
                        <a:pt x="343" y="280"/>
                      </a:cubicBezTo>
                      <a:cubicBezTo>
                        <a:pt x="343" y="278"/>
                        <a:pt x="340" y="278"/>
                        <a:pt x="339" y="276"/>
                      </a:cubicBezTo>
                      <a:cubicBezTo>
                        <a:pt x="338" y="273"/>
                        <a:pt x="338" y="271"/>
                        <a:pt x="338" y="269"/>
                      </a:cubicBezTo>
                      <a:cubicBezTo>
                        <a:pt x="337" y="268"/>
                        <a:pt x="336" y="267"/>
                        <a:pt x="336" y="267"/>
                      </a:cubicBezTo>
                      <a:cubicBezTo>
                        <a:pt x="335" y="266"/>
                        <a:pt x="337" y="264"/>
                        <a:pt x="338" y="265"/>
                      </a:cubicBezTo>
                      <a:cubicBezTo>
                        <a:pt x="335" y="261"/>
                        <a:pt x="331" y="262"/>
                        <a:pt x="332" y="258"/>
                      </a:cubicBezTo>
                      <a:cubicBezTo>
                        <a:pt x="323" y="259"/>
                        <a:pt x="322" y="252"/>
                        <a:pt x="313" y="252"/>
                      </a:cubicBezTo>
                      <a:cubicBezTo>
                        <a:pt x="316" y="246"/>
                        <a:pt x="307" y="251"/>
                        <a:pt x="310" y="245"/>
                      </a:cubicBezTo>
                      <a:cubicBezTo>
                        <a:pt x="308" y="243"/>
                        <a:pt x="305" y="245"/>
                        <a:pt x="302" y="241"/>
                      </a:cubicBezTo>
                      <a:cubicBezTo>
                        <a:pt x="302" y="239"/>
                        <a:pt x="304" y="239"/>
                        <a:pt x="306" y="239"/>
                      </a:cubicBezTo>
                      <a:cubicBezTo>
                        <a:pt x="308" y="234"/>
                        <a:pt x="299" y="237"/>
                        <a:pt x="300" y="237"/>
                      </a:cubicBezTo>
                      <a:cubicBezTo>
                        <a:pt x="298" y="236"/>
                        <a:pt x="300" y="234"/>
                        <a:pt x="298" y="233"/>
                      </a:cubicBezTo>
                      <a:cubicBezTo>
                        <a:pt x="298" y="233"/>
                        <a:pt x="295" y="234"/>
                        <a:pt x="295" y="233"/>
                      </a:cubicBezTo>
                      <a:cubicBezTo>
                        <a:pt x="294" y="232"/>
                        <a:pt x="297" y="231"/>
                        <a:pt x="297" y="230"/>
                      </a:cubicBezTo>
                      <a:cubicBezTo>
                        <a:pt x="296" y="227"/>
                        <a:pt x="294" y="230"/>
                        <a:pt x="291" y="230"/>
                      </a:cubicBezTo>
                      <a:cubicBezTo>
                        <a:pt x="287" y="227"/>
                        <a:pt x="289" y="223"/>
                        <a:pt x="287" y="220"/>
                      </a:cubicBezTo>
                      <a:cubicBezTo>
                        <a:pt x="286" y="219"/>
                        <a:pt x="284" y="218"/>
                        <a:pt x="282" y="219"/>
                      </a:cubicBezTo>
                      <a:cubicBezTo>
                        <a:pt x="288" y="208"/>
                        <a:pt x="267" y="215"/>
                        <a:pt x="269" y="204"/>
                      </a:cubicBezTo>
                      <a:cubicBezTo>
                        <a:pt x="270" y="204"/>
                        <a:pt x="272" y="204"/>
                        <a:pt x="274" y="204"/>
                      </a:cubicBezTo>
                      <a:cubicBezTo>
                        <a:pt x="275" y="199"/>
                        <a:pt x="266" y="205"/>
                        <a:pt x="269" y="198"/>
                      </a:cubicBezTo>
                      <a:cubicBezTo>
                        <a:pt x="265" y="198"/>
                        <a:pt x="261" y="198"/>
                        <a:pt x="257" y="198"/>
                      </a:cubicBezTo>
                      <a:cubicBezTo>
                        <a:pt x="262" y="195"/>
                        <a:pt x="255" y="194"/>
                        <a:pt x="259" y="192"/>
                      </a:cubicBezTo>
                      <a:cubicBezTo>
                        <a:pt x="260" y="189"/>
                        <a:pt x="254" y="189"/>
                        <a:pt x="255" y="191"/>
                      </a:cubicBezTo>
                      <a:cubicBezTo>
                        <a:pt x="252" y="187"/>
                        <a:pt x="255" y="186"/>
                        <a:pt x="252" y="181"/>
                      </a:cubicBezTo>
                      <a:cubicBezTo>
                        <a:pt x="248" y="181"/>
                        <a:pt x="244" y="181"/>
                        <a:pt x="241" y="181"/>
                      </a:cubicBezTo>
                      <a:cubicBezTo>
                        <a:pt x="242" y="179"/>
                        <a:pt x="243" y="177"/>
                        <a:pt x="244" y="174"/>
                      </a:cubicBezTo>
                      <a:cubicBezTo>
                        <a:pt x="243" y="170"/>
                        <a:pt x="239" y="173"/>
                        <a:pt x="242" y="168"/>
                      </a:cubicBezTo>
                      <a:cubicBezTo>
                        <a:pt x="236" y="169"/>
                        <a:pt x="232" y="171"/>
                        <a:pt x="224" y="170"/>
                      </a:cubicBezTo>
                      <a:cubicBezTo>
                        <a:pt x="224" y="165"/>
                        <a:pt x="219" y="163"/>
                        <a:pt x="214" y="161"/>
                      </a:cubicBezTo>
                      <a:cubicBezTo>
                        <a:pt x="213" y="160"/>
                        <a:pt x="210" y="160"/>
                        <a:pt x="209" y="159"/>
                      </a:cubicBezTo>
                      <a:cubicBezTo>
                        <a:pt x="208" y="159"/>
                        <a:pt x="209" y="156"/>
                        <a:pt x="209" y="155"/>
                      </a:cubicBezTo>
                      <a:cubicBezTo>
                        <a:pt x="208" y="154"/>
                        <a:pt x="204" y="156"/>
                        <a:pt x="205" y="153"/>
                      </a:cubicBezTo>
                      <a:cubicBezTo>
                        <a:pt x="199" y="151"/>
                        <a:pt x="186" y="157"/>
                        <a:pt x="183" y="153"/>
                      </a:cubicBezTo>
                      <a:cubicBezTo>
                        <a:pt x="183" y="153"/>
                        <a:pt x="183" y="151"/>
                        <a:pt x="183" y="151"/>
                      </a:cubicBezTo>
                      <a:cubicBezTo>
                        <a:pt x="181" y="151"/>
                        <a:pt x="179" y="153"/>
                        <a:pt x="179" y="153"/>
                      </a:cubicBezTo>
                      <a:cubicBezTo>
                        <a:pt x="177" y="153"/>
                        <a:pt x="177" y="147"/>
                        <a:pt x="170" y="150"/>
                      </a:cubicBezTo>
                      <a:cubicBezTo>
                        <a:pt x="170" y="145"/>
                        <a:pt x="161" y="147"/>
                        <a:pt x="166" y="142"/>
                      </a:cubicBezTo>
                      <a:cubicBezTo>
                        <a:pt x="165" y="142"/>
                        <a:pt x="164" y="144"/>
                        <a:pt x="162" y="144"/>
                      </a:cubicBezTo>
                      <a:cubicBezTo>
                        <a:pt x="161" y="144"/>
                        <a:pt x="160" y="142"/>
                        <a:pt x="160" y="142"/>
                      </a:cubicBezTo>
                      <a:cubicBezTo>
                        <a:pt x="157" y="143"/>
                        <a:pt x="154" y="147"/>
                        <a:pt x="151" y="144"/>
                      </a:cubicBezTo>
                      <a:cubicBezTo>
                        <a:pt x="147" y="144"/>
                        <a:pt x="150" y="151"/>
                        <a:pt x="149" y="153"/>
                      </a:cubicBezTo>
                      <a:cubicBezTo>
                        <a:pt x="148" y="153"/>
                        <a:pt x="146" y="151"/>
                        <a:pt x="144" y="151"/>
                      </a:cubicBezTo>
                      <a:cubicBezTo>
                        <a:pt x="141" y="152"/>
                        <a:pt x="143" y="155"/>
                        <a:pt x="142" y="155"/>
                      </a:cubicBezTo>
                      <a:cubicBezTo>
                        <a:pt x="140" y="156"/>
                        <a:pt x="133" y="155"/>
                        <a:pt x="131" y="157"/>
                      </a:cubicBezTo>
                      <a:cubicBezTo>
                        <a:pt x="129" y="158"/>
                        <a:pt x="129" y="160"/>
                        <a:pt x="127" y="161"/>
                      </a:cubicBezTo>
                      <a:cubicBezTo>
                        <a:pt x="124" y="161"/>
                        <a:pt x="123" y="159"/>
                        <a:pt x="119" y="159"/>
                      </a:cubicBezTo>
                      <a:cubicBezTo>
                        <a:pt x="122" y="156"/>
                        <a:pt x="127" y="155"/>
                        <a:pt x="125" y="148"/>
                      </a:cubicBezTo>
                      <a:cubicBezTo>
                        <a:pt x="128" y="148"/>
                        <a:pt x="129" y="146"/>
                        <a:pt x="129" y="144"/>
                      </a:cubicBezTo>
                      <a:cubicBezTo>
                        <a:pt x="128" y="142"/>
                        <a:pt x="125" y="142"/>
                        <a:pt x="123" y="142"/>
                      </a:cubicBezTo>
                      <a:cubicBezTo>
                        <a:pt x="121" y="144"/>
                        <a:pt x="121" y="147"/>
                        <a:pt x="118" y="150"/>
                      </a:cubicBezTo>
                      <a:cubicBezTo>
                        <a:pt x="116" y="151"/>
                        <a:pt x="116" y="153"/>
                        <a:pt x="114" y="153"/>
                      </a:cubicBezTo>
                      <a:cubicBezTo>
                        <a:pt x="112" y="153"/>
                        <a:pt x="112" y="158"/>
                        <a:pt x="108" y="157"/>
                      </a:cubicBezTo>
                      <a:cubicBezTo>
                        <a:pt x="109" y="160"/>
                        <a:pt x="107" y="161"/>
                        <a:pt x="105" y="161"/>
                      </a:cubicBezTo>
                      <a:cubicBezTo>
                        <a:pt x="105" y="163"/>
                        <a:pt x="105" y="166"/>
                        <a:pt x="105" y="168"/>
                      </a:cubicBezTo>
                      <a:cubicBezTo>
                        <a:pt x="99" y="170"/>
                        <a:pt x="98" y="176"/>
                        <a:pt x="93" y="179"/>
                      </a:cubicBezTo>
                      <a:cubicBezTo>
                        <a:pt x="93" y="180"/>
                        <a:pt x="90" y="179"/>
                        <a:pt x="90" y="179"/>
                      </a:cubicBezTo>
                      <a:cubicBezTo>
                        <a:pt x="89" y="180"/>
                        <a:pt x="90" y="183"/>
                        <a:pt x="90" y="183"/>
                      </a:cubicBezTo>
                      <a:cubicBezTo>
                        <a:pt x="89" y="183"/>
                        <a:pt x="82" y="183"/>
                        <a:pt x="84" y="185"/>
                      </a:cubicBezTo>
                      <a:cubicBezTo>
                        <a:pt x="88" y="188"/>
                        <a:pt x="79" y="187"/>
                        <a:pt x="77" y="191"/>
                      </a:cubicBezTo>
                      <a:cubicBezTo>
                        <a:pt x="76" y="191"/>
                        <a:pt x="74" y="197"/>
                        <a:pt x="73" y="196"/>
                      </a:cubicBezTo>
                      <a:cubicBezTo>
                        <a:pt x="71" y="194"/>
                        <a:pt x="72" y="195"/>
                        <a:pt x="71" y="198"/>
                      </a:cubicBezTo>
                      <a:cubicBezTo>
                        <a:pt x="68" y="198"/>
                        <a:pt x="66" y="198"/>
                        <a:pt x="64" y="198"/>
                      </a:cubicBezTo>
                      <a:cubicBezTo>
                        <a:pt x="60" y="200"/>
                        <a:pt x="67" y="201"/>
                        <a:pt x="58" y="202"/>
                      </a:cubicBezTo>
                      <a:cubicBezTo>
                        <a:pt x="54" y="202"/>
                        <a:pt x="51" y="202"/>
                        <a:pt x="47" y="204"/>
                      </a:cubicBezTo>
                      <a:cubicBezTo>
                        <a:pt x="44" y="205"/>
                        <a:pt x="44" y="210"/>
                        <a:pt x="39" y="207"/>
                      </a:cubicBezTo>
                      <a:cubicBezTo>
                        <a:pt x="39" y="202"/>
                        <a:pt x="45" y="204"/>
                        <a:pt x="49" y="202"/>
                      </a:cubicBezTo>
                      <a:cubicBezTo>
                        <a:pt x="50" y="201"/>
                        <a:pt x="50" y="202"/>
                        <a:pt x="50" y="200"/>
                      </a:cubicBezTo>
                      <a:cubicBezTo>
                        <a:pt x="51" y="197"/>
                        <a:pt x="55" y="198"/>
                        <a:pt x="58" y="198"/>
                      </a:cubicBezTo>
                      <a:cubicBezTo>
                        <a:pt x="61" y="198"/>
                        <a:pt x="59" y="194"/>
                        <a:pt x="60" y="192"/>
                      </a:cubicBezTo>
                      <a:cubicBezTo>
                        <a:pt x="61" y="191"/>
                        <a:pt x="62" y="196"/>
                        <a:pt x="65" y="191"/>
                      </a:cubicBezTo>
                      <a:cubicBezTo>
                        <a:pt x="66" y="190"/>
                        <a:pt x="67" y="191"/>
                        <a:pt x="67" y="189"/>
                      </a:cubicBezTo>
                      <a:cubicBezTo>
                        <a:pt x="67" y="186"/>
                        <a:pt x="72" y="187"/>
                        <a:pt x="75" y="185"/>
                      </a:cubicBezTo>
                      <a:cubicBezTo>
                        <a:pt x="75" y="182"/>
                        <a:pt x="75" y="179"/>
                        <a:pt x="75" y="176"/>
                      </a:cubicBezTo>
                      <a:cubicBezTo>
                        <a:pt x="81" y="182"/>
                        <a:pt x="75" y="170"/>
                        <a:pt x="82" y="172"/>
                      </a:cubicBezTo>
                      <a:cubicBezTo>
                        <a:pt x="83" y="167"/>
                        <a:pt x="74" y="173"/>
                        <a:pt x="77" y="166"/>
                      </a:cubicBezTo>
                      <a:cubicBezTo>
                        <a:pt x="75" y="171"/>
                        <a:pt x="63" y="165"/>
                        <a:pt x="62" y="170"/>
                      </a:cubicBezTo>
                      <a:cubicBezTo>
                        <a:pt x="59" y="171"/>
                        <a:pt x="61" y="167"/>
                        <a:pt x="60" y="166"/>
                      </a:cubicBezTo>
                      <a:cubicBezTo>
                        <a:pt x="57" y="165"/>
                        <a:pt x="52" y="168"/>
                        <a:pt x="49" y="166"/>
                      </a:cubicBezTo>
                      <a:cubicBezTo>
                        <a:pt x="51" y="162"/>
                        <a:pt x="46" y="164"/>
                        <a:pt x="45" y="163"/>
                      </a:cubicBezTo>
                      <a:cubicBezTo>
                        <a:pt x="44" y="161"/>
                        <a:pt x="46" y="160"/>
                        <a:pt x="47" y="161"/>
                      </a:cubicBezTo>
                      <a:cubicBezTo>
                        <a:pt x="43" y="156"/>
                        <a:pt x="40" y="157"/>
                        <a:pt x="37" y="151"/>
                      </a:cubicBezTo>
                      <a:cubicBezTo>
                        <a:pt x="35" y="154"/>
                        <a:pt x="29" y="153"/>
                        <a:pt x="24" y="153"/>
                      </a:cubicBezTo>
                      <a:cubicBezTo>
                        <a:pt x="24" y="151"/>
                        <a:pt x="25" y="150"/>
                        <a:pt x="26" y="150"/>
                      </a:cubicBezTo>
                      <a:cubicBezTo>
                        <a:pt x="25" y="146"/>
                        <a:pt x="19" y="147"/>
                        <a:pt x="21" y="140"/>
                      </a:cubicBezTo>
                      <a:cubicBezTo>
                        <a:pt x="20" y="138"/>
                        <a:pt x="17" y="136"/>
                        <a:pt x="17" y="138"/>
                      </a:cubicBezTo>
                      <a:cubicBezTo>
                        <a:pt x="12" y="138"/>
                        <a:pt x="16" y="133"/>
                        <a:pt x="17" y="131"/>
                      </a:cubicBezTo>
                      <a:cubicBezTo>
                        <a:pt x="17" y="130"/>
                        <a:pt x="16" y="128"/>
                        <a:pt x="17" y="127"/>
                      </a:cubicBezTo>
                      <a:cubicBezTo>
                        <a:pt x="17" y="127"/>
                        <a:pt x="20" y="128"/>
                        <a:pt x="21" y="127"/>
                      </a:cubicBezTo>
                      <a:cubicBezTo>
                        <a:pt x="22" y="126"/>
                        <a:pt x="21" y="123"/>
                        <a:pt x="22" y="122"/>
                      </a:cubicBezTo>
                      <a:cubicBezTo>
                        <a:pt x="27" y="121"/>
                        <a:pt x="34" y="120"/>
                        <a:pt x="37" y="118"/>
                      </a:cubicBezTo>
                      <a:cubicBezTo>
                        <a:pt x="40" y="116"/>
                        <a:pt x="42" y="117"/>
                        <a:pt x="45" y="116"/>
                      </a:cubicBezTo>
                      <a:cubicBezTo>
                        <a:pt x="48" y="115"/>
                        <a:pt x="42" y="111"/>
                        <a:pt x="52" y="112"/>
                      </a:cubicBezTo>
                      <a:cubicBezTo>
                        <a:pt x="51" y="108"/>
                        <a:pt x="51" y="104"/>
                        <a:pt x="49" y="97"/>
                      </a:cubicBezTo>
                      <a:cubicBezTo>
                        <a:pt x="45" y="93"/>
                        <a:pt x="34" y="104"/>
                        <a:pt x="30" y="99"/>
                      </a:cubicBezTo>
                      <a:cubicBezTo>
                        <a:pt x="27" y="96"/>
                        <a:pt x="29" y="101"/>
                        <a:pt x="22" y="101"/>
                      </a:cubicBezTo>
                      <a:cubicBezTo>
                        <a:pt x="21" y="98"/>
                        <a:pt x="14" y="100"/>
                        <a:pt x="9" y="97"/>
                      </a:cubicBezTo>
                      <a:cubicBezTo>
                        <a:pt x="9" y="97"/>
                        <a:pt x="13" y="94"/>
                        <a:pt x="9" y="94"/>
                      </a:cubicBezTo>
                      <a:cubicBezTo>
                        <a:pt x="6" y="93"/>
                        <a:pt x="3" y="92"/>
                        <a:pt x="2" y="86"/>
                      </a:cubicBezTo>
                      <a:cubicBezTo>
                        <a:pt x="13" y="87"/>
                        <a:pt x="0" y="81"/>
                        <a:pt x="13" y="82"/>
                      </a:cubicBezTo>
                      <a:cubicBezTo>
                        <a:pt x="15" y="82"/>
                        <a:pt x="14" y="81"/>
                        <a:pt x="13" y="81"/>
                      </a:cubicBezTo>
                      <a:cubicBezTo>
                        <a:pt x="14" y="77"/>
                        <a:pt x="17" y="81"/>
                        <a:pt x="17" y="81"/>
                      </a:cubicBezTo>
                      <a:cubicBezTo>
                        <a:pt x="20" y="81"/>
                        <a:pt x="21" y="78"/>
                        <a:pt x="24" y="79"/>
                      </a:cubicBezTo>
                      <a:cubicBezTo>
                        <a:pt x="25" y="79"/>
                        <a:pt x="26" y="82"/>
                        <a:pt x="28" y="82"/>
                      </a:cubicBezTo>
                      <a:cubicBezTo>
                        <a:pt x="32" y="83"/>
                        <a:pt x="36" y="81"/>
                        <a:pt x="41" y="82"/>
                      </a:cubicBezTo>
                      <a:cubicBezTo>
                        <a:pt x="44" y="83"/>
                        <a:pt x="44" y="84"/>
                        <a:pt x="47" y="82"/>
                      </a:cubicBezTo>
                      <a:cubicBezTo>
                        <a:pt x="49" y="82"/>
                        <a:pt x="47" y="81"/>
                        <a:pt x="47" y="79"/>
                      </a:cubicBezTo>
                      <a:cubicBezTo>
                        <a:pt x="49" y="79"/>
                        <a:pt x="50" y="78"/>
                        <a:pt x="50" y="77"/>
                      </a:cubicBezTo>
                      <a:cubicBezTo>
                        <a:pt x="51" y="72"/>
                        <a:pt x="42" y="78"/>
                        <a:pt x="45" y="71"/>
                      </a:cubicBezTo>
                      <a:cubicBezTo>
                        <a:pt x="40" y="70"/>
                        <a:pt x="35" y="69"/>
                        <a:pt x="30" y="68"/>
                      </a:cubicBezTo>
                      <a:cubicBezTo>
                        <a:pt x="32" y="64"/>
                        <a:pt x="32" y="65"/>
                        <a:pt x="28" y="62"/>
                      </a:cubicBezTo>
                      <a:cubicBezTo>
                        <a:pt x="27" y="62"/>
                        <a:pt x="27" y="60"/>
                        <a:pt x="26" y="60"/>
                      </a:cubicBezTo>
                      <a:cubicBezTo>
                        <a:pt x="25" y="59"/>
                        <a:pt x="21" y="60"/>
                        <a:pt x="19" y="58"/>
                      </a:cubicBezTo>
                      <a:cubicBezTo>
                        <a:pt x="19" y="58"/>
                        <a:pt x="22" y="52"/>
                        <a:pt x="19" y="53"/>
                      </a:cubicBezTo>
                      <a:cubicBezTo>
                        <a:pt x="18" y="53"/>
                        <a:pt x="19" y="55"/>
                        <a:pt x="17" y="55"/>
                      </a:cubicBezTo>
                      <a:cubicBezTo>
                        <a:pt x="15" y="54"/>
                        <a:pt x="14" y="52"/>
                        <a:pt x="11" y="53"/>
                      </a:cubicBezTo>
                      <a:cubicBezTo>
                        <a:pt x="15" y="47"/>
                        <a:pt x="23" y="46"/>
                        <a:pt x="30" y="43"/>
                      </a:cubicBezTo>
                      <a:cubicBezTo>
                        <a:pt x="28" y="37"/>
                        <a:pt x="35" y="37"/>
                        <a:pt x="37" y="34"/>
                      </a:cubicBezTo>
                      <a:cubicBezTo>
                        <a:pt x="39" y="32"/>
                        <a:pt x="37" y="28"/>
                        <a:pt x="39" y="27"/>
                      </a:cubicBezTo>
                      <a:cubicBezTo>
                        <a:pt x="44" y="31"/>
                        <a:pt x="44" y="28"/>
                        <a:pt x="52" y="28"/>
                      </a:cubicBezTo>
                      <a:cubicBezTo>
                        <a:pt x="56" y="23"/>
                        <a:pt x="62" y="19"/>
                        <a:pt x="73" y="21"/>
                      </a:cubicBezTo>
                      <a:cubicBezTo>
                        <a:pt x="75" y="22"/>
                        <a:pt x="74" y="18"/>
                        <a:pt x="75" y="17"/>
                      </a:cubicBezTo>
                      <a:cubicBezTo>
                        <a:pt x="78" y="15"/>
                        <a:pt x="85" y="19"/>
                        <a:pt x="86" y="14"/>
                      </a:cubicBezTo>
                      <a:cubicBezTo>
                        <a:pt x="88" y="13"/>
                        <a:pt x="89" y="17"/>
                        <a:pt x="90" y="17"/>
                      </a:cubicBezTo>
                      <a:cubicBezTo>
                        <a:pt x="93" y="18"/>
                        <a:pt x="96" y="16"/>
                        <a:pt x="95" y="21"/>
                      </a:cubicBezTo>
                      <a:cubicBezTo>
                        <a:pt x="103" y="21"/>
                        <a:pt x="111" y="21"/>
                        <a:pt x="119" y="21"/>
                      </a:cubicBezTo>
                      <a:cubicBezTo>
                        <a:pt x="111" y="29"/>
                        <a:pt x="132" y="18"/>
                        <a:pt x="125" y="27"/>
                      </a:cubicBezTo>
                      <a:cubicBezTo>
                        <a:pt x="129" y="27"/>
                        <a:pt x="132" y="26"/>
                        <a:pt x="132" y="23"/>
                      </a:cubicBezTo>
                      <a:cubicBezTo>
                        <a:pt x="136" y="27"/>
                        <a:pt x="144" y="25"/>
                        <a:pt x="149" y="27"/>
                      </a:cubicBezTo>
                      <a:cubicBezTo>
                        <a:pt x="150" y="27"/>
                        <a:pt x="149" y="28"/>
                        <a:pt x="151" y="28"/>
                      </a:cubicBezTo>
                      <a:cubicBezTo>
                        <a:pt x="153" y="28"/>
                        <a:pt x="153" y="30"/>
                        <a:pt x="155" y="30"/>
                      </a:cubicBezTo>
                      <a:cubicBezTo>
                        <a:pt x="160" y="31"/>
                        <a:pt x="161" y="27"/>
                        <a:pt x="164" y="30"/>
                      </a:cubicBezTo>
                      <a:cubicBezTo>
                        <a:pt x="165" y="31"/>
                        <a:pt x="186" y="31"/>
                        <a:pt x="188" y="32"/>
                      </a:cubicBezTo>
                      <a:cubicBezTo>
                        <a:pt x="191" y="34"/>
                        <a:pt x="202" y="35"/>
                        <a:pt x="209" y="36"/>
                      </a:cubicBezTo>
                      <a:cubicBezTo>
                        <a:pt x="211" y="38"/>
                        <a:pt x="214" y="40"/>
                        <a:pt x="214" y="43"/>
                      </a:cubicBezTo>
                      <a:cubicBezTo>
                        <a:pt x="221" y="44"/>
                        <a:pt x="224" y="48"/>
                        <a:pt x="229" y="45"/>
                      </a:cubicBezTo>
                      <a:cubicBezTo>
                        <a:pt x="230" y="51"/>
                        <a:pt x="239" y="48"/>
                        <a:pt x="244" y="49"/>
                      </a:cubicBezTo>
                      <a:cubicBezTo>
                        <a:pt x="244" y="47"/>
                        <a:pt x="242" y="47"/>
                        <a:pt x="241" y="47"/>
                      </a:cubicBezTo>
                      <a:cubicBezTo>
                        <a:pt x="244" y="43"/>
                        <a:pt x="249" y="39"/>
                        <a:pt x="255" y="38"/>
                      </a:cubicBezTo>
                      <a:cubicBezTo>
                        <a:pt x="255" y="41"/>
                        <a:pt x="257" y="42"/>
                        <a:pt x="257" y="40"/>
                      </a:cubicBezTo>
                      <a:cubicBezTo>
                        <a:pt x="259" y="40"/>
                        <a:pt x="259" y="43"/>
                        <a:pt x="261" y="43"/>
                      </a:cubicBezTo>
                      <a:cubicBezTo>
                        <a:pt x="265" y="44"/>
                        <a:pt x="265" y="41"/>
                        <a:pt x="265" y="38"/>
                      </a:cubicBezTo>
                      <a:cubicBezTo>
                        <a:pt x="269" y="37"/>
                        <a:pt x="270" y="39"/>
                        <a:pt x="272" y="40"/>
                      </a:cubicBezTo>
                      <a:cubicBezTo>
                        <a:pt x="274" y="38"/>
                        <a:pt x="272" y="35"/>
                        <a:pt x="276" y="32"/>
                      </a:cubicBezTo>
                      <a:cubicBezTo>
                        <a:pt x="279" y="32"/>
                        <a:pt x="281" y="35"/>
                        <a:pt x="282" y="32"/>
                      </a:cubicBezTo>
                      <a:cubicBezTo>
                        <a:pt x="285" y="33"/>
                        <a:pt x="283" y="36"/>
                        <a:pt x="280" y="36"/>
                      </a:cubicBezTo>
                      <a:cubicBezTo>
                        <a:pt x="282" y="41"/>
                        <a:pt x="295" y="31"/>
                        <a:pt x="298" y="38"/>
                      </a:cubicBezTo>
                      <a:cubicBezTo>
                        <a:pt x="304" y="38"/>
                        <a:pt x="294" y="32"/>
                        <a:pt x="300" y="32"/>
                      </a:cubicBezTo>
                      <a:cubicBezTo>
                        <a:pt x="301" y="30"/>
                        <a:pt x="303" y="28"/>
                        <a:pt x="306" y="28"/>
                      </a:cubicBezTo>
                      <a:cubicBezTo>
                        <a:pt x="306" y="30"/>
                        <a:pt x="306" y="32"/>
                        <a:pt x="306" y="34"/>
                      </a:cubicBezTo>
                      <a:cubicBezTo>
                        <a:pt x="310" y="30"/>
                        <a:pt x="311" y="37"/>
                        <a:pt x="315" y="38"/>
                      </a:cubicBezTo>
                      <a:cubicBezTo>
                        <a:pt x="321" y="38"/>
                        <a:pt x="325" y="37"/>
                        <a:pt x="326" y="34"/>
                      </a:cubicBezTo>
                      <a:cubicBezTo>
                        <a:pt x="329" y="36"/>
                        <a:pt x="334" y="36"/>
                        <a:pt x="332" y="41"/>
                      </a:cubicBezTo>
                      <a:cubicBezTo>
                        <a:pt x="336" y="40"/>
                        <a:pt x="341" y="39"/>
                        <a:pt x="341" y="34"/>
                      </a:cubicBezTo>
                      <a:cubicBezTo>
                        <a:pt x="346" y="37"/>
                        <a:pt x="348" y="33"/>
                        <a:pt x="352" y="38"/>
                      </a:cubicBezTo>
                      <a:cubicBezTo>
                        <a:pt x="357" y="38"/>
                        <a:pt x="361" y="38"/>
                        <a:pt x="365" y="38"/>
                      </a:cubicBezTo>
                      <a:cubicBezTo>
                        <a:pt x="366" y="38"/>
                        <a:pt x="363" y="41"/>
                        <a:pt x="364" y="41"/>
                      </a:cubicBezTo>
                      <a:cubicBezTo>
                        <a:pt x="363" y="41"/>
                        <a:pt x="369" y="43"/>
                        <a:pt x="367" y="43"/>
                      </a:cubicBezTo>
                      <a:cubicBezTo>
                        <a:pt x="369" y="44"/>
                        <a:pt x="370" y="41"/>
                        <a:pt x="373" y="41"/>
                      </a:cubicBezTo>
                      <a:cubicBezTo>
                        <a:pt x="373" y="42"/>
                        <a:pt x="373" y="45"/>
                        <a:pt x="373" y="45"/>
                      </a:cubicBezTo>
                      <a:cubicBezTo>
                        <a:pt x="378" y="48"/>
                        <a:pt x="386" y="44"/>
                        <a:pt x="392" y="45"/>
                      </a:cubicBezTo>
                      <a:cubicBezTo>
                        <a:pt x="392" y="47"/>
                        <a:pt x="395" y="47"/>
                        <a:pt x="397" y="47"/>
                      </a:cubicBezTo>
                      <a:cubicBezTo>
                        <a:pt x="394" y="54"/>
                        <a:pt x="404" y="48"/>
                        <a:pt x="403" y="53"/>
                      </a:cubicBezTo>
                      <a:cubicBezTo>
                        <a:pt x="404" y="57"/>
                        <a:pt x="399" y="55"/>
                        <a:pt x="399" y="58"/>
                      </a:cubicBezTo>
                      <a:cubicBezTo>
                        <a:pt x="398" y="61"/>
                        <a:pt x="401" y="62"/>
                        <a:pt x="401" y="64"/>
                      </a:cubicBezTo>
                      <a:cubicBezTo>
                        <a:pt x="421" y="62"/>
                        <a:pt x="438" y="61"/>
                        <a:pt x="453" y="68"/>
                      </a:cubicBezTo>
                      <a:cubicBezTo>
                        <a:pt x="452" y="69"/>
                        <a:pt x="451" y="71"/>
                        <a:pt x="451" y="73"/>
                      </a:cubicBezTo>
                      <a:cubicBezTo>
                        <a:pt x="455" y="73"/>
                        <a:pt x="455" y="71"/>
                        <a:pt x="459" y="71"/>
                      </a:cubicBezTo>
                      <a:cubicBezTo>
                        <a:pt x="457" y="65"/>
                        <a:pt x="458" y="67"/>
                        <a:pt x="457" y="60"/>
                      </a:cubicBezTo>
                      <a:cubicBezTo>
                        <a:pt x="458" y="57"/>
                        <a:pt x="472" y="57"/>
                        <a:pt x="468" y="55"/>
                      </a:cubicBezTo>
                      <a:cubicBezTo>
                        <a:pt x="469" y="51"/>
                        <a:pt x="471" y="54"/>
                        <a:pt x="474" y="55"/>
                      </a:cubicBezTo>
                      <a:cubicBezTo>
                        <a:pt x="474" y="57"/>
                        <a:pt x="477" y="56"/>
                        <a:pt x="477" y="58"/>
                      </a:cubicBezTo>
                      <a:cubicBezTo>
                        <a:pt x="485" y="60"/>
                        <a:pt x="490" y="57"/>
                        <a:pt x="496" y="58"/>
                      </a:cubicBezTo>
                      <a:cubicBezTo>
                        <a:pt x="496" y="58"/>
                        <a:pt x="496" y="60"/>
                        <a:pt x="498" y="60"/>
                      </a:cubicBezTo>
                      <a:cubicBezTo>
                        <a:pt x="499" y="60"/>
                        <a:pt x="500" y="62"/>
                        <a:pt x="502" y="62"/>
                      </a:cubicBezTo>
                      <a:cubicBezTo>
                        <a:pt x="508" y="62"/>
                        <a:pt x="514" y="58"/>
                        <a:pt x="524" y="60"/>
                      </a:cubicBezTo>
                      <a:cubicBezTo>
                        <a:pt x="529" y="56"/>
                        <a:pt x="528" y="53"/>
                        <a:pt x="530" y="49"/>
                      </a:cubicBezTo>
                      <a:cubicBezTo>
                        <a:pt x="528" y="43"/>
                        <a:pt x="523" y="45"/>
                        <a:pt x="522" y="43"/>
                      </a:cubicBezTo>
                      <a:cubicBezTo>
                        <a:pt x="523" y="34"/>
                        <a:pt x="540" y="39"/>
                        <a:pt x="544" y="41"/>
                      </a:cubicBezTo>
                      <a:cubicBezTo>
                        <a:pt x="544" y="44"/>
                        <a:pt x="542" y="45"/>
                        <a:pt x="539" y="45"/>
                      </a:cubicBezTo>
                      <a:cubicBezTo>
                        <a:pt x="543" y="49"/>
                        <a:pt x="539" y="50"/>
                        <a:pt x="537" y="53"/>
                      </a:cubicBezTo>
                      <a:cubicBezTo>
                        <a:pt x="536" y="57"/>
                        <a:pt x="540" y="56"/>
                        <a:pt x="543" y="56"/>
                      </a:cubicBezTo>
                      <a:cubicBezTo>
                        <a:pt x="540" y="62"/>
                        <a:pt x="544" y="63"/>
                        <a:pt x="541" y="68"/>
                      </a:cubicBezTo>
                      <a:cubicBezTo>
                        <a:pt x="546" y="71"/>
                        <a:pt x="550" y="59"/>
                        <a:pt x="548" y="60"/>
                      </a:cubicBezTo>
                      <a:cubicBezTo>
                        <a:pt x="549" y="59"/>
                        <a:pt x="554" y="65"/>
                        <a:pt x="552" y="56"/>
                      </a:cubicBezTo>
                      <a:cubicBezTo>
                        <a:pt x="560" y="58"/>
                        <a:pt x="558" y="49"/>
                        <a:pt x="563" y="47"/>
                      </a:cubicBezTo>
                      <a:cubicBezTo>
                        <a:pt x="561" y="42"/>
                        <a:pt x="558" y="38"/>
                        <a:pt x="550" y="38"/>
                      </a:cubicBezTo>
                      <a:cubicBezTo>
                        <a:pt x="554" y="35"/>
                        <a:pt x="546" y="30"/>
                        <a:pt x="541" y="28"/>
                      </a:cubicBezTo>
                      <a:cubicBezTo>
                        <a:pt x="541" y="26"/>
                        <a:pt x="541" y="23"/>
                        <a:pt x="539" y="23"/>
                      </a:cubicBezTo>
                      <a:cubicBezTo>
                        <a:pt x="539" y="19"/>
                        <a:pt x="544" y="17"/>
                        <a:pt x="544" y="14"/>
                      </a:cubicBezTo>
                      <a:cubicBezTo>
                        <a:pt x="544" y="13"/>
                        <a:pt x="549" y="11"/>
                        <a:pt x="548" y="10"/>
                      </a:cubicBezTo>
                      <a:cubicBezTo>
                        <a:pt x="543" y="5"/>
                        <a:pt x="555" y="11"/>
                        <a:pt x="550" y="6"/>
                      </a:cubicBezTo>
                      <a:cubicBezTo>
                        <a:pt x="550" y="0"/>
                        <a:pt x="555" y="8"/>
                        <a:pt x="556" y="8"/>
                      </a:cubicBezTo>
                      <a:cubicBezTo>
                        <a:pt x="558" y="9"/>
                        <a:pt x="561" y="7"/>
                        <a:pt x="563" y="8"/>
                      </a:cubicBezTo>
                      <a:cubicBezTo>
                        <a:pt x="564" y="8"/>
                        <a:pt x="560" y="11"/>
                        <a:pt x="561" y="12"/>
                      </a:cubicBezTo>
                      <a:cubicBezTo>
                        <a:pt x="562" y="12"/>
                        <a:pt x="566" y="11"/>
                        <a:pt x="567" y="12"/>
                      </a:cubicBezTo>
                      <a:cubicBezTo>
                        <a:pt x="568" y="13"/>
                        <a:pt x="566" y="16"/>
                        <a:pt x="567" y="17"/>
                      </a:cubicBezTo>
                      <a:cubicBezTo>
                        <a:pt x="567" y="18"/>
                        <a:pt x="570" y="17"/>
                        <a:pt x="571" y="17"/>
                      </a:cubicBezTo>
                      <a:cubicBezTo>
                        <a:pt x="572" y="22"/>
                        <a:pt x="567" y="20"/>
                        <a:pt x="571" y="25"/>
                      </a:cubicBezTo>
                      <a:cubicBezTo>
                        <a:pt x="571" y="26"/>
                        <a:pt x="573" y="26"/>
                        <a:pt x="572" y="28"/>
                      </a:cubicBezTo>
                      <a:cubicBezTo>
                        <a:pt x="572" y="28"/>
                        <a:pt x="571" y="29"/>
                        <a:pt x="571" y="30"/>
                      </a:cubicBezTo>
                      <a:cubicBezTo>
                        <a:pt x="570" y="33"/>
                        <a:pt x="569" y="34"/>
                        <a:pt x="569" y="36"/>
                      </a:cubicBezTo>
                      <a:cubicBezTo>
                        <a:pt x="568" y="39"/>
                        <a:pt x="581" y="40"/>
                        <a:pt x="578" y="34"/>
                      </a:cubicBezTo>
                      <a:cubicBezTo>
                        <a:pt x="582" y="34"/>
                        <a:pt x="580" y="39"/>
                        <a:pt x="585" y="38"/>
                      </a:cubicBezTo>
                      <a:cubicBezTo>
                        <a:pt x="582" y="41"/>
                        <a:pt x="587" y="41"/>
                        <a:pt x="585" y="47"/>
                      </a:cubicBezTo>
                      <a:cubicBezTo>
                        <a:pt x="594" y="48"/>
                        <a:pt x="592" y="41"/>
                        <a:pt x="598" y="45"/>
                      </a:cubicBezTo>
                      <a:cubicBezTo>
                        <a:pt x="600" y="46"/>
                        <a:pt x="600" y="44"/>
                        <a:pt x="600" y="43"/>
                      </a:cubicBezTo>
                      <a:cubicBezTo>
                        <a:pt x="605" y="45"/>
                        <a:pt x="598" y="45"/>
                        <a:pt x="602" y="49"/>
                      </a:cubicBezTo>
                      <a:cubicBezTo>
                        <a:pt x="602" y="49"/>
                        <a:pt x="606" y="51"/>
                        <a:pt x="606" y="51"/>
                      </a:cubicBezTo>
                      <a:cubicBezTo>
                        <a:pt x="606" y="54"/>
                        <a:pt x="599" y="56"/>
                        <a:pt x="602" y="62"/>
                      </a:cubicBezTo>
                      <a:close/>
                      <a:moveTo>
                        <a:pt x="380" y="82"/>
                      </a:moveTo>
                      <a:cubicBezTo>
                        <a:pt x="380" y="79"/>
                        <a:pt x="383" y="78"/>
                        <a:pt x="380" y="77"/>
                      </a:cubicBezTo>
                      <a:cubicBezTo>
                        <a:pt x="380" y="78"/>
                        <a:pt x="380" y="79"/>
                        <a:pt x="379" y="79"/>
                      </a:cubicBezTo>
                      <a:cubicBezTo>
                        <a:pt x="378" y="77"/>
                        <a:pt x="379" y="73"/>
                        <a:pt x="377" y="73"/>
                      </a:cubicBezTo>
                      <a:cubicBezTo>
                        <a:pt x="374" y="76"/>
                        <a:pt x="366" y="82"/>
                        <a:pt x="362" y="77"/>
                      </a:cubicBezTo>
                      <a:cubicBezTo>
                        <a:pt x="361" y="72"/>
                        <a:pt x="370" y="78"/>
                        <a:pt x="367" y="71"/>
                      </a:cubicBezTo>
                      <a:cubicBezTo>
                        <a:pt x="366" y="71"/>
                        <a:pt x="364" y="71"/>
                        <a:pt x="364" y="69"/>
                      </a:cubicBezTo>
                      <a:cubicBezTo>
                        <a:pt x="360" y="68"/>
                        <a:pt x="359" y="72"/>
                        <a:pt x="356" y="73"/>
                      </a:cubicBezTo>
                      <a:cubicBezTo>
                        <a:pt x="352" y="74"/>
                        <a:pt x="348" y="74"/>
                        <a:pt x="343" y="75"/>
                      </a:cubicBezTo>
                      <a:cubicBezTo>
                        <a:pt x="343" y="75"/>
                        <a:pt x="343" y="77"/>
                        <a:pt x="341" y="77"/>
                      </a:cubicBezTo>
                      <a:cubicBezTo>
                        <a:pt x="335" y="79"/>
                        <a:pt x="329" y="79"/>
                        <a:pt x="323" y="79"/>
                      </a:cubicBezTo>
                      <a:cubicBezTo>
                        <a:pt x="323" y="82"/>
                        <a:pt x="320" y="84"/>
                        <a:pt x="323" y="84"/>
                      </a:cubicBezTo>
                      <a:cubicBezTo>
                        <a:pt x="323" y="82"/>
                        <a:pt x="325" y="83"/>
                        <a:pt x="324" y="86"/>
                      </a:cubicBezTo>
                      <a:cubicBezTo>
                        <a:pt x="333" y="87"/>
                        <a:pt x="344" y="79"/>
                        <a:pt x="347" y="86"/>
                      </a:cubicBezTo>
                      <a:cubicBezTo>
                        <a:pt x="343" y="82"/>
                        <a:pt x="345" y="87"/>
                        <a:pt x="341" y="88"/>
                      </a:cubicBezTo>
                      <a:cubicBezTo>
                        <a:pt x="338" y="88"/>
                        <a:pt x="335" y="89"/>
                        <a:pt x="334" y="92"/>
                      </a:cubicBezTo>
                      <a:cubicBezTo>
                        <a:pt x="344" y="93"/>
                        <a:pt x="349" y="90"/>
                        <a:pt x="358" y="90"/>
                      </a:cubicBezTo>
                      <a:cubicBezTo>
                        <a:pt x="358" y="92"/>
                        <a:pt x="358" y="95"/>
                        <a:pt x="360" y="96"/>
                      </a:cubicBezTo>
                      <a:cubicBezTo>
                        <a:pt x="360" y="93"/>
                        <a:pt x="363" y="94"/>
                        <a:pt x="365" y="94"/>
                      </a:cubicBezTo>
                      <a:cubicBezTo>
                        <a:pt x="366" y="90"/>
                        <a:pt x="367" y="87"/>
                        <a:pt x="369" y="86"/>
                      </a:cubicBezTo>
                      <a:cubicBezTo>
                        <a:pt x="373" y="83"/>
                        <a:pt x="372" y="86"/>
                        <a:pt x="377" y="86"/>
                      </a:cubicBezTo>
                      <a:cubicBezTo>
                        <a:pt x="377" y="84"/>
                        <a:pt x="377" y="82"/>
                        <a:pt x="380" y="82"/>
                      </a:cubicBezTo>
                      <a:close/>
                      <a:moveTo>
                        <a:pt x="393" y="146"/>
                      </a:moveTo>
                      <a:cubicBezTo>
                        <a:pt x="395" y="141"/>
                        <a:pt x="401" y="143"/>
                        <a:pt x="403" y="140"/>
                      </a:cubicBezTo>
                      <a:cubicBezTo>
                        <a:pt x="403" y="140"/>
                        <a:pt x="406" y="141"/>
                        <a:pt x="406" y="140"/>
                      </a:cubicBezTo>
                      <a:cubicBezTo>
                        <a:pt x="409" y="139"/>
                        <a:pt x="413" y="140"/>
                        <a:pt x="416" y="138"/>
                      </a:cubicBezTo>
                      <a:cubicBezTo>
                        <a:pt x="416" y="138"/>
                        <a:pt x="417" y="135"/>
                        <a:pt x="418" y="135"/>
                      </a:cubicBezTo>
                      <a:cubicBezTo>
                        <a:pt x="422" y="131"/>
                        <a:pt x="426" y="136"/>
                        <a:pt x="427" y="133"/>
                      </a:cubicBezTo>
                      <a:cubicBezTo>
                        <a:pt x="426" y="133"/>
                        <a:pt x="425" y="131"/>
                        <a:pt x="427" y="131"/>
                      </a:cubicBezTo>
                      <a:cubicBezTo>
                        <a:pt x="431" y="131"/>
                        <a:pt x="431" y="129"/>
                        <a:pt x="433" y="131"/>
                      </a:cubicBezTo>
                      <a:cubicBezTo>
                        <a:pt x="434" y="132"/>
                        <a:pt x="435" y="129"/>
                        <a:pt x="434" y="129"/>
                      </a:cubicBezTo>
                      <a:cubicBezTo>
                        <a:pt x="431" y="130"/>
                        <a:pt x="435" y="125"/>
                        <a:pt x="438" y="129"/>
                      </a:cubicBezTo>
                      <a:cubicBezTo>
                        <a:pt x="439" y="126"/>
                        <a:pt x="442" y="124"/>
                        <a:pt x="442" y="120"/>
                      </a:cubicBezTo>
                      <a:cubicBezTo>
                        <a:pt x="435" y="118"/>
                        <a:pt x="434" y="123"/>
                        <a:pt x="427" y="122"/>
                      </a:cubicBezTo>
                      <a:cubicBezTo>
                        <a:pt x="427" y="125"/>
                        <a:pt x="425" y="126"/>
                        <a:pt x="423" y="127"/>
                      </a:cubicBezTo>
                      <a:cubicBezTo>
                        <a:pt x="417" y="130"/>
                        <a:pt x="419" y="126"/>
                        <a:pt x="414" y="127"/>
                      </a:cubicBezTo>
                      <a:cubicBezTo>
                        <a:pt x="413" y="127"/>
                        <a:pt x="413" y="129"/>
                        <a:pt x="410" y="129"/>
                      </a:cubicBezTo>
                      <a:cubicBezTo>
                        <a:pt x="408" y="129"/>
                        <a:pt x="407" y="126"/>
                        <a:pt x="403" y="127"/>
                      </a:cubicBezTo>
                      <a:cubicBezTo>
                        <a:pt x="402" y="126"/>
                        <a:pt x="403" y="124"/>
                        <a:pt x="401" y="123"/>
                      </a:cubicBezTo>
                      <a:cubicBezTo>
                        <a:pt x="401" y="126"/>
                        <a:pt x="400" y="128"/>
                        <a:pt x="399" y="129"/>
                      </a:cubicBezTo>
                      <a:cubicBezTo>
                        <a:pt x="399" y="132"/>
                        <a:pt x="402" y="131"/>
                        <a:pt x="403" y="133"/>
                      </a:cubicBezTo>
                      <a:cubicBezTo>
                        <a:pt x="397" y="131"/>
                        <a:pt x="397" y="135"/>
                        <a:pt x="395" y="137"/>
                      </a:cubicBezTo>
                      <a:cubicBezTo>
                        <a:pt x="393" y="139"/>
                        <a:pt x="388" y="137"/>
                        <a:pt x="388" y="140"/>
                      </a:cubicBezTo>
                      <a:cubicBezTo>
                        <a:pt x="388" y="145"/>
                        <a:pt x="379" y="139"/>
                        <a:pt x="382" y="146"/>
                      </a:cubicBezTo>
                      <a:cubicBezTo>
                        <a:pt x="386" y="146"/>
                        <a:pt x="390" y="146"/>
                        <a:pt x="393" y="146"/>
                      </a:cubicBezTo>
                      <a:close/>
                      <a:moveTo>
                        <a:pt x="530" y="219"/>
                      </a:moveTo>
                      <a:cubicBezTo>
                        <a:pt x="528" y="219"/>
                        <a:pt x="528" y="220"/>
                        <a:pt x="528" y="220"/>
                      </a:cubicBezTo>
                      <a:cubicBezTo>
                        <a:pt x="527" y="221"/>
                        <a:pt x="522" y="222"/>
                        <a:pt x="522" y="222"/>
                      </a:cubicBezTo>
                      <a:cubicBezTo>
                        <a:pt x="521" y="224"/>
                        <a:pt x="524" y="230"/>
                        <a:pt x="520" y="230"/>
                      </a:cubicBezTo>
                      <a:cubicBezTo>
                        <a:pt x="520" y="228"/>
                        <a:pt x="521" y="224"/>
                        <a:pt x="518" y="224"/>
                      </a:cubicBezTo>
                      <a:cubicBezTo>
                        <a:pt x="518" y="227"/>
                        <a:pt x="518" y="229"/>
                        <a:pt x="518" y="232"/>
                      </a:cubicBezTo>
                      <a:cubicBezTo>
                        <a:pt x="521" y="232"/>
                        <a:pt x="525" y="232"/>
                        <a:pt x="528" y="232"/>
                      </a:cubicBezTo>
                      <a:cubicBezTo>
                        <a:pt x="526" y="234"/>
                        <a:pt x="531" y="237"/>
                        <a:pt x="531" y="239"/>
                      </a:cubicBezTo>
                      <a:cubicBezTo>
                        <a:pt x="533" y="245"/>
                        <a:pt x="534" y="243"/>
                        <a:pt x="537" y="247"/>
                      </a:cubicBezTo>
                      <a:cubicBezTo>
                        <a:pt x="535" y="247"/>
                        <a:pt x="533" y="247"/>
                        <a:pt x="533" y="250"/>
                      </a:cubicBezTo>
                      <a:cubicBezTo>
                        <a:pt x="533" y="253"/>
                        <a:pt x="536" y="253"/>
                        <a:pt x="535" y="256"/>
                      </a:cubicBezTo>
                      <a:cubicBezTo>
                        <a:pt x="538" y="256"/>
                        <a:pt x="540" y="256"/>
                        <a:pt x="543" y="256"/>
                      </a:cubicBezTo>
                      <a:cubicBezTo>
                        <a:pt x="545" y="254"/>
                        <a:pt x="545" y="249"/>
                        <a:pt x="544" y="245"/>
                      </a:cubicBezTo>
                      <a:cubicBezTo>
                        <a:pt x="542" y="244"/>
                        <a:pt x="540" y="243"/>
                        <a:pt x="539" y="241"/>
                      </a:cubicBezTo>
                      <a:cubicBezTo>
                        <a:pt x="542" y="231"/>
                        <a:pt x="539" y="236"/>
                        <a:pt x="537" y="233"/>
                      </a:cubicBezTo>
                      <a:cubicBezTo>
                        <a:pt x="534" y="230"/>
                        <a:pt x="535" y="223"/>
                        <a:pt x="533" y="219"/>
                      </a:cubicBezTo>
                      <a:cubicBezTo>
                        <a:pt x="532" y="219"/>
                        <a:pt x="531" y="218"/>
                        <a:pt x="530" y="219"/>
                      </a:cubicBezTo>
                      <a:close/>
                      <a:moveTo>
                        <a:pt x="602" y="276"/>
                      </a:moveTo>
                      <a:cubicBezTo>
                        <a:pt x="596" y="274"/>
                        <a:pt x="598" y="279"/>
                        <a:pt x="595" y="280"/>
                      </a:cubicBezTo>
                      <a:cubicBezTo>
                        <a:pt x="594" y="279"/>
                        <a:pt x="593" y="278"/>
                        <a:pt x="591" y="278"/>
                      </a:cubicBezTo>
                      <a:cubicBezTo>
                        <a:pt x="591" y="285"/>
                        <a:pt x="584" y="281"/>
                        <a:pt x="582" y="284"/>
                      </a:cubicBezTo>
                      <a:cubicBezTo>
                        <a:pt x="580" y="285"/>
                        <a:pt x="582" y="286"/>
                        <a:pt x="580" y="288"/>
                      </a:cubicBezTo>
                      <a:cubicBezTo>
                        <a:pt x="579" y="288"/>
                        <a:pt x="576" y="287"/>
                        <a:pt x="576" y="289"/>
                      </a:cubicBezTo>
                      <a:cubicBezTo>
                        <a:pt x="579" y="290"/>
                        <a:pt x="576" y="292"/>
                        <a:pt x="576" y="295"/>
                      </a:cubicBezTo>
                      <a:cubicBezTo>
                        <a:pt x="580" y="298"/>
                        <a:pt x="581" y="292"/>
                        <a:pt x="584" y="291"/>
                      </a:cubicBezTo>
                      <a:cubicBezTo>
                        <a:pt x="587" y="290"/>
                        <a:pt x="591" y="292"/>
                        <a:pt x="595" y="291"/>
                      </a:cubicBezTo>
                      <a:cubicBezTo>
                        <a:pt x="597" y="291"/>
                        <a:pt x="597" y="290"/>
                        <a:pt x="600" y="289"/>
                      </a:cubicBezTo>
                      <a:cubicBezTo>
                        <a:pt x="605" y="289"/>
                        <a:pt x="610" y="291"/>
                        <a:pt x="612" y="293"/>
                      </a:cubicBezTo>
                      <a:cubicBezTo>
                        <a:pt x="610" y="294"/>
                        <a:pt x="608" y="293"/>
                        <a:pt x="608" y="295"/>
                      </a:cubicBezTo>
                      <a:cubicBezTo>
                        <a:pt x="609" y="294"/>
                        <a:pt x="610" y="297"/>
                        <a:pt x="610" y="297"/>
                      </a:cubicBezTo>
                      <a:cubicBezTo>
                        <a:pt x="611" y="297"/>
                        <a:pt x="612" y="295"/>
                        <a:pt x="612" y="295"/>
                      </a:cubicBezTo>
                      <a:cubicBezTo>
                        <a:pt x="619" y="296"/>
                        <a:pt x="616" y="296"/>
                        <a:pt x="621" y="293"/>
                      </a:cubicBezTo>
                      <a:cubicBezTo>
                        <a:pt x="627" y="290"/>
                        <a:pt x="630" y="295"/>
                        <a:pt x="634" y="291"/>
                      </a:cubicBezTo>
                      <a:cubicBezTo>
                        <a:pt x="629" y="290"/>
                        <a:pt x="635" y="283"/>
                        <a:pt x="630" y="288"/>
                      </a:cubicBezTo>
                      <a:cubicBezTo>
                        <a:pt x="627" y="291"/>
                        <a:pt x="626" y="280"/>
                        <a:pt x="626" y="280"/>
                      </a:cubicBezTo>
                      <a:cubicBezTo>
                        <a:pt x="626" y="279"/>
                        <a:pt x="621" y="280"/>
                        <a:pt x="623" y="276"/>
                      </a:cubicBezTo>
                      <a:cubicBezTo>
                        <a:pt x="620" y="276"/>
                        <a:pt x="616" y="276"/>
                        <a:pt x="613" y="276"/>
                      </a:cubicBezTo>
                      <a:cubicBezTo>
                        <a:pt x="614" y="274"/>
                        <a:pt x="616" y="273"/>
                        <a:pt x="613" y="271"/>
                      </a:cubicBezTo>
                      <a:cubicBezTo>
                        <a:pt x="607" y="273"/>
                        <a:pt x="609" y="271"/>
                        <a:pt x="602" y="271"/>
                      </a:cubicBezTo>
                      <a:cubicBezTo>
                        <a:pt x="601" y="273"/>
                        <a:pt x="600" y="274"/>
                        <a:pt x="602" y="276"/>
                      </a:cubicBezTo>
                      <a:close/>
                      <a:moveTo>
                        <a:pt x="653" y="323"/>
                      </a:moveTo>
                      <a:cubicBezTo>
                        <a:pt x="651" y="323"/>
                        <a:pt x="650" y="323"/>
                        <a:pt x="651" y="321"/>
                      </a:cubicBezTo>
                      <a:cubicBezTo>
                        <a:pt x="659" y="323"/>
                        <a:pt x="651" y="309"/>
                        <a:pt x="658" y="310"/>
                      </a:cubicBezTo>
                      <a:cubicBezTo>
                        <a:pt x="662" y="314"/>
                        <a:pt x="663" y="309"/>
                        <a:pt x="669" y="310"/>
                      </a:cubicBezTo>
                      <a:cubicBezTo>
                        <a:pt x="666" y="299"/>
                        <a:pt x="653" y="297"/>
                        <a:pt x="641" y="299"/>
                      </a:cubicBezTo>
                      <a:cubicBezTo>
                        <a:pt x="640" y="298"/>
                        <a:pt x="639" y="297"/>
                        <a:pt x="639" y="295"/>
                      </a:cubicBezTo>
                      <a:cubicBezTo>
                        <a:pt x="635" y="294"/>
                        <a:pt x="634" y="299"/>
                        <a:pt x="630" y="299"/>
                      </a:cubicBezTo>
                      <a:cubicBezTo>
                        <a:pt x="628" y="299"/>
                        <a:pt x="627" y="296"/>
                        <a:pt x="625" y="297"/>
                      </a:cubicBezTo>
                      <a:cubicBezTo>
                        <a:pt x="622" y="298"/>
                        <a:pt x="621" y="300"/>
                        <a:pt x="619" y="301"/>
                      </a:cubicBezTo>
                      <a:cubicBezTo>
                        <a:pt x="616" y="302"/>
                        <a:pt x="614" y="301"/>
                        <a:pt x="612" y="302"/>
                      </a:cubicBezTo>
                      <a:cubicBezTo>
                        <a:pt x="612" y="306"/>
                        <a:pt x="610" y="307"/>
                        <a:pt x="608" y="308"/>
                      </a:cubicBezTo>
                      <a:cubicBezTo>
                        <a:pt x="608" y="323"/>
                        <a:pt x="605" y="324"/>
                        <a:pt x="606" y="340"/>
                      </a:cubicBezTo>
                      <a:cubicBezTo>
                        <a:pt x="613" y="342"/>
                        <a:pt x="609" y="335"/>
                        <a:pt x="615" y="336"/>
                      </a:cubicBezTo>
                      <a:cubicBezTo>
                        <a:pt x="615" y="333"/>
                        <a:pt x="616" y="330"/>
                        <a:pt x="617" y="329"/>
                      </a:cubicBezTo>
                      <a:cubicBezTo>
                        <a:pt x="620" y="324"/>
                        <a:pt x="618" y="319"/>
                        <a:pt x="619" y="314"/>
                      </a:cubicBezTo>
                      <a:cubicBezTo>
                        <a:pt x="619" y="313"/>
                        <a:pt x="622" y="311"/>
                        <a:pt x="623" y="310"/>
                      </a:cubicBezTo>
                      <a:cubicBezTo>
                        <a:pt x="624" y="308"/>
                        <a:pt x="622" y="304"/>
                        <a:pt x="625" y="304"/>
                      </a:cubicBezTo>
                      <a:cubicBezTo>
                        <a:pt x="628" y="304"/>
                        <a:pt x="630" y="304"/>
                        <a:pt x="632" y="302"/>
                      </a:cubicBezTo>
                      <a:cubicBezTo>
                        <a:pt x="629" y="309"/>
                        <a:pt x="638" y="304"/>
                        <a:pt x="638" y="308"/>
                      </a:cubicBezTo>
                      <a:cubicBezTo>
                        <a:pt x="639" y="314"/>
                        <a:pt x="639" y="312"/>
                        <a:pt x="638" y="317"/>
                      </a:cubicBezTo>
                      <a:cubicBezTo>
                        <a:pt x="639" y="318"/>
                        <a:pt x="641" y="317"/>
                        <a:pt x="641" y="319"/>
                      </a:cubicBezTo>
                      <a:cubicBezTo>
                        <a:pt x="640" y="320"/>
                        <a:pt x="638" y="319"/>
                        <a:pt x="638" y="321"/>
                      </a:cubicBezTo>
                      <a:cubicBezTo>
                        <a:pt x="644" y="319"/>
                        <a:pt x="650" y="327"/>
                        <a:pt x="653" y="323"/>
                      </a:cubicBezTo>
                      <a:close/>
                      <a:moveTo>
                        <a:pt x="686" y="315"/>
                      </a:moveTo>
                      <a:cubicBezTo>
                        <a:pt x="686" y="315"/>
                        <a:pt x="686" y="319"/>
                        <a:pt x="686" y="319"/>
                      </a:cubicBezTo>
                      <a:cubicBezTo>
                        <a:pt x="683" y="322"/>
                        <a:pt x="675" y="314"/>
                        <a:pt x="671" y="317"/>
                      </a:cubicBezTo>
                      <a:cubicBezTo>
                        <a:pt x="672" y="321"/>
                        <a:pt x="669" y="321"/>
                        <a:pt x="667" y="323"/>
                      </a:cubicBezTo>
                      <a:cubicBezTo>
                        <a:pt x="672" y="328"/>
                        <a:pt x="673" y="325"/>
                        <a:pt x="679" y="325"/>
                      </a:cubicBezTo>
                      <a:cubicBezTo>
                        <a:pt x="683" y="325"/>
                        <a:pt x="689" y="326"/>
                        <a:pt x="692" y="323"/>
                      </a:cubicBezTo>
                      <a:cubicBezTo>
                        <a:pt x="691" y="323"/>
                        <a:pt x="690" y="321"/>
                        <a:pt x="692" y="321"/>
                      </a:cubicBezTo>
                      <a:cubicBezTo>
                        <a:pt x="693" y="321"/>
                        <a:pt x="695" y="321"/>
                        <a:pt x="695" y="319"/>
                      </a:cubicBezTo>
                      <a:cubicBezTo>
                        <a:pt x="691" y="319"/>
                        <a:pt x="689" y="316"/>
                        <a:pt x="686" y="315"/>
                      </a:cubicBezTo>
                      <a:close/>
                      <a:moveTo>
                        <a:pt x="660" y="330"/>
                      </a:moveTo>
                      <a:cubicBezTo>
                        <a:pt x="659" y="330"/>
                        <a:pt x="659" y="327"/>
                        <a:pt x="656" y="329"/>
                      </a:cubicBezTo>
                      <a:cubicBezTo>
                        <a:pt x="656" y="329"/>
                        <a:pt x="657" y="332"/>
                        <a:pt x="656" y="332"/>
                      </a:cubicBezTo>
                      <a:cubicBezTo>
                        <a:pt x="653" y="332"/>
                        <a:pt x="650" y="332"/>
                        <a:pt x="647" y="332"/>
                      </a:cubicBezTo>
                      <a:cubicBezTo>
                        <a:pt x="650" y="339"/>
                        <a:pt x="641" y="333"/>
                        <a:pt x="641" y="338"/>
                      </a:cubicBezTo>
                      <a:cubicBezTo>
                        <a:pt x="643" y="338"/>
                        <a:pt x="645" y="338"/>
                        <a:pt x="647" y="338"/>
                      </a:cubicBezTo>
                      <a:cubicBezTo>
                        <a:pt x="647" y="340"/>
                        <a:pt x="645" y="340"/>
                        <a:pt x="645" y="342"/>
                      </a:cubicBezTo>
                      <a:cubicBezTo>
                        <a:pt x="650" y="343"/>
                        <a:pt x="649" y="338"/>
                        <a:pt x="653" y="338"/>
                      </a:cubicBezTo>
                      <a:cubicBezTo>
                        <a:pt x="655" y="339"/>
                        <a:pt x="658" y="340"/>
                        <a:pt x="662" y="340"/>
                      </a:cubicBezTo>
                      <a:cubicBezTo>
                        <a:pt x="661" y="332"/>
                        <a:pt x="674" y="338"/>
                        <a:pt x="671" y="329"/>
                      </a:cubicBezTo>
                      <a:cubicBezTo>
                        <a:pt x="665" y="327"/>
                        <a:pt x="662" y="331"/>
                        <a:pt x="660" y="3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3" name="任意多边形: 形状 93"/>
                <p:cNvSpPr>
                  <a:spLocks/>
                </p:cNvSpPr>
                <p:nvPr/>
              </p:nvSpPr>
              <p:spPr bwMode="auto">
                <a:xfrm>
                  <a:off x="5559320" y="1164304"/>
                  <a:ext cx="126070" cy="191908"/>
                </a:xfrm>
                <a:custGeom>
                  <a:avLst/>
                  <a:gdLst>
                    <a:gd name="T0" fmla="*/ 16 w 60"/>
                    <a:gd name="T1" fmla="*/ 9 h 92"/>
                    <a:gd name="T2" fmla="*/ 30 w 60"/>
                    <a:gd name="T3" fmla="*/ 7 h 92"/>
                    <a:gd name="T4" fmla="*/ 31 w 60"/>
                    <a:gd name="T5" fmla="*/ 19 h 92"/>
                    <a:gd name="T6" fmla="*/ 22 w 60"/>
                    <a:gd name="T7" fmla="*/ 24 h 92"/>
                    <a:gd name="T8" fmla="*/ 33 w 60"/>
                    <a:gd name="T9" fmla="*/ 30 h 92"/>
                    <a:gd name="T10" fmla="*/ 39 w 60"/>
                    <a:gd name="T11" fmla="*/ 43 h 92"/>
                    <a:gd name="T12" fmla="*/ 43 w 60"/>
                    <a:gd name="T13" fmla="*/ 47 h 92"/>
                    <a:gd name="T14" fmla="*/ 50 w 60"/>
                    <a:gd name="T15" fmla="*/ 50 h 92"/>
                    <a:gd name="T16" fmla="*/ 46 w 60"/>
                    <a:gd name="T17" fmla="*/ 58 h 92"/>
                    <a:gd name="T18" fmla="*/ 58 w 60"/>
                    <a:gd name="T19" fmla="*/ 60 h 92"/>
                    <a:gd name="T20" fmla="*/ 58 w 60"/>
                    <a:gd name="T21" fmla="*/ 71 h 92"/>
                    <a:gd name="T22" fmla="*/ 54 w 60"/>
                    <a:gd name="T23" fmla="*/ 71 h 92"/>
                    <a:gd name="T24" fmla="*/ 58 w 60"/>
                    <a:gd name="T25" fmla="*/ 73 h 92"/>
                    <a:gd name="T26" fmla="*/ 54 w 60"/>
                    <a:gd name="T27" fmla="*/ 78 h 92"/>
                    <a:gd name="T28" fmla="*/ 48 w 60"/>
                    <a:gd name="T29" fmla="*/ 82 h 92"/>
                    <a:gd name="T30" fmla="*/ 30 w 60"/>
                    <a:gd name="T31" fmla="*/ 80 h 92"/>
                    <a:gd name="T32" fmla="*/ 22 w 60"/>
                    <a:gd name="T33" fmla="*/ 82 h 92"/>
                    <a:gd name="T34" fmla="*/ 9 w 60"/>
                    <a:gd name="T35" fmla="*/ 82 h 92"/>
                    <a:gd name="T36" fmla="*/ 13 w 60"/>
                    <a:gd name="T37" fmla="*/ 80 h 92"/>
                    <a:gd name="T38" fmla="*/ 15 w 60"/>
                    <a:gd name="T39" fmla="*/ 82 h 92"/>
                    <a:gd name="T40" fmla="*/ 16 w 60"/>
                    <a:gd name="T41" fmla="*/ 78 h 92"/>
                    <a:gd name="T42" fmla="*/ 28 w 60"/>
                    <a:gd name="T43" fmla="*/ 76 h 92"/>
                    <a:gd name="T44" fmla="*/ 13 w 60"/>
                    <a:gd name="T45" fmla="*/ 71 h 92"/>
                    <a:gd name="T46" fmla="*/ 13 w 60"/>
                    <a:gd name="T47" fmla="*/ 60 h 92"/>
                    <a:gd name="T48" fmla="*/ 16 w 60"/>
                    <a:gd name="T49" fmla="*/ 58 h 92"/>
                    <a:gd name="T50" fmla="*/ 24 w 60"/>
                    <a:gd name="T51" fmla="*/ 58 h 92"/>
                    <a:gd name="T52" fmla="*/ 26 w 60"/>
                    <a:gd name="T53" fmla="*/ 47 h 92"/>
                    <a:gd name="T54" fmla="*/ 20 w 60"/>
                    <a:gd name="T55" fmla="*/ 39 h 92"/>
                    <a:gd name="T56" fmla="*/ 13 w 60"/>
                    <a:gd name="T57" fmla="*/ 41 h 92"/>
                    <a:gd name="T58" fmla="*/ 13 w 60"/>
                    <a:gd name="T59" fmla="*/ 32 h 92"/>
                    <a:gd name="T60" fmla="*/ 5 w 60"/>
                    <a:gd name="T61" fmla="*/ 28 h 92"/>
                    <a:gd name="T62" fmla="*/ 0 w 60"/>
                    <a:gd name="T63" fmla="*/ 9 h 92"/>
                    <a:gd name="T64" fmla="*/ 9 w 60"/>
                    <a:gd name="T65" fmla="*/ 0 h 92"/>
                    <a:gd name="T66" fmla="*/ 26 w 60"/>
                    <a:gd name="T67" fmla="*/ 0 h 92"/>
                    <a:gd name="T68" fmla="*/ 16 w 60"/>
                    <a:gd name="T69" fmla="*/ 9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0" h="92">
                      <a:moveTo>
                        <a:pt x="16" y="9"/>
                      </a:moveTo>
                      <a:cubicBezTo>
                        <a:pt x="18" y="13"/>
                        <a:pt x="26" y="7"/>
                        <a:pt x="30" y="7"/>
                      </a:cubicBezTo>
                      <a:cubicBezTo>
                        <a:pt x="32" y="10"/>
                        <a:pt x="32" y="14"/>
                        <a:pt x="31" y="19"/>
                      </a:cubicBezTo>
                      <a:cubicBezTo>
                        <a:pt x="27" y="19"/>
                        <a:pt x="23" y="21"/>
                        <a:pt x="22" y="24"/>
                      </a:cubicBezTo>
                      <a:cubicBezTo>
                        <a:pt x="24" y="28"/>
                        <a:pt x="28" y="30"/>
                        <a:pt x="33" y="30"/>
                      </a:cubicBezTo>
                      <a:cubicBezTo>
                        <a:pt x="33" y="37"/>
                        <a:pt x="41" y="35"/>
                        <a:pt x="39" y="43"/>
                      </a:cubicBezTo>
                      <a:cubicBezTo>
                        <a:pt x="39" y="45"/>
                        <a:pt x="43" y="44"/>
                        <a:pt x="43" y="47"/>
                      </a:cubicBezTo>
                      <a:cubicBezTo>
                        <a:pt x="43" y="50"/>
                        <a:pt x="49" y="48"/>
                        <a:pt x="50" y="50"/>
                      </a:cubicBezTo>
                      <a:cubicBezTo>
                        <a:pt x="49" y="53"/>
                        <a:pt x="47" y="55"/>
                        <a:pt x="46" y="58"/>
                      </a:cubicBezTo>
                      <a:cubicBezTo>
                        <a:pt x="51" y="57"/>
                        <a:pt x="55" y="57"/>
                        <a:pt x="58" y="60"/>
                      </a:cubicBezTo>
                      <a:cubicBezTo>
                        <a:pt x="55" y="62"/>
                        <a:pt x="60" y="68"/>
                        <a:pt x="58" y="71"/>
                      </a:cubicBezTo>
                      <a:cubicBezTo>
                        <a:pt x="57" y="71"/>
                        <a:pt x="54" y="70"/>
                        <a:pt x="54" y="71"/>
                      </a:cubicBezTo>
                      <a:cubicBezTo>
                        <a:pt x="53" y="73"/>
                        <a:pt x="56" y="72"/>
                        <a:pt x="58" y="73"/>
                      </a:cubicBezTo>
                      <a:cubicBezTo>
                        <a:pt x="56" y="75"/>
                        <a:pt x="53" y="75"/>
                        <a:pt x="54" y="78"/>
                      </a:cubicBezTo>
                      <a:cubicBezTo>
                        <a:pt x="51" y="79"/>
                        <a:pt x="51" y="82"/>
                        <a:pt x="48" y="82"/>
                      </a:cubicBezTo>
                      <a:cubicBezTo>
                        <a:pt x="42" y="81"/>
                        <a:pt x="38" y="79"/>
                        <a:pt x="30" y="80"/>
                      </a:cubicBezTo>
                      <a:cubicBezTo>
                        <a:pt x="26" y="84"/>
                        <a:pt x="28" y="84"/>
                        <a:pt x="22" y="82"/>
                      </a:cubicBezTo>
                      <a:cubicBezTo>
                        <a:pt x="20" y="86"/>
                        <a:pt x="9" y="92"/>
                        <a:pt x="9" y="82"/>
                      </a:cubicBezTo>
                      <a:cubicBezTo>
                        <a:pt x="11" y="83"/>
                        <a:pt x="12" y="80"/>
                        <a:pt x="13" y="80"/>
                      </a:cubicBezTo>
                      <a:cubicBezTo>
                        <a:pt x="14" y="80"/>
                        <a:pt x="15" y="82"/>
                        <a:pt x="15" y="82"/>
                      </a:cubicBezTo>
                      <a:cubicBezTo>
                        <a:pt x="17" y="81"/>
                        <a:pt x="15" y="79"/>
                        <a:pt x="16" y="78"/>
                      </a:cubicBezTo>
                      <a:cubicBezTo>
                        <a:pt x="19" y="76"/>
                        <a:pt x="23" y="78"/>
                        <a:pt x="28" y="76"/>
                      </a:cubicBezTo>
                      <a:cubicBezTo>
                        <a:pt x="26" y="67"/>
                        <a:pt x="18" y="74"/>
                        <a:pt x="13" y="71"/>
                      </a:cubicBezTo>
                      <a:cubicBezTo>
                        <a:pt x="13" y="67"/>
                        <a:pt x="13" y="63"/>
                        <a:pt x="13" y="60"/>
                      </a:cubicBezTo>
                      <a:cubicBezTo>
                        <a:pt x="16" y="60"/>
                        <a:pt x="20" y="58"/>
                        <a:pt x="16" y="58"/>
                      </a:cubicBezTo>
                      <a:cubicBezTo>
                        <a:pt x="18" y="52"/>
                        <a:pt x="21" y="60"/>
                        <a:pt x="24" y="58"/>
                      </a:cubicBezTo>
                      <a:cubicBezTo>
                        <a:pt x="28" y="58"/>
                        <a:pt x="21" y="50"/>
                        <a:pt x="26" y="47"/>
                      </a:cubicBezTo>
                      <a:cubicBezTo>
                        <a:pt x="25" y="43"/>
                        <a:pt x="19" y="45"/>
                        <a:pt x="20" y="39"/>
                      </a:cubicBezTo>
                      <a:cubicBezTo>
                        <a:pt x="19" y="41"/>
                        <a:pt x="16" y="41"/>
                        <a:pt x="13" y="41"/>
                      </a:cubicBezTo>
                      <a:cubicBezTo>
                        <a:pt x="13" y="38"/>
                        <a:pt x="13" y="35"/>
                        <a:pt x="13" y="32"/>
                      </a:cubicBezTo>
                      <a:cubicBezTo>
                        <a:pt x="13" y="28"/>
                        <a:pt x="6" y="31"/>
                        <a:pt x="5" y="28"/>
                      </a:cubicBezTo>
                      <a:cubicBezTo>
                        <a:pt x="9" y="21"/>
                        <a:pt x="8" y="10"/>
                        <a:pt x="0" y="9"/>
                      </a:cubicBezTo>
                      <a:cubicBezTo>
                        <a:pt x="3" y="6"/>
                        <a:pt x="8" y="5"/>
                        <a:pt x="9" y="0"/>
                      </a:cubicBezTo>
                      <a:cubicBezTo>
                        <a:pt x="15" y="0"/>
                        <a:pt x="20" y="0"/>
                        <a:pt x="26" y="0"/>
                      </a:cubicBezTo>
                      <a:cubicBezTo>
                        <a:pt x="22" y="3"/>
                        <a:pt x="19" y="6"/>
                        <a:pt x="16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4" name="任意多边形: 形状 94"/>
                <p:cNvSpPr>
                  <a:spLocks/>
                </p:cNvSpPr>
                <p:nvPr/>
              </p:nvSpPr>
              <p:spPr bwMode="auto">
                <a:xfrm>
                  <a:off x="3213011" y="1172709"/>
                  <a:ext cx="35020" cy="28016"/>
                </a:xfrm>
                <a:custGeom>
                  <a:avLst/>
                  <a:gdLst>
                    <a:gd name="T0" fmla="*/ 15 w 17"/>
                    <a:gd name="T1" fmla="*/ 2 h 13"/>
                    <a:gd name="T2" fmla="*/ 17 w 17"/>
                    <a:gd name="T3" fmla="*/ 9 h 13"/>
                    <a:gd name="T4" fmla="*/ 8 w 17"/>
                    <a:gd name="T5" fmla="*/ 13 h 13"/>
                    <a:gd name="T6" fmla="*/ 8 w 17"/>
                    <a:gd name="T7" fmla="*/ 9 h 13"/>
                    <a:gd name="T8" fmla="*/ 4 w 17"/>
                    <a:gd name="T9" fmla="*/ 11 h 13"/>
                    <a:gd name="T10" fmla="*/ 6 w 17"/>
                    <a:gd name="T11" fmla="*/ 9 h 13"/>
                    <a:gd name="T12" fmla="*/ 15 w 17"/>
                    <a:gd name="T13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" h="13">
                      <a:moveTo>
                        <a:pt x="15" y="2"/>
                      </a:moveTo>
                      <a:cubicBezTo>
                        <a:pt x="13" y="4"/>
                        <a:pt x="14" y="7"/>
                        <a:pt x="17" y="9"/>
                      </a:cubicBezTo>
                      <a:cubicBezTo>
                        <a:pt x="15" y="12"/>
                        <a:pt x="11" y="12"/>
                        <a:pt x="8" y="13"/>
                      </a:cubicBezTo>
                      <a:cubicBezTo>
                        <a:pt x="8" y="12"/>
                        <a:pt x="8" y="10"/>
                        <a:pt x="8" y="9"/>
                      </a:cubicBezTo>
                      <a:cubicBezTo>
                        <a:pt x="6" y="9"/>
                        <a:pt x="6" y="11"/>
                        <a:pt x="4" y="11"/>
                      </a:cubicBezTo>
                      <a:cubicBezTo>
                        <a:pt x="0" y="9"/>
                        <a:pt x="5" y="10"/>
                        <a:pt x="6" y="9"/>
                      </a:cubicBezTo>
                      <a:cubicBezTo>
                        <a:pt x="7" y="8"/>
                        <a:pt x="11" y="0"/>
                        <a:pt x="1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5" name="任意多边形: 形状 95"/>
                <p:cNvSpPr>
                  <a:spLocks/>
                </p:cNvSpPr>
                <p:nvPr/>
              </p:nvSpPr>
              <p:spPr bwMode="auto">
                <a:xfrm>
                  <a:off x="7869210" y="1485084"/>
                  <a:ext cx="21012" cy="22413"/>
                </a:xfrm>
                <a:custGeom>
                  <a:avLst/>
                  <a:gdLst>
                    <a:gd name="T0" fmla="*/ 3 w 10"/>
                    <a:gd name="T1" fmla="*/ 3 h 11"/>
                    <a:gd name="T2" fmla="*/ 10 w 10"/>
                    <a:gd name="T3" fmla="*/ 1 h 11"/>
                    <a:gd name="T4" fmla="*/ 1 w 10"/>
                    <a:gd name="T5" fmla="*/ 10 h 11"/>
                    <a:gd name="T6" fmla="*/ 3 w 10"/>
                    <a:gd name="T7" fmla="*/ 3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11">
                      <a:moveTo>
                        <a:pt x="3" y="3"/>
                      </a:moveTo>
                      <a:cubicBezTo>
                        <a:pt x="4" y="0"/>
                        <a:pt x="5" y="3"/>
                        <a:pt x="10" y="1"/>
                      </a:cubicBezTo>
                      <a:cubicBezTo>
                        <a:pt x="8" y="5"/>
                        <a:pt x="8" y="11"/>
                        <a:pt x="1" y="10"/>
                      </a:cubicBezTo>
                      <a:cubicBezTo>
                        <a:pt x="0" y="8"/>
                        <a:pt x="8" y="4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6" name="任意多边形: 形状 96"/>
                <p:cNvSpPr>
                  <a:spLocks/>
                </p:cNvSpPr>
                <p:nvPr/>
              </p:nvSpPr>
              <p:spPr bwMode="auto">
                <a:xfrm>
                  <a:off x="7380337" y="2095825"/>
                  <a:ext cx="155487" cy="180701"/>
                </a:xfrm>
                <a:custGeom>
                  <a:avLst/>
                  <a:gdLst>
                    <a:gd name="T0" fmla="*/ 60 w 75"/>
                    <a:gd name="T1" fmla="*/ 5 h 87"/>
                    <a:gd name="T2" fmla="*/ 68 w 75"/>
                    <a:gd name="T3" fmla="*/ 9 h 87"/>
                    <a:gd name="T4" fmla="*/ 75 w 75"/>
                    <a:gd name="T5" fmla="*/ 14 h 87"/>
                    <a:gd name="T6" fmla="*/ 68 w 75"/>
                    <a:gd name="T7" fmla="*/ 24 h 87"/>
                    <a:gd name="T8" fmla="*/ 66 w 75"/>
                    <a:gd name="T9" fmla="*/ 35 h 87"/>
                    <a:gd name="T10" fmla="*/ 70 w 75"/>
                    <a:gd name="T11" fmla="*/ 38 h 87"/>
                    <a:gd name="T12" fmla="*/ 70 w 75"/>
                    <a:gd name="T13" fmla="*/ 44 h 87"/>
                    <a:gd name="T14" fmla="*/ 73 w 75"/>
                    <a:gd name="T15" fmla="*/ 48 h 87"/>
                    <a:gd name="T16" fmla="*/ 64 w 75"/>
                    <a:gd name="T17" fmla="*/ 53 h 87"/>
                    <a:gd name="T18" fmla="*/ 62 w 75"/>
                    <a:gd name="T19" fmla="*/ 63 h 87"/>
                    <a:gd name="T20" fmla="*/ 62 w 75"/>
                    <a:gd name="T21" fmla="*/ 66 h 87"/>
                    <a:gd name="T22" fmla="*/ 59 w 75"/>
                    <a:gd name="T23" fmla="*/ 66 h 87"/>
                    <a:gd name="T24" fmla="*/ 53 w 75"/>
                    <a:gd name="T25" fmla="*/ 74 h 87"/>
                    <a:gd name="T26" fmla="*/ 53 w 75"/>
                    <a:gd name="T27" fmla="*/ 85 h 87"/>
                    <a:gd name="T28" fmla="*/ 34 w 75"/>
                    <a:gd name="T29" fmla="*/ 79 h 87"/>
                    <a:gd name="T30" fmla="*/ 32 w 75"/>
                    <a:gd name="T31" fmla="*/ 83 h 87"/>
                    <a:gd name="T32" fmla="*/ 27 w 75"/>
                    <a:gd name="T33" fmla="*/ 79 h 87"/>
                    <a:gd name="T34" fmla="*/ 18 w 75"/>
                    <a:gd name="T35" fmla="*/ 79 h 87"/>
                    <a:gd name="T36" fmla="*/ 12 w 75"/>
                    <a:gd name="T37" fmla="*/ 78 h 87"/>
                    <a:gd name="T38" fmla="*/ 4 w 75"/>
                    <a:gd name="T39" fmla="*/ 66 h 87"/>
                    <a:gd name="T40" fmla="*/ 6 w 75"/>
                    <a:gd name="T41" fmla="*/ 59 h 87"/>
                    <a:gd name="T42" fmla="*/ 4 w 75"/>
                    <a:gd name="T43" fmla="*/ 59 h 87"/>
                    <a:gd name="T44" fmla="*/ 3 w 75"/>
                    <a:gd name="T45" fmla="*/ 44 h 87"/>
                    <a:gd name="T46" fmla="*/ 21 w 75"/>
                    <a:gd name="T47" fmla="*/ 42 h 87"/>
                    <a:gd name="T48" fmla="*/ 21 w 75"/>
                    <a:gd name="T49" fmla="*/ 37 h 87"/>
                    <a:gd name="T50" fmla="*/ 34 w 75"/>
                    <a:gd name="T51" fmla="*/ 27 h 87"/>
                    <a:gd name="T52" fmla="*/ 46 w 75"/>
                    <a:gd name="T53" fmla="*/ 24 h 87"/>
                    <a:gd name="T54" fmla="*/ 47 w 75"/>
                    <a:gd name="T55" fmla="*/ 18 h 87"/>
                    <a:gd name="T56" fmla="*/ 51 w 75"/>
                    <a:gd name="T57" fmla="*/ 18 h 87"/>
                    <a:gd name="T58" fmla="*/ 55 w 75"/>
                    <a:gd name="T59" fmla="*/ 14 h 87"/>
                    <a:gd name="T60" fmla="*/ 62 w 75"/>
                    <a:gd name="T61" fmla="*/ 5 h 87"/>
                    <a:gd name="T62" fmla="*/ 60 w 75"/>
                    <a:gd name="T63" fmla="*/ 5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5" h="87">
                      <a:moveTo>
                        <a:pt x="60" y="5"/>
                      </a:moveTo>
                      <a:cubicBezTo>
                        <a:pt x="62" y="0"/>
                        <a:pt x="65" y="9"/>
                        <a:pt x="68" y="9"/>
                      </a:cubicBezTo>
                      <a:cubicBezTo>
                        <a:pt x="70" y="10"/>
                        <a:pt x="72" y="14"/>
                        <a:pt x="75" y="14"/>
                      </a:cubicBezTo>
                      <a:cubicBezTo>
                        <a:pt x="74" y="19"/>
                        <a:pt x="74" y="24"/>
                        <a:pt x="68" y="24"/>
                      </a:cubicBezTo>
                      <a:cubicBezTo>
                        <a:pt x="67" y="27"/>
                        <a:pt x="70" y="35"/>
                        <a:pt x="66" y="35"/>
                      </a:cubicBezTo>
                      <a:cubicBezTo>
                        <a:pt x="66" y="37"/>
                        <a:pt x="69" y="37"/>
                        <a:pt x="70" y="38"/>
                      </a:cubicBezTo>
                      <a:cubicBezTo>
                        <a:pt x="70" y="40"/>
                        <a:pt x="69" y="43"/>
                        <a:pt x="70" y="44"/>
                      </a:cubicBezTo>
                      <a:cubicBezTo>
                        <a:pt x="71" y="46"/>
                        <a:pt x="73" y="46"/>
                        <a:pt x="73" y="48"/>
                      </a:cubicBezTo>
                      <a:cubicBezTo>
                        <a:pt x="73" y="52"/>
                        <a:pt x="67" y="56"/>
                        <a:pt x="64" y="53"/>
                      </a:cubicBezTo>
                      <a:cubicBezTo>
                        <a:pt x="65" y="58"/>
                        <a:pt x="67" y="59"/>
                        <a:pt x="62" y="63"/>
                      </a:cubicBezTo>
                      <a:cubicBezTo>
                        <a:pt x="62" y="63"/>
                        <a:pt x="63" y="66"/>
                        <a:pt x="62" y="66"/>
                      </a:cubicBezTo>
                      <a:cubicBezTo>
                        <a:pt x="62" y="67"/>
                        <a:pt x="59" y="66"/>
                        <a:pt x="59" y="66"/>
                      </a:cubicBezTo>
                      <a:cubicBezTo>
                        <a:pt x="57" y="69"/>
                        <a:pt x="58" y="76"/>
                        <a:pt x="53" y="74"/>
                      </a:cubicBezTo>
                      <a:cubicBezTo>
                        <a:pt x="56" y="77"/>
                        <a:pt x="51" y="79"/>
                        <a:pt x="53" y="85"/>
                      </a:cubicBezTo>
                      <a:cubicBezTo>
                        <a:pt x="43" y="87"/>
                        <a:pt x="41" y="81"/>
                        <a:pt x="34" y="79"/>
                      </a:cubicBezTo>
                      <a:cubicBezTo>
                        <a:pt x="33" y="79"/>
                        <a:pt x="33" y="82"/>
                        <a:pt x="32" y="83"/>
                      </a:cubicBezTo>
                      <a:cubicBezTo>
                        <a:pt x="29" y="85"/>
                        <a:pt x="28" y="80"/>
                        <a:pt x="27" y="79"/>
                      </a:cubicBezTo>
                      <a:cubicBezTo>
                        <a:pt x="24" y="79"/>
                        <a:pt x="20" y="81"/>
                        <a:pt x="18" y="79"/>
                      </a:cubicBezTo>
                      <a:cubicBezTo>
                        <a:pt x="16" y="79"/>
                        <a:pt x="18" y="74"/>
                        <a:pt x="12" y="78"/>
                      </a:cubicBezTo>
                      <a:cubicBezTo>
                        <a:pt x="10" y="73"/>
                        <a:pt x="10" y="67"/>
                        <a:pt x="4" y="66"/>
                      </a:cubicBezTo>
                      <a:cubicBezTo>
                        <a:pt x="4" y="63"/>
                        <a:pt x="7" y="62"/>
                        <a:pt x="6" y="59"/>
                      </a:cubicBezTo>
                      <a:cubicBezTo>
                        <a:pt x="6" y="56"/>
                        <a:pt x="4" y="59"/>
                        <a:pt x="4" y="59"/>
                      </a:cubicBezTo>
                      <a:cubicBezTo>
                        <a:pt x="0" y="56"/>
                        <a:pt x="4" y="51"/>
                        <a:pt x="3" y="44"/>
                      </a:cubicBezTo>
                      <a:cubicBezTo>
                        <a:pt x="10" y="44"/>
                        <a:pt x="16" y="44"/>
                        <a:pt x="21" y="42"/>
                      </a:cubicBezTo>
                      <a:cubicBezTo>
                        <a:pt x="21" y="39"/>
                        <a:pt x="24" y="37"/>
                        <a:pt x="21" y="37"/>
                      </a:cubicBezTo>
                      <a:cubicBezTo>
                        <a:pt x="23" y="34"/>
                        <a:pt x="38" y="30"/>
                        <a:pt x="34" y="27"/>
                      </a:cubicBezTo>
                      <a:cubicBezTo>
                        <a:pt x="37" y="25"/>
                        <a:pt x="41" y="24"/>
                        <a:pt x="46" y="24"/>
                      </a:cubicBezTo>
                      <a:cubicBezTo>
                        <a:pt x="48" y="24"/>
                        <a:pt x="46" y="20"/>
                        <a:pt x="47" y="18"/>
                      </a:cubicBezTo>
                      <a:cubicBezTo>
                        <a:pt x="48" y="17"/>
                        <a:pt x="51" y="18"/>
                        <a:pt x="51" y="18"/>
                      </a:cubicBezTo>
                      <a:cubicBezTo>
                        <a:pt x="52" y="16"/>
                        <a:pt x="51" y="13"/>
                        <a:pt x="55" y="14"/>
                      </a:cubicBezTo>
                      <a:cubicBezTo>
                        <a:pt x="52" y="6"/>
                        <a:pt x="60" y="8"/>
                        <a:pt x="62" y="5"/>
                      </a:cubicBezTo>
                      <a:cubicBezTo>
                        <a:pt x="62" y="5"/>
                        <a:pt x="61" y="5"/>
                        <a:pt x="6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7" name="任意多边形: 形状 97"/>
                <p:cNvSpPr>
                  <a:spLocks/>
                </p:cNvSpPr>
                <p:nvPr/>
              </p:nvSpPr>
              <p:spPr bwMode="auto">
                <a:xfrm>
                  <a:off x="7540026" y="2224697"/>
                  <a:ext cx="71440" cy="81245"/>
                </a:xfrm>
                <a:custGeom>
                  <a:avLst/>
                  <a:gdLst>
                    <a:gd name="T0" fmla="*/ 30 w 34"/>
                    <a:gd name="T1" fmla="*/ 1 h 39"/>
                    <a:gd name="T2" fmla="*/ 24 w 34"/>
                    <a:gd name="T3" fmla="*/ 8 h 39"/>
                    <a:gd name="T4" fmla="*/ 23 w 34"/>
                    <a:gd name="T5" fmla="*/ 8 h 39"/>
                    <a:gd name="T6" fmla="*/ 24 w 34"/>
                    <a:gd name="T7" fmla="*/ 14 h 39"/>
                    <a:gd name="T8" fmla="*/ 28 w 34"/>
                    <a:gd name="T9" fmla="*/ 17 h 39"/>
                    <a:gd name="T10" fmla="*/ 30 w 34"/>
                    <a:gd name="T11" fmla="*/ 34 h 39"/>
                    <a:gd name="T12" fmla="*/ 23 w 34"/>
                    <a:gd name="T13" fmla="*/ 34 h 39"/>
                    <a:gd name="T14" fmla="*/ 17 w 34"/>
                    <a:gd name="T15" fmla="*/ 16 h 39"/>
                    <a:gd name="T16" fmla="*/ 10 w 34"/>
                    <a:gd name="T17" fmla="*/ 21 h 39"/>
                    <a:gd name="T18" fmla="*/ 10 w 34"/>
                    <a:gd name="T19" fmla="*/ 32 h 39"/>
                    <a:gd name="T20" fmla="*/ 4 w 34"/>
                    <a:gd name="T21" fmla="*/ 38 h 39"/>
                    <a:gd name="T22" fmla="*/ 2 w 34"/>
                    <a:gd name="T23" fmla="*/ 29 h 39"/>
                    <a:gd name="T24" fmla="*/ 4 w 34"/>
                    <a:gd name="T25" fmla="*/ 27 h 39"/>
                    <a:gd name="T26" fmla="*/ 2 w 34"/>
                    <a:gd name="T27" fmla="*/ 25 h 39"/>
                    <a:gd name="T28" fmla="*/ 4 w 34"/>
                    <a:gd name="T29" fmla="*/ 17 h 39"/>
                    <a:gd name="T30" fmla="*/ 0 w 34"/>
                    <a:gd name="T31" fmla="*/ 14 h 39"/>
                    <a:gd name="T32" fmla="*/ 15 w 34"/>
                    <a:gd name="T33" fmla="*/ 1 h 39"/>
                    <a:gd name="T34" fmla="*/ 30 w 34"/>
                    <a:gd name="T35" fmla="*/ 1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4" h="39">
                      <a:moveTo>
                        <a:pt x="30" y="1"/>
                      </a:moveTo>
                      <a:cubicBezTo>
                        <a:pt x="34" y="9"/>
                        <a:pt x="21" y="5"/>
                        <a:pt x="24" y="8"/>
                      </a:cubicBezTo>
                      <a:cubicBezTo>
                        <a:pt x="27" y="11"/>
                        <a:pt x="25" y="9"/>
                        <a:pt x="23" y="8"/>
                      </a:cubicBezTo>
                      <a:cubicBezTo>
                        <a:pt x="23" y="11"/>
                        <a:pt x="23" y="12"/>
                        <a:pt x="24" y="14"/>
                      </a:cubicBezTo>
                      <a:cubicBezTo>
                        <a:pt x="25" y="15"/>
                        <a:pt x="28" y="17"/>
                        <a:pt x="28" y="17"/>
                      </a:cubicBezTo>
                      <a:cubicBezTo>
                        <a:pt x="30" y="22"/>
                        <a:pt x="28" y="28"/>
                        <a:pt x="30" y="34"/>
                      </a:cubicBezTo>
                      <a:cubicBezTo>
                        <a:pt x="28" y="34"/>
                        <a:pt x="25" y="34"/>
                        <a:pt x="23" y="34"/>
                      </a:cubicBezTo>
                      <a:cubicBezTo>
                        <a:pt x="20" y="28"/>
                        <a:pt x="17" y="23"/>
                        <a:pt x="17" y="16"/>
                      </a:cubicBezTo>
                      <a:cubicBezTo>
                        <a:pt x="13" y="16"/>
                        <a:pt x="16" y="23"/>
                        <a:pt x="10" y="21"/>
                      </a:cubicBezTo>
                      <a:cubicBezTo>
                        <a:pt x="10" y="25"/>
                        <a:pt x="10" y="29"/>
                        <a:pt x="10" y="32"/>
                      </a:cubicBezTo>
                      <a:cubicBezTo>
                        <a:pt x="10" y="37"/>
                        <a:pt x="4" y="34"/>
                        <a:pt x="4" y="38"/>
                      </a:cubicBezTo>
                      <a:cubicBezTo>
                        <a:pt x="1" y="39"/>
                        <a:pt x="1" y="32"/>
                        <a:pt x="2" y="29"/>
                      </a:cubicBezTo>
                      <a:cubicBezTo>
                        <a:pt x="2" y="28"/>
                        <a:pt x="4" y="27"/>
                        <a:pt x="4" y="27"/>
                      </a:cubicBezTo>
                      <a:cubicBezTo>
                        <a:pt x="4" y="25"/>
                        <a:pt x="2" y="26"/>
                        <a:pt x="2" y="25"/>
                      </a:cubicBezTo>
                      <a:cubicBezTo>
                        <a:pt x="2" y="24"/>
                        <a:pt x="5" y="20"/>
                        <a:pt x="4" y="17"/>
                      </a:cubicBezTo>
                      <a:cubicBezTo>
                        <a:pt x="5" y="14"/>
                        <a:pt x="2" y="14"/>
                        <a:pt x="0" y="14"/>
                      </a:cubicBezTo>
                      <a:cubicBezTo>
                        <a:pt x="2" y="7"/>
                        <a:pt x="5" y="0"/>
                        <a:pt x="15" y="1"/>
                      </a:cubicBezTo>
                      <a:cubicBezTo>
                        <a:pt x="9" y="7"/>
                        <a:pt x="26" y="1"/>
                        <a:pt x="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8" name="任意多边形: 形状 98"/>
                <p:cNvSpPr>
                  <a:spLocks/>
                </p:cNvSpPr>
                <p:nvPr/>
              </p:nvSpPr>
              <p:spPr bwMode="auto">
                <a:xfrm>
                  <a:off x="7328508" y="2304541"/>
                  <a:ext cx="163892" cy="47627"/>
                </a:xfrm>
                <a:custGeom>
                  <a:avLst/>
                  <a:gdLst>
                    <a:gd name="T0" fmla="*/ 2 w 79"/>
                    <a:gd name="T1" fmla="*/ 7 h 23"/>
                    <a:gd name="T2" fmla="*/ 9 w 79"/>
                    <a:gd name="T3" fmla="*/ 2 h 23"/>
                    <a:gd name="T4" fmla="*/ 13 w 79"/>
                    <a:gd name="T5" fmla="*/ 6 h 23"/>
                    <a:gd name="T6" fmla="*/ 16 w 79"/>
                    <a:gd name="T7" fmla="*/ 7 h 23"/>
                    <a:gd name="T8" fmla="*/ 35 w 79"/>
                    <a:gd name="T9" fmla="*/ 11 h 23"/>
                    <a:gd name="T10" fmla="*/ 54 w 79"/>
                    <a:gd name="T11" fmla="*/ 9 h 23"/>
                    <a:gd name="T12" fmla="*/ 57 w 79"/>
                    <a:gd name="T13" fmla="*/ 13 h 23"/>
                    <a:gd name="T14" fmla="*/ 63 w 79"/>
                    <a:gd name="T15" fmla="*/ 15 h 23"/>
                    <a:gd name="T16" fmla="*/ 72 w 79"/>
                    <a:gd name="T17" fmla="*/ 15 h 23"/>
                    <a:gd name="T18" fmla="*/ 74 w 79"/>
                    <a:gd name="T19" fmla="*/ 20 h 23"/>
                    <a:gd name="T20" fmla="*/ 71 w 79"/>
                    <a:gd name="T21" fmla="*/ 20 h 23"/>
                    <a:gd name="T22" fmla="*/ 33 w 79"/>
                    <a:gd name="T23" fmla="*/ 15 h 23"/>
                    <a:gd name="T24" fmla="*/ 24 w 79"/>
                    <a:gd name="T25" fmla="*/ 15 h 23"/>
                    <a:gd name="T26" fmla="*/ 11 w 79"/>
                    <a:gd name="T27" fmla="*/ 11 h 23"/>
                    <a:gd name="T28" fmla="*/ 2 w 79"/>
                    <a:gd name="T29" fmla="*/ 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9" h="23">
                      <a:moveTo>
                        <a:pt x="2" y="7"/>
                      </a:moveTo>
                      <a:cubicBezTo>
                        <a:pt x="0" y="1"/>
                        <a:pt x="8" y="5"/>
                        <a:pt x="9" y="2"/>
                      </a:cubicBezTo>
                      <a:cubicBezTo>
                        <a:pt x="13" y="0"/>
                        <a:pt x="11" y="4"/>
                        <a:pt x="13" y="6"/>
                      </a:cubicBezTo>
                      <a:cubicBezTo>
                        <a:pt x="14" y="6"/>
                        <a:pt x="17" y="5"/>
                        <a:pt x="16" y="7"/>
                      </a:cubicBezTo>
                      <a:cubicBezTo>
                        <a:pt x="25" y="5"/>
                        <a:pt x="28" y="6"/>
                        <a:pt x="35" y="11"/>
                      </a:cubicBezTo>
                      <a:cubicBezTo>
                        <a:pt x="42" y="7"/>
                        <a:pt x="44" y="9"/>
                        <a:pt x="54" y="9"/>
                      </a:cubicBezTo>
                      <a:cubicBezTo>
                        <a:pt x="57" y="9"/>
                        <a:pt x="57" y="11"/>
                        <a:pt x="57" y="13"/>
                      </a:cubicBezTo>
                      <a:cubicBezTo>
                        <a:pt x="60" y="13"/>
                        <a:pt x="63" y="13"/>
                        <a:pt x="63" y="15"/>
                      </a:cubicBezTo>
                      <a:cubicBezTo>
                        <a:pt x="68" y="12"/>
                        <a:pt x="72" y="19"/>
                        <a:pt x="72" y="15"/>
                      </a:cubicBezTo>
                      <a:cubicBezTo>
                        <a:pt x="79" y="15"/>
                        <a:pt x="68" y="21"/>
                        <a:pt x="74" y="20"/>
                      </a:cubicBezTo>
                      <a:cubicBezTo>
                        <a:pt x="73" y="23"/>
                        <a:pt x="73" y="20"/>
                        <a:pt x="71" y="20"/>
                      </a:cubicBezTo>
                      <a:cubicBezTo>
                        <a:pt x="56" y="23"/>
                        <a:pt x="45" y="17"/>
                        <a:pt x="33" y="15"/>
                      </a:cubicBezTo>
                      <a:cubicBezTo>
                        <a:pt x="30" y="14"/>
                        <a:pt x="27" y="15"/>
                        <a:pt x="24" y="15"/>
                      </a:cubicBezTo>
                      <a:cubicBezTo>
                        <a:pt x="19" y="14"/>
                        <a:pt x="15" y="12"/>
                        <a:pt x="11" y="11"/>
                      </a:cubicBezTo>
                      <a:cubicBezTo>
                        <a:pt x="7" y="10"/>
                        <a:pt x="2" y="12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9" name="任意多边形: 形状 99"/>
                <p:cNvSpPr>
                  <a:spLocks/>
                </p:cNvSpPr>
                <p:nvPr/>
              </p:nvSpPr>
              <p:spPr bwMode="auto">
                <a:xfrm>
                  <a:off x="7547030" y="2360572"/>
                  <a:ext cx="25214" cy="9806"/>
                </a:xfrm>
                <a:custGeom>
                  <a:avLst/>
                  <a:gdLst>
                    <a:gd name="T0" fmla="*/ 5 w 12"/>
                    <a:gd name="T1" fmla="*/ 3 h 5"/>
                    <a:gd name="T2" fmla="*/ 12 w 12"/>
                    <a:gd name="T3" fmla="*/ 5 h 5"/>
                    <a:gd name="T4" fmla="*/ 5 w 12"/>
                    <a:gd name="T5" fmla="*/ 5 h 5"/>
                    <a:gd name="T6" fmla="*/ 3 w 12"/>
                    <a:gd name="T7" fmla="*/ 3 h 5"/>
                    <a:gd name="T8" fmla="*/ 5 w 12"/>
                    <a:gd name="T9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5">
                      <a:moveTo>
                        <a:pt x="5" y="3"/>
                      </a:moveTo>
                      <a:cubicBezTo>
                        <a:pt x="8" y="3"/>
                        <a:pt x="12" y="2"/>
                        <a:pt x="12" y="5"/>
                      </a:cubicBezTo>
                      <a:cubicBezTo>
                        <a:pt x="10" y="5"/>
                        <a:pt x="7" y="5"/>
                        <a:pt x="5" y="5"/>
                      </a:cubicBezTo>
                      <a:cubicBezTo>
                        <a:pt x="5" y="3"/>
                        <a:pt x="3" y="3"/>
                        <a:pt x="3" y="3"/>
                      </a:cubicBezTo>
                      <a:cubicBezTo>
                        <a:pt x="0" y="0"/>
                        <a:pt x="4" y="1"/>
                        <a:pt x="5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0" name="任意多边形: 形状 100"/>
                <p:cNvSpPr>
                  <a:spLocks/>
                </p:cNvSpPr>
                <p:nvPr/>
              </p:nvSpPr>
              <p:spPr bwMode="auto">
                <a:xfrm>
                  <a:off x="8288044" y="2892869"/>
                  <a:ext cx="120467" cy="121868"/>
                </a:xfrm>
                <a:custGeom>
                  <a:avLst/>
                  <a:gdLst>
                    <a:gd name="T0" fmla="*/ 1 w 58"/>
                    <a:gd name="T1" fmla="*/ 51 h 59"/>
                    <a:gd name="T2" fmla="*/ 5 w 58"/>
                    <a:gd name="T3" fmla="*/ 43 h 59"/>
                    <a:gd name="T4" fmla="*/ 8 w 58"/>
                    <a:gd name="T5" fmla="*/ 41 h 59"/>
                    <a:gd name="T6" fmla="*/ 8 w 58"/>
                    <a:gd name="T7" fmla="*/ 38 h 59"/>
                    <a:gd name="T8" fmla="*/ 12 w 58"/>
                    <a:gd name="T9" fmla="*/ 38 h 59"/>
                    <a:gd name="T10" fmla="*/ 14 w 58"/>
                    <a:gd name="T11" fmla="*/ 34 h 59"/>
                    <a:gd name="T12" fmla="*/ 21 w 58"/>
                    <a:gd name="T13" fmla="*/ 32 h 59"/>
                    <a:gd name="T14" fmla="*/ 25 w 58"/>
                    <a:gd name="T15" fmla="*/ 28 h 59"/>
                    <a:gd name="T16" fmla="*/ 29 w 58"/>
                    <a:gd name="T17" fmla="*/ 23 h 59"/>
                    <a:gd name="T18" fmla="*/ 33 w 58"/>
                    <a:gd name="T19" fmla="*/ 19 h 59"/>
                    <a:gd name="T20" fmla="*/ 38 w 58"/>
                    <a:gd name="T21" fmla="*/ 21 h 59"/>
                    <a:gd name="T22" fmla="*/ 36 w 58"/>
                    <a:gd name="T23" fmla="*/ 13 h 59"/>
                    <a:gd name="T24" fmla="*/ 44 w 58"/>
                    <a:gd name="T25" fmla="*/ 4 h 59"/>
                    <a:gd name="T26" fmla="*/ 49 w 58"/>
                    <a:gd name="T27" fmla="*/ 0 h 59"/>
                    <a:gd name="T28" fmla="*/ 55 w 58"/>
                    <a:gd name="T29" fmla="*/ 4 h 59"/>
                    <a:gd name="T30" fmla="*/ 57 w 58"/>
                    <a:gd name="T31" fmla="*/ 13 h 59"/>
                    <a:gd name="T32" fmla="*/ 55 w 58"/>
                    <a:gd name="T33" fmla="*/ 19 h 59"/>
                    <a:gd name="T34" fmla="*/ 51 w 58"/>
                    <a:gd name="T35" fmla="*/ 19 h 59"/>
                    <a:gd name="T36" fmla="*/ 49 w 58"/>
                    <a:gd name="T37" fmla="*/ 28 h 59"/>
                    <a:gd name="T38" fmla="*/ 42 w 58"/>
                    <a:gd name="T39" fmla="*/ 30 h 59"/>
                    <a:gd name="T40" fmla="*/ 36 w 58"/>
                    <a:gd name="T41" fmla="*/ 43 h 59"/>
                    <a:gd name="T42" fmla="*/ 33 w 58"/>
                    <a:gd name="T43" fmla="*/ 51 h 59"/>
                    <a:gd name="T44" fmla="*/ 29 w 58"/>
                    <a:gd name="T45" fmla="*/ 54 h 59"/>
                    <a:gd name="T46" fmla="*/ 14 w 58"/>
                    <a:gd name="T47" fmla="*/ 49 h 59"/>
                    <a:gd name="T48" fmla="*/ 7 w 58"/>
                    <a:gd name="T49" fmla="*/ 51 h 59"/>
                    <a:gd name="T50" fmla="*/ 5 w 58"/>
                    <a:gd name="T51" fmla="*/ 47 h 59"/>
                    <a:gd name="T52" fmla="*/ 1 w 58"/>
                    <a:gd name="T53" fmla="*/ 51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58" h="59">
                      <a:moveTo>
                        <a:pt x="1" y="51"/>
                      </a:moveTo>
                      <a:cubicBezTo>
                        <a:pt x="0" y="48"/>
                        <a:pt x="3" y="45"/>
                        <a:pt x="5" y="43"/>
                      </a:cubicBezTo>
                      <a:cubicBezTo>
                        <a:pt x="5" y="43"/>
                        <a:pt x="8" y="42"/>
                        <a:pt x="8" y="41"/>
                      </a:cubicBezTo>
                      <a:cubicBezTo>
                        <a:pt x="9" y="41"/>
                        <a:pt x="8" y="38"/>
                        <a:pt x="8" y="38"/>
                      </a:cubicBezTo>
                      <a:cubicBezTo>
                        <a:pt x="9" y="37"/>
                        <a:pt x="12" y="38"/>
                        <a:pt x="12" y="38"/>
                      </a:cubicBezTo>
                      <a:cubicBezTo>
                        <a:pt x="13" y="37"/>
                        <a:pt x="13" y="34"/>
                        <a:pt x="14" y="34"/>
                      </a:cubicBezTo>
                      <a:cubicBezTo>
                        <a:pt x="16" y="33"/>
                        <a:pt x="20" y="34"/>
                        <a:pt x="21" y="32"/>
                      </a:cubicBezTo>
                      <a:cubicBezTo>
                        <a:pt x="23" y="29"/>
                        <a:pt x="21" y="29"/>
                        <a:pt x="25" y="28"/>
                      </a:cubicBezTo>
                      <a:cubicBezTo>
                        <a:pt x="29" y="28"/>
                        <a:pt x="27" y="25"/>
                        <a:pt x="29" y="23"/>
                      </a:cubicBezTo>
                      <a:cubicBezTo>
                        <a:pt x="29" y="22"/>
                        <a:pt x="35" y="27"/>
                        <a:pt x="33" y="19"/>
                      </a:cubicBezTo>
                      <a:cubicBezTo>
                        <a:pt x="36" y="18"/>
                        <a:pt x="36" y="21"/>
                        <a:pt x="38" y="21"/>
                      </a:cubicBezTo>
                      <a:cubicBezTo>
                        <a:pt x="38" y="17"/>
                        <a:pt x="36" y="17"/>
                        <a:pt x="36" y="13"/>
                      </a:cubicBezTo>
                      <a:cubicBezTo>
                        <a:pt x="43" y="15"/>
                        <a:pt x="42" y="7"/>
                        <a:pt x="44" y="4"/>
                      </a:cubicBezTo>
                      <a:cubicBezTo>
                        <a:pt x="45" y="2"/>
                        <a:pt x="50" y="4"/>
                        <a:pt x="49" y="0"/>
                      </a:cubicBezTo>
                      <a:cubicBezTo>
                        <a:pt x="51" y="1"/>
                        <a:pt x="51" y="5"/>
                        <a:pt x="55" y="4"/>
                      </a:cubicBezTo>
                      <a:cubicBezTo>
                        <a:pt x="53" y="9"/>
                        <a:pt x="58" y="9"/>
                        <a:pt x="57" y="13"/>
                      </a:cubicBezTo>
                      <a:cubicBezTo>
                        <a:pt x="54" y="13"/>
                        <a:pt x="56" y="17"/>
                        <a:pt x="55" y="19"/>
                      </a:cubicBezTo>
                      <a:cubicBezTo>
                        <a:pt x="55" y="19"/>
                        <a:pt x="52" y="18"/>
                        <a:pt x="51" y="19"/>
                      </a:cubicBezTo>
                      <a:cubicBezTo>
                        <a:pt x="50" y="20"/>
                        <a:pt x="50" y="24"/>
                        <a:pt x="49" y="28"/>
                      </a:cubicBezTo>
                      <a:cubicBezTo>
                        <a:pt x="46" y="31"/>
                        <a:pt x="46" y="27"/>
                        <a:pt x="42" y="30"/>
                      </a:cubicBezTo>
                      <a:cubicBezTo>
                        <a:pt x="37" y="33"/>
                        <a:pt x="38" y="39"/>
                        <a:pt x="36" y="43"/>
                      </a:cubicBezTo>
                      <a:cubicBezTo>
                        <a:pt x="36" y="44"/>
                        <a:pt x="31" y="45"/>
                        <a:pt x="33" y="51"/>
                      </a:cubicBezTo>
                      <a:cubicBezTo>
                        <a:pt x="29" y="50"/>
                        <a:pt x="29" y="52"/>
                        <a:pt x="29" y="54"/>
                      </a:cubicBezTo>
                      <a:cubicBezTo>
                        <a:pt x="24" y="49"/>
                        <a:pt x="15" y="59"/>
                        <a:pt x="14" y="49"/>
                      </a:cubicBezTo>
                      <a:cubicBezTo>
                        <a:pt x="13" y="49"/>
                        <a:pt x="9" y="52"/>
                        <a:pt x="7" y="51"/>
                      </a:cubicBezTo>
                      <a:cubicBezTo>
                        <a:pt x="6" y="51"/>
                        <a:pt x="4" y="47"/>
                        <a:pt x="5" y="47"/>
                      </a:cubicBezTo>
                      <a:cubicBezTo>
                        <a:pt x="1" y="47"/>
                        <a:pt x="9" y="54"/>
                        <a:pt x="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1" name="任意多边形: 形状 101"/>
                <p:cNvSpPr>
                  <a:spLocks/>
                </p:cNvSpPr>
                <p:nvPr/>
              </p:nvSpPr>
              <p:spPr bwMode="auto">
                <a:xfrm>
                  <a:off x="4137527" y="505936"/>
                  <a:ext cx="169495" cy="126070"/>
                </a:xfrm>
                <a:custGeom>
                  <a:avLst/>
                  <a:gdLst>
                    <a:gd name="T0" fmla="*/ 22 w 82"/>
                    <a:gd name="T1" fmla="*/ 0 h 61"/>
                    <a:gd name="T2" fmla="*/ 31 w 82"/>
                    <a:gd name="T3" fmla="*/ 8 h 61"/>
                    <a:gd name="T4" fmla="*/ 37 w 82"/>
                    <a:gd name="T5" fmla="*/ 9 h 61"/>
                    <a:gd name="T6" fmla="*/ 41 w 82"/>
                    <a:gd name="T7" fmla="*/ 9 h 61"/>
                    <a:gd name="T8" fmla="*/ 43 w 82"/>
                    <a:gd name="T9" fmla="*/ 11 h 61"/>
                    <a:gd name="T10" fmla="*/ 48 w 82"/>
                    <a:gd name="T11" fmla="*/ 15 h 61"/>
                    <a:gd name="T12" fmla="*/ 54 w 82"/>
                    <a:gd name="T13" fmla="*/ 15 h 61"/>
                    <a:gd name="T14" fmla="*/ 65 w 82"/>
                    <a:gd name="T15" fmla="*/ 19 h 61"/>
                    <a:gd name="T16" fmla="*/ 65 w 82"/>
                    <a:gd name="T17" fmla="*/ 24 h 61"/>
                    <a:gd name="T18" fmla="*/ 71 w 82"/>
                    <a:gd name="T19" fmla="*/ 24 h 61"/>
                    <a:gd name="T20" fmla="*/ 71 w 82"/>
                    <a:gd name="T21" fmla="*/ 28 h 61"/>
                    <a:gd name="T22" fmla="*/ 82 w 82"/>
                    <a:gd name="T23" fmla="*/ 36 h 61"/>
                    <a:gd name="T24" fmla="*/ 80 w 82"/>
                    <a:gd name="T25" fmla="*/ 41 h 61"/>
                    <a:gd name="T26" fmla="*/ 76 w 82"/>
                    <a:gd name="T27" fmla="*/ 39 h 61"/>
                    <a:gd name="T28" fmla="*/ 67 w 82"/>
                    <a:gd name="T29" fmla="*/ 45 h 61"/>
                    <a:gd name="T30" fmla="*/ 65 w 82"/>
                    <a:gd name="T31" fmla="*/ 49 h 61"/>
                    <a:gd name="T32" fmla="*/ 61 w 82"/>
                    <a:gd name="T33" fmla="*/ 52 h 61"/>
                    <a:gd name="T34" fmla="*/ 50 w 82"/>
                    <a:gd name="T35" fmla="*/ 52 h 61"/>
                    <a:gd name="T36" fmla="*/ 50 w 82"/>
                    <a:gd name="T37" fmla="*/ 54 h 61"/>
                    <a:gd name="T38" fmla="*/ 43 w 82"/>
                    <a:gd name="T39" fmla="*/ 56 h 61"/>
                    <a:gd name="T40" fmla="*/ 41 w 82"/>
                    <a:gd name="T41" fmla="*/ 52 h 61"/>
                    <a:gd name="T42" fmla="*/ 30 w 82"/>
                    <a:gd name="T43" fmla="*/ 52 h 61"/>
                    <a:gd name="T44" fmla="*/ 26 w 82"/>
                    <a:gd name="T45" fmla="*/ 49 h 61"/>
                    <a:gd name="T46" fmla="*/ 31 w 82"/>
                    <a:gd name="T47" fmla="*/ 45 h 61"/>
                    <a:gd name="T48" fmla="*/ 22 w 82"/>
                    <a:gd name="T49" fmla="*/ 43 h 61"/>
                    <a:gd name="T50" fmla="*/ 28 w 82"/>
                    <a:gd name="T51" fmla="*/ 39 h 61"/>
                    <a:gd name="T52" fmla="*/ 31 w 82"/>
                    <a:gd name="T53" fmla="*/ 36 h 61"/>
                    <a:gd name="T54" fmla="*/ 37 w 82"/>
                    <a:gd name="T55" fmla="*/ 37 h 61"/>
                    <a:gd name="T56" fmla="*/ 35 w 82"/>
                    <a:gd name="T57" fmla="*/ 32 h 61"/>
                    <a:gd name="T58" fmla="*/ 18 w 82"/>
                    <a:gd name="T59" fmla="*/ 36 h 61"/>
                    <a:gd name="T60" fmla="*/ 13 w 82"/>
                    <a:gd name="T61" fmla="*/ 34 h 61"/>
                    <a:gd name="T62" fmla="*/ 9 w 82"/>
                    <a:gd name="T63" fmla="*/ 30 h 61"/>
                    <a:gd name="T64" fmla="*/ 2 w 82"/>
                    <a:gd name="T65" fmla="*/ 26 h 61"/>
                    <a:gd name="T66" fmla="*/ 0 w 82"/>
                    <a:gd name="T67" fmla="*/ 21 h 61"/>
                    <a:gd name="T68" fmla="*/ 5 w 82"/>
                    <a:gd name="T69" fmla="*/ 17 h 61"/>
                    <a:gd name="T70" fmla="*/ 9 w 82"/>
                    <a:gd name="T71" fmla="*/ 13 h 61"/>
                    <a:gd name="T72" fmla="*/ 11 w 82"/>
                    <a:gd name="T73" fmla="*/ 8 h 61"/>
                    <a:gd name="T74" fmla="*/ 15 w 82"/>
                    <a:gd name="T75" fmla="*/ 8 h 61"/>
                    <a:gd name="T76" fmla="*/ 18 w 82"/>
                    <a:gd name="T77" fmla="*/ 4 h 61"/>
                    <a:gd name="T78" fmla="*/ 22 w 82"/>
                    <a:gd name="T79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82" h="61">
                      <a:moveTo>
                        <a:pt x="22" y="0"/>
                      </a:moveTo>
                      <a:cubicBezTo>
                        <a:pt x="25" y="3"/>
                        <a:pt x="30" y="3"/>
                        <a:pt x="31" y="8"/>
                      </a:cubicBezTo>
                      <a:cubicBezTo>
                        <a:pt x="35" y="6"/>
                        <a:pt x="36" y="9"/>
                        <a:pt x="37" y="9"/>
                      </a:cubicBezTo>
                      <a:cubicBezTo>
                        <a:pt x="38" y="10"/>
                        <a:pt x="40" y="9"/>
                        <a:pt x="41" y="9"/>
                      </a:cubicBezTo>
                      <a:cubicBezTo>
                        <a:pt x="41" y="10"/>
                        <a:pt x="41" y="13"/>
                        <a:pt x="43" y="11"/>
                      </a:cubicBezTo>
                      <a:cubicBezTo>
                        <a:pt x="46" y="8"/>
                        <a:pt x="45" y="13"/>
                        <a:pt x="48" y="15"/>
                      </a:cubicBezTo>
                      <a:cubicBezTo>
                        <a:pt x="49" y="16"/>
                        <a:pt x="52" y="14"/>
                        <a:pt x="54" y="15"/>
                      </a:cubicBezTo>
                      <a:cubicBezTo>
                        <a:pt x="55" y="16"/>
                        <a:pt x="58" y="21"/>
                        <a:pt x="65" y="19"/>
                      </a:cubicBezTo>
                      <a:cubicBezTo>
                        <a:pt x="65" y="21"/>
                        <a:pt x="65" y="22"/>
                        <a:pt x="65" y="24"/>
                      </a:cubicBezTo>
                      <a:cubicBezTo>
                        <a:pt x="66" y="25"/>
                        <a:pt x="69" y="23"/>
                        <a:pt x="71" y="24"/>
                      </a:cubicBezTo>
                      <a:cubicBezTo>
                        <a:pt x="71" y="25"/>
                        <a:pt x="70" y="28"/>
                        <a:pt x="71" y="28"/>
                      </a:cubicBezTo>
                      <a:cubicBezTo>
                        <a:pt x="73" y="30"/>
                        <a:pt x="78" y="32"/>
                        <a:pt x="82" y="36"/>
                      </a:cubicBezTo>
                      <a:cubicBezTo>
                        <a:pt x="82" y="37"/>
                        <a:pt x="81" y="41"/>
                        <a:pt x="80" y="41"/>
                      </a:cubicBezTo>
                      <a:cubicBezTo>
                        <a:pt x="78" y="42"/>
                        <a:pt x="76" y="39"/>
                        <a:pt x="76" y="39"/>
                      </a:cubicBezTo>
                      <a:cubicBezTo>
                        <a:pt x="73" y="41"/>
                        <a:pt x="71" y="44"/>
                        <a:pt x="67" y="45"/>
                      </a:cubicBezTo>
                      <a:cubicBezTo>
                        <a:pt x="65" y="45"/>
                        <a:pt x="65" y="47"/>
                        <a:pt x="65" y="49"/>
                      </a:cubicBezTo>
                      <a:cubicBezTo>
                        <a:pt x="62" y="48"/>
                        <a:pt x="61" y="50"/>
                        <a:pt x="61" y="52"/>
                      </a:cubicBezTo>
                      <a:cubicBezTo>
                        <a:pt x="55" y="53"/>
                        <a:pt x="54" y="48"/>
                        <a:pt x="50" y="52"/>
                      </a:cubicBezTo>
                      <a:cubicBezTo>
                        <a:pt x="48" y="53"/>
                        <a:pt x="49" y="54"/>
                        <a:pt x="50" y="54"/>
                      </a:cubicBezTo>
                      <a:cubicBezTo>
                        <a:pt x="49" y="61"/>
                        <a:pt x="43" y="49"/>
                        <a:pt x="43" y="56"/>
                      </a:cubicBezTo>
                      <a:cubicBezTo>
                        <a:pt x="41" y="56"/>
                        <a:pt x="41" y="54"/>
                        <a:pt x="41" y="52"/>
                      </a:cubicBezTo>
                      <a:cubicBezTo>
                        <a:pt x="37" y="56"/>
                        <a:pt x="35" y="51"/>
                        <a:pt x="30" y="52"/>
                      </a:cubicBezTo>
                      <a:cubicBezTo>
                        <a:pt x="30" y="49"/>
                        <a:pt x="28" y="49"/>
                        <a:pt x="26" y="49"/>
                      </a:cubicBezTo>
                      <a:cubicBezTo>
                        <a:pt x="26" y="46"/>
                        <a:pt x="31" y="48"/>
                        <a:pt x="31" y="45"/>
                      </a:cubicBezTo>
                      <a:cubicBezTo>
                        <a:pt x="32" y="41"/>
                        <a:pt x="25" y="44"/>
                        <a:pt x="22" y="43"/>
                      </a:cubicBezTo>
                      <a:cubicBezTo>
                        <a:pt x="21" y="38"/>
                        <a:pt x="25" y="40"/>
                        <a:pt x="28" y="39"/>
                      </a:cubicBezTo>
                      <a:cubicBezTo>
                        <a:pt x="28" y="39"/>
                        <a:pt x="31" y="36"/>
                        <a:pt x="31" y="36"/>
                      </a:cubicBezTo>
                      <a:cubicBezTo>
                        <a:pt x="33" y="35"/>
                        <a:pt x="34" y="38"/>
                        <a:pt x="37" y="37"/>
                      </a:cubicBezTo>
                      <a:cubicBezTo>
                        <a:pt x="37" y="34"/>
                        <a:pt x="35" y="34"/>
                        <a:pt x="35" y="32"/>
                      </a:cubicBezTo>
                      <a:cubicBezTo>
                        <a:pt x="33" y="33"/>
                        <a:pt x="22" y="32"/>
                        <a:pt x="18" y="36"/>
                      </a:cubicBezTo>
                      <a:cubicBezTo>
                        <a:pt x="15" y="39"/>
                        <a:pt x="18" y="35"/>
                        <a:pt x="13" y="34"/>
                      </a:cubicBezTo>
                      <a:cubicBezTo>
                        <a:pt x="7" y="32"/>
                        <a:pt x="3" y="35"/>
                        <a:pt x="9" y="30"/>
                      </a:cubicBezTo>
                      <a:cubicBezTo>
                        <a:pt x="9" y="26"/>
                        <a:pt x="3" y="29"/>
                        <a:pt x="2" y="26"/>
                      </a:cubicBezTo>
                      <a:cubicBezTo>
                        <a:pt x="4" y="22"/>
                        <a:pt x="8" y="17"/>
                        <a:pt x="0" y="21"/>
                      </a:cubicBezTo>
                      <a:cubicBezTo>
                        <a:pt x="0" y="18"/>
                        <a:pt x="2" y="17"/>
                        <a:pt x="5" y="17"/>
                      </a:cubicBezTo>
                      <a:cubicBezTo>
                        <a:pt x="7" y="16"/>
                        <a:pt x="7" y="13"/>
                        <a:pt x="9" y="13"/>
                      </a:cubicBezTo>
                      <a:cubicBezTo>
                        <a:pt x="12" y="13"/>
                        <a:pt x="9" y="9"/>
                        <a:pt x="11" y="8"/>
                      </a:cubicBezTo>
                      <a:cubicBezTo>
                        <a:pt x="11" y="7"/>
                        <a:pt x="14" y="8"/>
                        <a:pt x="15" y="8"/>
                      </a:cubicBezTo>
                      <a:cubicBezTo>
                        <a:pt x="17" y="7"/>
                        <a:pt x="16" y="4"/>
                        <a:pt x="18" y="4"/>
                      </a:cubicBezTo>
                      <a:cubicBezTo>
                        <a:pt x="19" y="2"/>
                        <a:pt x="22" y="3"/>
                        <a:pt x="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2" name="任意多边形: 形状 102"/>
                <p:cNvSpPr>
                  <a:spLocks/>
                </p:cNvSpPr>
                <p:nvPr/>
              </p:nvSpPr>
              <p:spPr bwMode="auto">
                <a:xfrm>
                  <a:off x="5831072" y="552163"/>
                  <a:ext cx="225526" cy="113464"/>
                </a:xfrm>
                <a:custGeom>
                  <a:avLst/>
                  <a:gdLst>
                    <a:gd name="T0" fmla="*/ 37 w 109"/>
                    <a:gd name="T1" fmla="*/ 38 h 55"/>
                    <a:gd name="T2" fmla="*/ 34 w 109"/>
                    <a:gd name="T3" fmla="*/ 40 h 55"/>
                    <a:gd name="T4" fmla="*/ 24 w 109"/>
                    <a:gd name="T5" fmla="*/ 38 h 55"/>
                    <a:gd name="T6" fmla="*/ 30 w 109"/>
                    <a:gd name="T7" fmla="*/ 34 h 55"/>
                    <a:gd name="T8" fmla="*/ 41 w 109"/>
                    <a:gd name="T9" fmla="*/ 27 h 55"/>
                    <a:gd name="T10" fmla="*/ 37 w 109"/>
                    <a:gd name="T11" fmla="*/ 21 h 55"/>
                    <a:gd name="T12" fmla="*/ 28 w 109"/>
                    <a:gd name="T13" fmla="*/ 21 h 55"/>
                    <a:gd name="T14" fmla="*/ 19 w 109"/>
                    <a:gd name="T15" fmla="*/ 28 h 55"/>
                    <a:gd name="T16" fmla="*/ 6 w 109"/>
                    <a:gd name="T17" fmla="*/ 27 h 55"/>
                    <a:gd name="T18" fmla="*/ 8 w 109"/>
                    <a:gd name="T19" fmla="*/ 14 h 55"/>
                    <a:gd name="T20" fmla="*/ 4 w 109"/>
                    <a:gd name="T21" fmla="*/ 15 h 55"/>
                    <a:gd name="T22" fmla="*/ 2 w 109"/>
                    <a:gd name="T23" fmla="*/ 6 h 55"/>
                    <a:gd name="T24" fmla="*/ 6 w 109"/>
                    <a:gd name="T25" fmla="*/ 8 h 55"/>
                    <a:gd name="T26" fmla="*/ 17 w 109"/>
                    <a:gd name="T27" fmla="*/ 4 h 55"/>
                    <a:gd name="T28" fmla="*/ 19 w 109"/>
                    <a:gd name="T29" fmla="*/ 10 h 55"/>
                    <a:gd name="T30" fmla="*/ 34 w 109"/>
                    <a:gd name="T31" fmla="*/ 12 h 55"/>
                    <a:gd name="T32" fmla="*/ 39 w 109"/>
                    <a:gd name="T33" fmla="*/ 4 h 55"/>
                    <a:gd name="T34" fmla="*/ 58 w 109"/>
                    <a:gd name="T35" fmla="*/ 6 h 55"/>
                    <a:gd name="T36" fmla="*/ 60 w 109"/>
                    <a:gd name="T37" fmla="*/ 6 h 55"/>
                    <a:gd name="T38" fmla="*/ 67 w 109"/>
                    <a:gd name="T39" fmla="*/ 12 h 55"/>
                    <a:gd name="T40" fmla="*/ 65 w 109"/>
                    <a:gd name="T41" fmla="*/ 15 h 55"/>
                    <a:gd name="T42" fmla="*/ 75 w 109"/>
                    <a:gd name="T43" fmla="*/ 14 h 55"/>
                    <a:gd name="T44" fmla="*/ 86 w 109"/>
                    <a:gd name="T45" fmla="*/ 17 h 55"/>
                    <a:gd name="T46" fmla="*/ 88 w 109"/>
                    <a:gd name="T47" fmla="*/ 21 h 55"/>
                    <a:gd name="T48" fmla="*/ 90 w 109"/>
                    <a:gd name="T49" fmla="*/ 23 h 55"/>
                    <a:gd name="T50" fmla="*/ 92 w 109"/>
                    <a:gd name="T51" fmla="*/ 27 h 55"/>
                    <a:gd name="T52" fmla="*/ 95 w 109"/>
                    <a:gd name="T53" fmla="*/ 27 h 55"/>
                    <a:gd name="T54" fmla="*/ 95 w 109"/>
                    <a:gd name="T55" fmla="*/ 30 h 55"/>
                    <a:gd name="T56" fmla="*/ 99 w 109"/>
                    <a:gd name="T57" fmla="*/ 30 h 55"/>
                    <a:gd name="T58" fmla="*/ 101 w 109"/>
                    <a:gd name="T59" fmla="*/ 36 h 55"/>
                    <a:gd name="T60" fmla="*/ 106 w 109"/>
                    <a:gd name="T61" fmla="*/ 36 h 55"/>
                    <a:gd name="T62" fmla="*/ 101 w 109"/>
                    <a:gd name="T63" fmla="*/ 40 h 55"/>
                    <a:gd name="T64" fmla="*/ 101 w 109"/>
                    <a:gd name="T65" fmla="*/ 41 h 55"/>
                    <a:gd name="T66" fmla="*/ 82 w 109"/>
                    <a:gd name="T67" fmla="*/ 41 h 55"/>
                    <a:gd name="T68" fmla="*/ 82 w 109"/>
                    <a:gd name="T69" fmla="*/ 30 h 55"/>
                    <a:gd name="T70" fmla="*/ 64 w 109"/>
                    <a:gd name="T71" fmla="*/ 28 h 55"/>
                    <a:gd name="T72" fmla="*/ 62 w 109"/>
                    <a:gd name="T73" fmla="*/ 34 h 55"/>
                    <a:gd name="T74" fmla="*/ 58 w 109"/>
                    <a:gd name="T75" fmla="*/ 34 h 55"/>
                    <a:gd name="T76" fmla="*/ 54 w 109"/>
                    <a:gd name="T77" fmla="*/ 38 h 55"/>
                    <a:gd name="T78" fmla="*/ 56 w 109"/>
                    <a:gd name="T79" fmla="*/ 40 h 55"/>
                    <a:gd name="T80" fmla="*/ 51 w 109"/>
                    <a:gd name="T81" fmla="*/ 41 h 55"/>
                    <a:gd name="T82" fmla="*/ 51 w 109"/>
                    <a:gd name="T83" fmla="*/ 53 h 55"/>
                    <a:gd name="T84" fmla="*/ 26 w 109"/>
                    <a:gd name="T85" fmla="*/ 45 h 55"/>
                    <a:gd name="T86" fmla="*/ 32 w 109"/>
                    <a:gd name="T87" fmla="*/ 41 h 55"/>
                    <a:gd name="T88" fmla="*/ 39 w 109"/>
                    <a:gd name="T89" fmla="*/ 41 h 55"/>
                    <a:gd name="T90" fmla="*/ 37 w 109"/>
                    <a:gd name="T91" fmla="*/ 38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09" h="55">
                      <a:moveTo>
                        <a:pt x="37" y="38"/>
                      </a:moveTo>
                      <a:cubicBezTo>
                        <a:pt x="37" y="34"/>
                        <a:pt x="34" y="40"/>
                        <a:pt x="34" y="40"/>
                      </a:cubicBezTo>
                      <a:cubicBezTo>
                        <a:pt x="31" y="40"/>
                        <a:pt x="29" y="36"/>
                        <a:pt x="24" y="38"/>
                      </a:cubicBezTo>
                      <a:cubicBezTo>
                        <a:pt x="25" y="34"/>
                        <a:pt x="28" y="35"/>
                        <a:pt x="30" y="34"/>
                      </a:cubicBezTo>
                      <a:cubicBezTo>
                        <a:pt x="34" y="32"/>
                        <a:pt x="36" y="27"/>
                        <a:pt x="41" y="27"/>
                      </a:cubicBezTo>
                      <a:cubicBezTo>
                        <a:pt x="40" y="25"/>
                        <a:pt x="37" y="25"/>
                        <a:pt x="37" y="21"/>
                      </a:cubicBezTo>
                      <a:cubicBezTo>
                        <a:pt x="34" y="20"/>
                        <a:pt x="30" y="26"/>
                        <a:pt x="28" y="21"/>
                      </a:cubicBezTo>
                      <a:cubicBezTo>
                        <a:pt x="25" y="24"/>
                        <a:pt x="23" y="27"/>
                        <a:pt x="19" y="28"/>
                      </a:cubicBezTo>
                      <a:cubicBezTo>
                        <a:pt x="13" y="29"/>
                        <a:pt x="12" y="25"/>
                        <a:pt x="6" y="27"/>
                      </a:cubicBezTo>
                      <a:cubicBezTo>
                        <a:pt x="10" y="23"/>
                        <a:pt x="10" y="19"/>
                        <a:pt x="8" y="14"/>
                      </a:cubicBezTo>
                      <a:cubicBezTo>
                        <a:pt x="5" y="13"/>
                        <a:pt x="4" y="14"/>
                        <a:pt x="4" y="15"/>
                      </a:cubicBezTo>
                      <a:cubicBezTo>
                        <a:pt x="0" y="16"/>
                        <a:pt x="3" y="9"/>
                        <a:pt x="2" y="6"/>
                      </a:cubicBezTo>
                      <a:cubicBezTo>
                        <a:pt x="4" y="6"/>
                        <a:pt x="5" y="6"/>
                        <a:pt x="6" y="8"/>
                      </a:cubicBezTo>
                      <a:cubicBezTo>
                        <a:pt x="7" y="4"/>
                        <a:pt x="16" y="8"/>
                        <a:pt x="17" y="4"/>
                      </a:cubicBezTo>
                      <a:cubicBezTo>
                        <a:pt x="19" y="4"/>
                        <a:pt x="19" y="8"/>
                        <a:pt x="19" y="10"/>
                      </a:cubicBezTo>
                      <a:cubicBezTo>
                        <a:pt x="26" y="11"/>
                        <a:pt x="33" y="0"/>
                        <a:pt x="34" y="12"/>
                      </a:cubicBezTo>
                      <a:cubicBezTo>
                        <a:pt x="39" y="12"/>
                        <a:pt x="40" y="9"/>
                        <a:pt x="39" y="4"/>
                      </a:cubicBezTo>
                      <a:cubicBezTo>
                        <a:pt x="44" y="6"/>
                        <a:pt x="51" y="5"/>
                        <a:pt x="58" y="6"/>
                      </a:cubicBezTo>
                      <a:cubicBezTo>
                        <a:pt x="59" y="6"/>
                        <a:pt x="60" y="9"/>
                        <a:pt x="60" y="6"/>
                      </a:cubicBezTo>
                      <a:cubicBezTo>
                        <a:pt x="63" y="7"/>
                        <a:pt x="60" y="15"/>
                        <a:pt x="67" y="12"/>
                      </a:cubicBezTo>
                      <a:cubicBezTo>
                        <a:pt x="67" y="13"/>
                        <a:pt x="65" y="13"/>
                        <a:pt x="65" y="15"/>
                      </a:cubicBezTo>
                      <a:cubicBezTo>
                        <a:pt x="68" y="14"/>
                        <a:pt x="75" y="18"/>
                        <a:pt x="75" y="14"/>
                      </a:cubicBezTo>
                      <a:cubicBezTo>
                        <a:pt x="76" y="15"/>
                        <a:pt x="78" y="19"/>
                        <a:pt x="86" y="17"/>
                      </a:cubicBezTo>
                      <a:cubicBezTo>
                        <a:pt x="83" y="21"/>
                        <a:pt x="85" y="20"/>
                        <a:pt x="88" y="21"/>
                      </a:cubicBezTo>
                      <a:cubicBezTo>
                        <a:pt x="89" y="21"/>
                        <a:pt x="88" y="23"/>
                        <a:pt x="90" y="23"/>
                      </a:cubicBezTo>
                      <a:cubicBezTo>
                        <a:pt x="92" y="23"/>
                        <a:pt x="90" y="25"/>
                        <a:pt x="92" y="27"/>
                      </a:cubicBezTo>
                      <a:cubicBezTo>
                        <a:pt x="92" y="27"/>
                        <a:pt x="95" y="26"/>
                        <a:pt x="95" y="27"/>
                      </a:cubicBezTo>
                      <a:cubicBezTo>
                        <a:pt x="96" y="27"/>
                        <a:pt x="95" y="30"/>
                        <a:pt x="95" y="30"/>
                      </a:cubicBezTo>
                      <a:cubicBezTo>
                        <a:pt x="96" y="31"/>
                        <a:pt x="99" y="30"/>
                        <a:pt x="99" y="30"/>
                      </a:cubicBezTo>
                      <a:cubicBezTo>
                        <a:pt x="100" y="32"/>
                        <a:pt x="99" y="35"/>
                        <a:pt x="101" y="36"/>
                      </a:cubicBezTo>
                      <a:cubicBezTo>
                        <a:pt x="104" y="36"/>
                        <a:pt x="106" y="33"/>
                        <a:pt x="106" y="36"/>
                      </a:cubicBezTo>
                      <a:cubicBezTo>
                        <a:pt x="109" y="41"/>
                        <a:pt x="102" y="38"/>
                        <a:pt x="101" y="40"/>
                      </a:cubicBezTo>
                      <a:cubicBezTo>
                        <a:pt x="101" y="40"/>
                        <a:pt x="101" y="41"/>
                        <a:pt x="101" y="41"/>
                      </a:cubicBezTo>
                      <a:cubicBezTo>
                        <a:pt x="96" y="43"/>
                        <a:pt x="88" y="40"/>
                        <a:pt x="82" y="41"/>
                      </a:cubicBezTo>
                      <a:cubicBezTo>
                        <a:pt x="80" y="36"/>
                        <a:pt x="82" y="37"/>
                        <a:pt x="82" y="30"/>
                      </a:cubicBezTo>
                      <a:cubicBezTo>
                        <a:pt x="80" y="25"/>
                        <a:pt x="68" y="25"/>
                        <a:pt x="64" y="28"/>
                      </a:cubicBezTo>
                      <a:cubicBezTo>
                        <a:pt x="61" y="28"/>
                        <a:pt x="63" y="32"/>
                        <a:pt x="62" y="34"/>
                      </a:cubicBezTo>
                      <a:cubicBezTo>
                        <a:pt x="61" y="35"/>
                        <a:pt x="58" y="33"/>
                        <a:pt x="58" y="34"/>
                      </a:cubicBezTo>
                      <a:cubicBezTo>
                        <a:pt x="57" y="36"/>
                        <a:pt x="58" y="39"/>
                        <a:pt x="54" y="38"/>
                      </a:cubicBezTo>
                      <a:cubicBezTo>
                        <a:pt x="54" y="39"/>
                        <a:pt x="55" y="40"/>
                        <a:pt x="56" y="40"/>
                      </a:cubicBezTo>
                      <a:cubicBezTo>
                        <a:pt x="56" y="42"/>
                        <a:pt x="53" y="41"/>
                        <a:pt x="51" y="41"/>
                      </a:cubicBezTo>
                      <a:cubicBezTo>
                        <a:pt x="48" y="47"/>
                        <a:pt x="50" y="46"/>
                        <a:pt x="51" y="53"/>
                      </a:cubicBezTo>
                      <a:cubicBezTo>
                        <a:pt x="44" y="54"/>
                        <a:pt x="27" y="55"/>
                        <a:pt x="26" y="45"/>
                      </a:cubicBezTo>
                      <a:cubicBezTo>
                        <a:pt x="30" y="45"/>
                        <a:pt x="31" y="44"/>
                        <a:pt x="32" y="41"/>
                      </a:cubicBezTo>
                      <a:cubicBezTo>
                        <a:pt x="37" y="41"/>
                        <a:pt x="36" y="45"/>
                        <a:pt x="39" y="41"/>
                      </a:cubicBezTo>
                      <a:cubicBezTo>
                        <a:pt x="38" y="40"/>
                        <a:pt x="34" y="39"/>
                        <a:pt x="37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3" name="任意多边形: 形状 103"/>
                <p:cNvSpPr>
                  <a:spLocks/>
                </p:cNvSpPr>
                <p:nvPr/>
              </p:nvSpPr>
              <p:spPr bwMode="auto">
                <a:xfrm>
                  <a:off x="3721494" y="640411"/>
                  <a:ext cx="105059" cy="56031"/>
                </a:xfrm>
                <a:custGeom>
                  <a:avLst/>
                  <a:gdLst>
                    <a:gd name="T0" fmla="*/ 51 w 51"/>
                    <a:gd name="T1" fmla="*/ 4 h 27"/>
                    <a:gd name="T2" fmla="*/ 51 w 51"/>
                    <a:gd name="T3" fmla="*/ 10 h 27"/>
                    <a:gd name="T4" fmla="*/ 47 w 51"/>
                    <a:gd name="T5" fmla="*/ 10 h 27"/>
                    <a:gd name="T6" fmla="*/ 47 w 51"/>
                    <a:gd name="T7" fmla="*/ 15 h 27"/>
                    <a:gd name="T8" fmla="*/ 41 w 51"/>
                    <a:gd name="T9" fmla="*/ 19 h 27"/>
                    <a:gd name="T10" fmla="*/ 36 w 51"/>
                    <a:gd name="T11" fmla="*/ 13 h 27"/>
                    <a:gd name="T12" fmla="*/ 30 w 51"/>
                    <a:gd name="T13" fmla="*/ 17 h 27"/>
                    <a:gd name="T14" fmla="*/ 23 w 51"/>
                    <a:gd name="T15" fmla="*/ 25 h 27"/>
                    <a:gd name="T16" fmla="*/ 2 w 51"/>
                    <a:gd name="T17" fmla="*/ 25 h 27"/>
                    <a:gd name="T18" fmla="*/ 0 w 51"/>
                    <a:gd name="T19" fmla="*/ 17 h 27"/>
                    <a:gd name="T20" fmla="*/ 8 w 51"/>
                    <a:gd name="T21" fmla="*/ 19 h 27"/>
                    <a:gd name="T22" fmla="*/ 15 w 51"/>
                    <a:gd name="T23" fmla="*/ 13 h 27"/>
                    <a:gd name="T24" fmla="*/ 19 w 51"/>
                    <a:gd name="T25" fmla="*/ 10 h 27"/>
                    <a:gd name="T26" fmla="*/ 24 w 51"/>
                    <a:gd name="T27" fmla="*/ 8 h 27"/>
                    <a:gd name="T28" fmla="*/ 26 w 51"/>
                    <a:gd name="T29" fmla="*/ 8 h 27"/>
                    <a:gd name="T30" fmla="*/ 30 w 51"/>
                    <a:gd name="T31" fmla="*/ 4 h 27"/>
                    <a:gd name="T32" fmla="*/ 38 w 51"/>
                    <a:gd name="T33" fmla="*/ 4 h 27"/>
                    <a:gd name="T34" fmla="*/ 51 w 51"/>
                    <a:gd name="T35" fmla="*/ 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1" h="27">
                      <a:moveTo>
                        <a:pt x="51" y="4"/>
                      </a:moveTo>
                      <a:cubicBezTo>
                        <a:pt x="50" y="5"/>
                        <a:pt x="51" y="9"/>
                        <a:pt x="51" y="10"/>
                      </a:cubicBezTo>
                      <a:cubicBezTo>
                        <a:pt x="50" y="10"/>
                        <a:pt x="47" y="9"/>
                        <a:pt x="47" y="10"/>
                      </a:cubicBezTo>
                      <a:cubicBezTo>
                        <a:pt x="47" y="10"/>
                        <a:pt x="49" y="15"/>
                        <a:pt x="47" y="15"/>
                      </a:cubicBezTo>
                      <a:cubicBezTo>
                        <a:pt x="45" y="16"/>
                        <a:pt x="42" y="12"/>
                        <a:pt x="41" y="19"/>
                      </a:cubicBezTo>
                      <a:cubicBezTo>
                        <a:pt x="38" y="19"/>
                        <a:pt x="40" y="13"/>
                        <a:pt x="36" y="13"/>
                      </a:cubicBezTo>
                      <a:cubicBezTo>
                        <a:pt x="32" y="12"/>
                        <a:pt x="33" y="17"/>
                        <a:pt x="30" y="17"/>
                      </a:cubicBezTo>
                      <a:cubicBezTo>
                        <a:pt x="28" y="20"/>
                        <a:pt x="22" y="19"/>
                        <a:pt x="23" y="25"/>
                      </a:cubicBezTo>
                      <a:cubicBezTo>
                        <a:pt x="15" y="27"/>
                        <a:pt x="11" y="25"/>
                        <a:pt x="2" y="25"/>
                      </a:cubicBezTo>
                      <a:cubicBezTo>
                        <a:pt x="2" y="21"/>
                        <a:pt x="0" y="21"/>
                        <a:pt x="0" y="17"/>
                      </a:cubicBezTo>
                      <a:cubicBezTo>
                        <a:pt x="2" y="19"/>
                        <a:pt x="4" y="19"/>
                        <a:pt x="8" y="19"/>
                      </a:cubicBezTo>
                      <a:cubicBezTo>
                        <a:pt x="11" y="19"/>
                        <a:pt x="11" y="14"/>
                        <a:pt x="15" y="13"/>
                      </a:cubicBezTo>
                      <a:cubicBezTo>
                        <a:pt x="16" y="13"/>
                        <a:pt x="18" y="9"/>
                        <a:pt x="19" y="10"/>
                      </a:cubicBezTo>
                      <a:cubicBezTo>
                        <a:pt x="23" y="13"/>
                        <a:pt x="19" y="8"/>
                        <a:pt x="24" y="8"/>
                      </a:cubicBezTo>
                      <a:cubicBezTo>
                        <a:pt x="25" y="8"/>
                        <a:pt x="26" y="8"/>
                        <a:pt x="26" y="8"/>
                      </a:cubicBezTo>
                      <a:cubicBezTo>
                        <a:pt x="27" y="7"/>
                        <a:pt x="30" y="4"/>
                        <a:pt x="30" y="4"/>
                      </a:cubicBezTo>
                      <a:cubicBezTo>
                        <a:pt x="32" y="3"/>
                        <a:pt x="35" y="5"/>
                        <a:pt x="38" y="4"/>
                      </a:cubicBezTo>
                      <a:cubicBezTo>
                        <a:pt x="39" y="4"/>
                        <a:pt x="46" y="0"/>
                        <a:pt x="5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4" name="任意多边形: 形状 104"/>
                <p:cNvSpPr>
                  <a:spLocks/>
                </p:cNvSpPr>
                <p:nvPr/>
              </p:nvSpPr>
              <p:spPr bwMode="auto">
                <a:xfrm>
                  <a:off x="4011456" y="664225"/>
                  <a:ext cx="109261" cy="56031"/>
                </a:xfrm>
                <a:custGeom>
                  <a:avLst/>
                  <a:gdLst>
                    <a:gd name="T0" fmla="*/ 47 w 52"/>
                    <a:gd name="T1" fmla="*/ 2 h 27"/>
                    <a:gd name="T2" fmla="*/ 52 w 52"/>
                    <a:gd name="T3" fmla="*/ 19 h 27"/>
                    <a:gd name="T4" fmla="*/ 49 w 52"/>
                    <a:gd name="T5" fmla="*/ 17 h 27"/>
                    <a:gd name="T6" fmla="*/ 49 w 52"/>
                    <a:gd name="T7" fmla="*/ 23 h 27"/>
                    <a:gd name="T8" fmla="*/ 41 w 52"/>
                    <a:gd name="T9" fmla="*/ 25 h 27"/>
                    <a:gd name="T10" fmla="*/ 39 w 52"/>
                    <a:gd name="T11" fmla="*/ 27 h 27"/>
                    <a:gd name="T12" fmla="*/ 34 w 52"/>
                    <a:gd name="T13" fmla="*/ 27 h 27"/>
                    <a:gd name="T14" fmla="*/ 34 w 52"/>
                    <a:gd name="T15" fmla="*/ 19 h 27"/>
                    <a:gd name="T16" fmla="*/ 15 w 52"/>
                    <a:gd name="T17" fmla="*/ 17 h 27"/>
                    <a:gd name="T18" fmla="*/ 0 w 52"/>
                    <a:gd name="T19" fmla="*/ 8 h 27"/>
                    <a:gd name="T20" fmla="*/ 2 w 52"/>
                    <a:gd name="T21" fmla="*/ 4 h 27"/>
                    <a:gd name="T22" fmla="*/ 6 w 52"/>
                    <a:gd name="T23" fmla="*/ 6 h 27"/>
                    <a:gd name="T24" fmla="*/ 15 w 52"/>
                    <a:gd name="T25" fmla="*/ 10 h 27"/>
                    <a:gd name="T26" fmla="*/ 19 w 52"/>
                    <a:gd name="T27" fmla="*/ 10 h 27"/>
                    <a:gd name="T28" fmla="*/ 21 w 52"/>
                    <a:gd name="T29" fmla="*/ 14 h 27"/>
                    <a:gd name="T30" fmla="*/ 22 w 52"/>
                    <a:gd name="T31" fmla="*/ 6 h 27"/>
                    <a:gd name="T32" fmla="*/ 26 w 52"/>
                    <a:gd name="T33" fmla="*/ 10 h 27"/>
                    <a:gd name="T34" fmla="*/ 47 w 52"/>
                    <a:gd name="T35" fmla="*/ 2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2" h="27">
                      <a:moveTo>
                        <a:pt x="47" y="2"/>
                      </a:moveTo>
                      <a:cubicBezTo>
                        <a:pt x="44" y="12"/>
                        <a:pt x="52" y="12"/>
                        <a:pt x="52" y="19"/>
                      </a:cubicBezTo>
                      <a:cubicBezTo>
                        <a:pt x="51" y="20"/>
                        <a:pt x="49" y="16"/>
                        <a:pt x="49" y="17"/>
                      </a:cubicBezTo>
                      <a:cubicBezTo>
                        <a:pt x="48" y="18"/>
                        <a:pt x="49" y="22"/>
                        <a:pt x="49" y="23"/>
                      </a:cubicBezTo>
                      <a:cubicBezTo>
                        <a:pt x="47" y="24"/>
                        <a:pt x="44" y="24"/>
                        <a:pt x="41" y="25"/>
                      </a:cubicBezTo>
                      <a:cubicBezTo>
                        <a:pt x="40" y="25"/>
                        <a:pt x="41" y="27"/>
                        <a:pt x="39" y="27"/>
                      </a:cubicBezTo>
                      <a:cubicBezTo>
                        <a:pt x="37" y="27"/>
                        <a:pt x="35" y="27"/>
                        <a:pt x="34" y="27"/>
                      </a:cubicBezTo>
                      <a:cubicBezTo>
                        <a:pt x="31" y="24"/>
                        <a:pt x="31" y="22"/>
                        <a:pt x="34" y="19"/>
                      </a:cubicBezTo>
                      <a:cubicBezTo>
                        <a:pt x="27" y="22"/>
                        <a:pt x="23" y="17"/>
                        <a:pt x="15" y="17"/>
                      </a:cubicBezTo>
                      <a:cubicBezTo>
                        <a:pt x="13" y="11"/>
                        <a:pt x="4" y="12"/>
                        <a:pt x="0" y="8"/>
                      </a:cubicBezTo>
                      <a:cubicBezTo>
                        <a:pt x="1" y="8"/>
                        <a:pt x="1" y="4"/>
                        <a:pt x="2" y="4"/>
                      </a:cubicBezTo>
                      <a:cubicBezTo>
                        <a:pt x="5" y="3"/>
                        <a:pt x="5" y="6"/>
                        <a:pt x="6" y="6"/>
                      </a:cubicBezTo>
                      <a:cubicBezTo>
                        <a:pt x="8" y="6"/>
                        <a:pt x="13" y="8"/>
                        <a:pt x="15" y="10"/>
                      </a:cubicBezTo>
                      <a:cubicBezTo>
                        <a:pt x="15" y="10"/>
                        <a:pt x="18" y="9"/>
                        <a:pt x="19" y="10"/>
                      </a:cubicBezTo>
                      <a:cubicBezTo>
                        <a:pt x="20" y="11"/>
                        <a:pt x="18" y="14"/>
                        <a:pt x="21" y="14"/>
                      </a:cubicBezTo>
                      <a:cubicBezTo>
                        <a:pt x="26" y="12"/>
                        <a:pt x="18" y="9"/>
                        <a:pt x="22" y="6"/>
                      </a:cubicBezTo>
                      <a:cubicBezTo>
                        <a:pt x="26" y="4"/>
                        <a:pt x="26" y="10"/>
                        <a:pt x="26" y="10"/>
                      </a:cubicBezTo>
                      <a:cubicBezTo>
                        <a:pt x="33" y="10"/>
                        <a:pt x="36" y="0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5" name="任意多边形: 形状 105"/>
                <p:cNvSpPr>
                  <a:spLocks/>
                </p:cNvSpPr>
                <p:nvPr/>
              </p:nvSpPr>
              <p:spPr bwMode="auto">
                <a:xfrm>
                  <a:off x="3805541" y="665625"/>
                  <a:ext cx="191908" cy="72841"/>
                </a:xfrm>
                <a:custGeom>
                  <a:avLst/>
                  <a:gdLst>
                    <a:gd name="T0" fmla="*/ 41 w 92"/>
                    <a:gd name="T1" fmla="*/ 13 h 35"/>
                    <a:gd name="T2" fmla="*/ 60 w 92"/>
                    <a:gd name="T3" fmla="*/ 20 h 35"/>
                    <a:gd name="T4" fmla="*/ 60 w 92"/>
                    <a:gd name="T5" fmla="*/ 11 h 35"/>
                    <a:gd name="T6" fmla="*/ 54 w 92"/>
                    <a:gd name="T7" fmla="*/ 3 h 35"/>
                    <a:gd name="T8" fmla="*/ 67 w 92"/>
                    <a:gd name="T9" fmla="*/ 1 h 35"/>
                    <a:gd name="T10" fmla="*/ 71 w 92"/>
                    <a:gd name="T11" fmla="*/ 5 h 35"/>
                    <a:gd name="T12" fmla="*/ 71 w 92"/>
                    <a:gd name="T13" fmla="*/ 9 h 35"/>
                    <a:gd name="T14" fmla="*/ 79 w 92"/>
                    <a:gd name="T15" fmla="*/ 14 h 35"/>
                    <a:gd name="T16" fmla="*/ 84 w 92"/>
                    <a:gd name="T17" fmla="*/ 11 h 35"/>
                    <a:gd name="T18" fmla="*/ 90 w 92"/>
                    <a:gd name="T19" fmla="*/ 14 h 35"/>
                    <a:gd name="T20" fmla="*/ 92 w 92"/>
                    <a:gd name="T21" fmla="*/ 18 h 35"/>
                    <a:gd name="T22" fmla="*/ 90 w 92"/>
                    <a:gd name="T23" fmla="*/ 26 h 35"/>
                    <a:gd name="T24" fmla="*/ 79 w 92"/>
                    <a:gd name="T25" fmla="*/ 27 h 35"/>
                    <a:gd name="T26" fmla="*/ 71 w 92"/>
                    <a:gd name="T27" fmla="*/ 26 h 35"/>
                    <a:gd name="T28" fmla="*/ 54 w 92"/>
                    <a:gd name="T29" fmla="*/ 29 h 35"/>
                    <a:gd name="T30" fmla="*/ 51 w 92"/>
                    <a:gd name="T31" fmla="*/ 29 h 35"/>
                    <a:gd name="T32" fmla="*/ 45 w 92"/>
                    <a:gd name="T33" fmla="*/ 31 h 35"/>
                    <a:gd name="T34" fmla="*/ 26 w 92"/>
                    <a:gd name="T35" fmla="*/ 35 h 35"/>
                    <a:gd name="T36" fmla="*/ 43 w 92"/>
                    <a:gd name="T37" fmla="*/ 29 h 35"/>
                    <a:gd name="T38" fmla="*/ 34 w 92"/>
                    <a:gd name="T39" fmla="*/ 26 h 35"/>
                    <a:gd name="T40" fmla="*/ 26 w 92"/>
                    <a:gd name="T41" fmla="*/ 22 h 35"/>
                    <a:gd name="T42" fmla="*/ 19 w 92"/>
                    <a:gd name="T43" fmla="*/ 26 h 35"/>
                    <a:gd name="T44" fmla="*/ 13 w 92"/>
                    <a:gd name="T45" fmla="*/ 24 h 35"/>
                    <a:gd name="T46" fmla="*/ 0 w 92"/>
                    <a:gd name="T47" fmla="*/ 22 h 35"/>
                    <a:gd name="T48" fmla="*/ 4 w 92"/>
                    <a:gd name="T49" fmla="*/ 18 h 35"/>
                    <a:gd name="T50" fmla="*/ 6 w 92"/>
                    <a:gd name="T51" fmla="*/ 13 h 35"/>
                    <a:gd name="T52" fmla="*/ 13 w 92"/>
                    <a:gd name="T53" fmla="*/ 11 h 35"/>
                    <a:gd name="T54" fmla="*/ 11 w 92"/>
                    <a:gd name="T55" fmla="*/ 7 h 35"/>
                    <a:gd name="T56" fmla="*/ 15 w 92"/>
                    <a:gd name="T57" fmla="*/ 7 h 35"/>
                    <a:gd name="T58" fmla="*/ 21 w 92"/>
                    <a:gd name="T59" fmla="*/ 5 h 35"/>
                    <a:gd name="T60" fmla="*/ 30 w 92"/>
                    <a:gd name="T61" fmla="*/ 7 h 35"/>
                    <a:gd name="T62" fmla="*/ 32 w 92"/>
                    <a:gd name="T63" fmla="*/ 11 h 35"/>
                    <a:gd name="T64" fmla="*/ 36 w 92"/>
                    <a:gd name="T65" fmla="*/ 11 h 35"/>
                    <a:gd name="T66" fmla="*/ 36 w 92"/>
                    <a:gd name="T67" fmla="*/ 16 h 35"/>
                    <a:gd name="T68" fmla="*/ 41 w 92"/>
                    <a:gd name="T69" fmla="*/ 13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92" h="35">
                      <a:moveTo>
                        <a:pt x="41" y="13"/>
                      </a:moveTo>
                      <a:cubicBezTo>
                        <a:pt x="39" y="19"/>
                        <a:pt x="56" y="16"/>
                        <a:pt x="60" y="20"/>
                      </a:cubicBezTo>
                      <a:cubicBezTo>
                        <a:pt x="63" y="12"/>
                        <a:pt x="47" y="11"/>
                        <a:pt x="60" y="11"/>
                      </a:cubicBezTo>
                      <a:cubicBezTo>
                        <a:pt x="63" y="4"/>
                        <a:pt x="52" y="10"/>
                        <a:pt x="54" y="3"/>
                      </a:cubicBezTo>
                      <a:cubicBezTo>
                        <a:pt x="60" y="4"/>
                        <a:pt x="61" y="0"/>
                        <a:pt x="67" y="1"/>
                      </a:cubicBezTo>
                      <a:cubicBezTo>
                        <a:pt x="66" y="5"/>
                        <a:pt x="70" y="4"/>
                        <a:pt x="71" y="5"/>
                      </a:cubicBezTo>
                      <a:cubicBezTo>
                        <a:pt x="72" y="6"/>
                        <a:pt x="70" y="8"/>
                        <a:pt x="71" y="9"/>
                      </a:cubicBezTo>
                      <a:cubicBezTo>
                        <a:pt x="73" y="10"/>
                        <a:pt x="76" y="11"/>
                        <a:pt x="79" y="14"/>
                      </a:cubicBezTo>
                      <a:cubicBezTo>
                        <a:pt x="80" y="13"/>
                        <a:pt x="80" y="10"/>
                        <a:pt x="84" y="11"/>
                      </a:cubicBezTo>
                      <a:cubicBezTo>
                        <a:pt x="87" y="11"/>
                        <a:pt x="89" y="13"/>
                        <a:pt x="90" y="14"/>
                      </a:cubicBezTo>
                      <a:cubicBezTo>
                        <a:pt x="90" y="15"/>
                        <a:pt x="92" y="18"/>
                        <a:pt x="92" y="18"/>
                      </a:cubicBezTo>
                      <a:cubicBezTo>
                        <a:pt x="89" y="21"/>
                        <a:pt x="92" y="20"/>
                        <a:pt x="90" y="26"/>
                      </a:cubicBezTo>
                      <a:cubicBezTo>
                        <a:pt x="86" y="21"/>
                        <a:pt x="82" y="27"/>
                        <a:pt x="79" y="27"/>
                      </a:cubicBezTo>
                      <a:cubicBezTo>
                        <a:pt x="75" y="28"/>
                        <a:pt x="75" y="26"/>
                        <a:pt x="71" y="26"/>
                      </a:cubicBezTo>
                      <a:cubicBezTo>
                        <a:pt x="66" y="26"/>
                        <a:pt x="58" y="28"/>
                        <a:pt x="54" y="29"/>
                      </a:cubicBezTo>
                      <a:cubicBezTo>
                        <a:pt x="54" y="30"/>
                        <a:pt x="51" y="29"/>
                        <a:pt x="51" y="29"/>
                      </a:cubicBezTo>
                      <a:cubicBezTo>
                        <a:pt x="49" y="31"/>
                        <a:pt x="48" y="30"/>
                        <a:pt x="45" y="31"/>
                      </a:cubicBezTo>
                      <a:cubicBezTo>
                        <a:pt x="43" y="32"/>
                        <a:pt x="33" y="34"/>
                        <a:pt x="26" y="35"/>
                      </a:cubicBezTo>
                      <a:cubicBezTo>
                        <a:pt x="27" y="28"/>
                        <a:pt x="36" y="30"/>
                        <a:pt x="43" y="29"/>
                      </a:cubicBezTo>
                      <a:cubicBezTo>
                        <a:pt x="44" y="21"/>
                        <a:pt x="37" y="26"/>
                        <a:pt x="34" y="26"/>
                      </a:cubicBezTo>
                      <a:cubicBezTo>
                        <a:pt x="30" y="25"/>
                        <a:pt x="30" y="24"/>
                        <a:pt x="26" y="22"/>
                      </a:cubicBezTo>
                      <a:cubicBezTo>
                        <a:pt x="23" y="21"/>
                        <a:pt x="22" y="25"/>
                        <a:pt x="19" y="26"/>
                      </a:cubicBezTo>
                      <a:cubicBezTo>
                        <a:pt x="16" y="26"/>
                        <a:pt x="16" y="24"/>
                        <a:pt x="13" y="24"/>
                      </a:cubicBezTo>
                      <a:cubicBezTo>
                        <a:pt x="9" y="23"/>
                        <a:pt x="3" y="25"/>
                        <a:pt x="0" y="22"/>
                      </a:cubicBezTo>
                      <a:cubicBezTo>
                        <a:pt x="0" y="20"/>
                        <a:pt x="3" y="19"/>
                        <a:pt x="4" y="18"/>
                      </a:cubicBezTo>
                      <a:cubicBezTo>
                        <a:pt x="4" y="17"/>
                        <a:pt x="5" y="13"/>
                        <a:pt x="6" y="13"/>
                      </a:cubicBezTo>
                      <a:cubicBezTo>
                        <a:pt x="8" y="11"/>
                        <a:pt x="11" y="13"/>
                        <a:pt x="13" y="11"/>
                      </a:cubicBezTo>
                      <a:cubicBezTo>
                        <a:pt x="14" y="10"/>
                        <a:pt x="7" y="8"/>
                        <a:pt x="11" y="7"/>
                      </a:cubicBezTo>
                      <a:cubicBezTo>
                        <a:pt x="13" y="7"/>
                        <a:pt x="14" y="7"/>
                        <a:pt x="15" y="7"/>
                      </a:cubicBezTo>
                      <a:cubicBezTo>
                        <a:pt x="17" y="6"/>
                        <a:pt x="19" y="5"/>
                        <a:pt x="21" y="5"/>
                      </a:cubicBezTo>
                      <a:cubicBezTo>
                        <a:pt x="22" y="5"/>
                        <a:pt x="29" y="6"/>
                        <a:pt x="30" y="7"/>
                      </a:cubicBezTo>
                      <a:cubicBezTo>
                        <a:pt x="31" y="8"/>
                        <a:pt x="30" y="10"/>
                        <a:pt x="32" y="11"/>
                      </a:cubicBezTo>
                      <a:cubicBezTo>
                        <a:pt x="33" y="11"/>
                        <a:pt x="35" y="10"/>
                        <a:pt x="36" y="11"/>
                      </a:cubicBezTo>
                      <a:cubicBezTo>
                        <a:pt x="37" y="12"/>
                        <a:pt x="32" y="17"/>
                        <a:pt x="36" y="16"/>
                      </a:cubicBezTo>
                      <a:cubicBezTo>
                        <a:pt x="37" y="16"/>
                        <a:pt x="38" y="11"/>
                        <a:pt x="4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6" name="任意多边形: 形状 106"/>
                <p:cNvSpPr>
                  <a:spLocks/>
                </p:cNvSpPr>
                <p:nvPr/>
              </p:nvSpPr>
              <p:spPr bwMode="auto">
                <a:xfrm>
                  <a:off x="3675269" y="741268"/>
                  <a:ext cx="151284" cy="100856"/>
                </a:xfrm>
                <a:custGeom>
                  <a:avLst/>
                  <a:gdLst>
                    <a:gd name="T0" fmla="*/ 9 w 73"/>
                    <a:gd name="T1" fmla="*/ 1 h 49"/>
                    <a:gd name="T2" fmla="*/ 41 w 73"/>
                    <a:gd name="T3" fmla="*/ 3 h 49"/>
                    <a:gd name="T4" fmla="*/ 45 w 73"/>
                    <a:gd name="T5" fmla="*/ 3 h 49"/>
                    <a:gd name="T6" fmla="*/ 52 w 73"/>
                    <a:gd name="T7" fmla="*/ 5 h 49"/>
                    <a:gd name="T8" fmla="*/ 60 w 73"/>
                    <a:gd name="T9" fmla="*/ 5 h 49"/>
                    <a:gd name="T10" fmla="*/ 61 w 73"/>
                    <a:gd name="T11" fmla="*/ 6 h 49"/>
                    <a:gd name="T12" fmla="*/ 73 w 73"/>
                    <a:gd name="T13" fmla="*/ 14 h 49"/>
                    <a:gd name="T14" fmla="*/ 56 w 73"/>
                    <a:gd name="T15" fmla="*/ 18 h 49"/>
                    <a:gd name="T16" fmla="*/ 54 w 73"/>
                    <a:gd name="T17" fmla="*/ 21 h 49"/>
                    <a:gd name="T18" fmla="*/ 50 w 73"/>
                    <a:gd name="T19" fmla="*/ 19 h 49"/>
                    <a:gd name="T20" fmla="*/ 48 w 73"/>
                    <a:gd name="T21" fmla="*/ 21 h 49"/>
                    <a:gd name="T22" fmla="*/ 50 w 73"/>
                    <a:gd name="T23" fmla="*/ 23 h 49"/>
                    <a:gd name="T24" fmla="*/ 46 w 73"/>
                    <a:gd name="T25" fmla="*/ 25 h 49"/>
                    <a:gd name="T26" fmla="*/ 46 w 73"/>
                    <a:gd name="T27" fmla="*/ 29 h 49"/>
                    <a:gd name="T28" fmla="*/ 43 w 73"/>
                    <a:gd name="T29" fmla="*/ 29 h 49"/>
                    <a:gd name="T30" fmla="*/ 39 w 73"/>
                    <a:gd name="T31" fmla="*/ 32 h 49"/>
                    <a:gd name="T32" fmla="*/ 39 w 73"/>
                    <a:gd name="T33" fmla="*/ 40 h 49"/>
                    <a:gd name="T34" fmla="*/ 17 w 73"/>
                    <a:gd name="T35" fmla="*/ 46 h 49"/>
                    <a:gd name="T36" fmla="*/ 0 w 73"/>
                    <a:gd name="T37" fmla="*/ 34 h 49"/>
                    <a:gd name="T38" fmla="*/ 5 w 73"/>
                    <a:gd name="T39" fmla="*/ 31 h 49"/>
                    <a:gd name="T40" fmla="*/ 7 w 73"/>
                    <a:gd name="T41" fmla="*/ 27 h 49"/>
                    <a:gd name="T42" fmla="*/ 5 w 73"/>
                    <a:gd name="T43" fmla="*/ 19 h 49"/>
                    <a:gd name="T44" fmla="*/ 9 w 73"/>
                    <a:gd name="T45" fmla="*/ 18 h 49"/>
                    <a:gd name="T46" fmla="*/ 13 w 73"/>
                    <a:gd name="T47" fmla="*/ 10 h 49"/>
                    <a:gd name="T48" fmla="*/ 9 w 73"/>
                    <a:gd name="T49" fmla="*/ 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73" h="49">
                      <a:moveTo>
                        <a:pt x="9" y="1"/>
                      </a:moveTo>
                      <a:cubicBezTo>
                        <a:pt x="21" y="1"/>
                        <a:pt x="33" y="0"/>
                        <a:pt x="41" y="3"/>
                      </a:cubicBezTo>
                      <a:cubicBezTo>
                        <a:pt x="42" y="3"/>
                        <a:pt x="44" y="2"/>
                        <a:pt x="45" y="3"/>
                      </a:cubicBezTo>
                      <a:cubicBezTo>
                        <a:pt x="46" y="5"/>
                        <a:pt x="50" y="3"/>
                        <a:pt x="52" y="5"/>
                      </a:cubicBezTo>
                      <a:cubicBezTo>
                        <a:pt x="55" y="8"/>
                        <a:pt x="52" y="2"/>
                        <a:pt x="60" y="5"/>
                      </a:cubicBezTo>
                      <a:cubicBezTo>
                        <a:pt x="60" y="5"/>
                        <a:pt x="60" y="6"/>
                        <a:pt x="61" y="6"/>
                      </a:cubicBezTo>
                      <a:cubicBezTo>
                        <a:pt x="63" y="6"/>
                        <a:pt x="73" y="9"/>
                        <a:pt x="73" y="14"/>
                      </a:cubicBezTo>
                      <a:cubicBezTo>
                        <a:pt x="66" y="15"/>
                        <a:pt x="60" y="16"/>
                        <a:pt x="56" y="18"/>
                      </a:cubicBezTo>
                      <a:cubicBezTo>
                        <a:pt x="54" y="18"/>
                        <a:pt x="55" y="21"/>
                        <a:pt x="54" y="21"/>
                      </a:cubicBezTo>
                      <a:cubicBezTo>
                        <a:pt x="53" y="22"/>
                        <a:pt x="51" y="19"/>
                        <a:pt x="50" y="19"/>
                      </a:cubicBezTo>
                      <a:cubicBezTo>
                        <a:pt x="51" y="19"/>
                        <a:pt x="48" y="23"/>
                        <a:pt x="48" y="21"/>
                      </a:cubicBezTo>
                      <a:cubicBezTo>
                        <a:pt x="48" y="22"/>
                        <a:pt x="50" y="24"/>
                        <a:pt x="50" y="23"/>
                      </a:cubicBezTo>
                      <a:cubicBezTo>
                        <a:pt x="49" y="25"/>
                        <a:pt x="47" y="24"/>
                        <a:pt x="46" y="25"/>
                      </a:cubicBezTo>
                      <a:cubicBezTo>
                        <a:pt x="46" y="26"/>
                        <a:pt x="47" y="28"/>
                        <a:pt x="46" y="29"/>
                      </a:cubicBezTo>
                      <a:cubicBezTo>
                        <a:pt x="46" y="29"/>
                        <a:pt x="43" y="28"/>
                        <a:pt x="43" y="29"/>
                      </a:cubicBezTo>
                      <a:cubicBezTo>
                        <a:pt x="42" y="30"/>
                        <a:pt x="41" y="32"/>
                        <a:pt x="39" y="32"/>
                      </a:cubicBezTo>
                      <a:cubicBezTo>
                        <a:pt x="39" y="35"/>
                        <a:pt x="39" y="37"/>
                        <a:pt x="39" y="40"/>
                      </a:cubicBezTo>
                      <a:cubicBezTo>
                        <a:pt x="30" y="40"/>
                        <a:pt x="31" y="49"/>
                        <a:pt x="17" y="46"/>
                      </a:cubicBezTo>
                      <a:cubicBezTo>
                        <a:pt x="18" y="34"/>
                        <a:pt x="7" y="37"/>
                        <a:pt x="0" y="34"/>
                      </a:cubicBezTo>
                      <a:cubicBezTo>
                        <a:pt x="1" y="32"/>
                        <a:pt x="4" y="32"/>
                        <a:pt x="5" y="31"/>
                      </a:cubicBezTo>
                      <a:cubicBezTo>
                        <a:pt x="6" y="30"/>
                        <a:pt x="2" y="25"/>
                        <a:pt x="7" y="27"/>
                      </a:cubicBezTo>
                      <a:cubicBezTo>
                        <a:pt x="8" y="24"/>
                        <a:pt x="5" y="23"/>
                        <a:pt x="5" y="19"/>
                      </a:cubicBezTo>
                      <a:cubicBezTo>
                        <a:pt x="8" y="22"/>
                        <a:pt x="8" y="21"/>
                        <a:pt x="9" y="18"/>
                      </a:cubicBezTo>
                      <a:cubicBezTo>
                        <a:pt x="10" y="15"/>
                        <a:pt x="13" y="16"/>
                        <a:pt x="13" y="10"/>
                      </a:cubicBezTo>
                      <a:cubicBezTo>
                        <a:pt x="14" y="4"/>
                        <a:pt x="7" y="8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7" name="任意多边形: 形状 107"/>
                <p:cNvSpPr>
                  <a:spLocks/>
                </p:cNvSpPr>
                <p:nvPr/>
              </p:nvSpPr>
              <p:spPr bwMode="auto">
                <a:xfrm>
                  <a:off x="3980639" y="760879"/>
                  <a:ext cx="30817" cy="23814"/>
                </a:xfrm>
                <a:custGeom>
                  <a:avLst/>
                  <a:gdLst>
                    <a:gd name="T0" fmla="*/ 2 w 15"/>
                    <a:gd name="T1" fmla="*/ 0 h 11"/>
                    <a:gd name="T2" fmla="*/ 13 w 15"/>
                    <a:gd name="T3" fmla="*/ 0 h 11"/>
                    <a:gd name="T4" fmla="*/ 15 w 15"/>
                    <a:gd name="T5" fmla="*/ 8 h 11"/>
                    <a:gd name="T6" fmla="*/ 11 w 15"/>
                    <a:gd name="T7" fmla="*/ 11 h 11"/>
                    <a:gd name="T8" fmla="*/ 0 w 15"/>
                    <a:gd name="T9" fmla="*/ 6 h 11"/>
                    <a:gd name="T10" fmla="*/ 2 w 15"/>
                    <a:gd name="T1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11">
                      <a:moveTo>
                        <a:pt x="2" y="0"/>
                      </a:moveTo>
                      <a:cubicBezTo>
                        <a:pt x="6" y="0"/>
                        <a:pt x="9" y="0"/>
                        <a:pt x="13" y="0"/>
                      </a:cubicBezTo>
                      <a:cubicBezTo>
                        <a:pt x="13" y="3"/>
                        <a:pt x="15" y="4"/>
                        <a:pt x="15" y="8"/>
                      </a:cubicBezTo>
                      <a:cubicBezTo>
                        <a:pt x="12" y="7"/>
                        <a:pt x="11" y="9"/>
                        <a:pt x="11" y="11"/>
                      </a:cubicBezTo>
                      <a:cubicBezTo>
                        <a:pt x="8" y="9"/>
                        <a:pt x="7" y="5"/>
                        <a:pt x="0" y="6"/>
                      </a:cubicBezTo>
                      <a:cubicBezTo>
                        <a:pt x="1" y="4"/>
                        <a:pt x="2" y="3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8" name="任意多边形: 形状 108"/>
                <p:cNvSpPr>
                  <a:spLocks/>
                </p:cNvSpPr>
                <p:nvPr/>
              </p:nvSpPr>
              <p:spPr bwMode="auto">
                <a:xfrm>
                  <a:off x="4148733" y="751074"/>
                  <a:ext cx="77043" cy="54631"/>
                </a:xfrm>
                <a:custGeom>
                  <a:avLst/>
                  <a:gdLst>
                    <a:gd name="T0" fmla="*/ 33 w 37"/>
                    <a:gd name="T1" fmla="*/ 1 h 26"/>
                    <a:gd name="T2" fmla="*/ 35 w 37"/>
                    <a:gd name="T3" fmla="*/ 11 h 26"/>
                    <a:gd name="T4" fmla="*/ 31 w 37"/>
                    <a:gd name="T5" fmla="*/ 14 h 26"/>
                    <a:gd name="T6" fmla="*/ 22 w 37"/>
                    <a:gd name="T7" fmla="*/ 16 h 26"/>
                    <a:gd name="T8" fmla="*/ 7 w 37"/>
                    <a:gd name="T9" fmla="*/ 26 h 26"/>
                    <a:gd name="T10" fmla="*/ 5 w 37"/>
                    <a:gd name="T11" fmla="*/ 18 h 26"/>
                    <a:gd name="T12" fmla="*/ 1 w 37"/>
                    <a:gd name="T13" fmla="*/ 14 h 26"/>
                    <a:gd name="T14" fmla="*/ 1 w 37"/>
                    <a:gd name="T15" fmla="*/ 5 h 26"/>
                    <a:gd name="T16" fmla="*/ 5 w 37"/>
                    <a:gd name="T17" fmla="*/ 1 h 26"/>
                    <a:gd name="T18" fmla="*/ 10 w 37"/>
                    <a:gd name="T19" fmla="*/ 0 h 26"/>
                    <a:gd name="T20" fmla="*/ 25 w 37"/>
                    <a:gd name="T21" fmla="*/ 3 h 26"/>
                    <a:gd name="T22" fmla="*/ 33 w 37"/>
                    <a:gd name="T23" fmla="*/ 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26">
                      <a:moveTo>
                        <a:pt x="33" y="1"/>
                      </a:moveTo>
                      <a:cubicBezTo>
                        <a:pt x="37" y="1"/>
                        <a:pt x="34" y="8"/>
                        <a:pt x="35" y="11"/>
                      </a:cubicBezTo>
                      <a:cubicBezTo>
                        <a:pt x="32" y="10"/>
                        <a:pt x="31" y="12"/>
                        <a:pt x="31" y="14"/>
                      </a:cubicBezTo>
                      <a:cubicBezTo>
                        <a:pt x="25" y="11"/>
                        <a:pt x="23" y="21"/>
                        <a:pt x="22" y="16"/>
                      </a:cubicBezTo>
                      <a:cubicBezTo>
                        <a:pt x="17" y="20"/>
                        <a:pt x="14" y="25"/>
                        <a:pt x="7" y="26"/>
                      </a:cubicBezTo>
                      <a:cubicBezTo>
                        <a:pt x="5" y="24"/>
                        <a:pt x="5" y="21"/>
                        <a:pt x="5" y="18"/>
                      </a:cubicBezTo>
                      <a:cubicBezTo>
                        <a:pt x="4" y="16"/>
                        <a:pt x="2" y="17"/>
                        <a:pt x="1" y="14"/>
                      </a:cubicBezTo>
                      <a:cubicBezTo>
                        <a:pt x="0" y="12"/>
                        <a:pt x="2" y="8"/>
                        <a:pt x="1" y="5"/>
                      </a:cubicBezTo>
                      <a:cubicBezTo>
                        <a:pt x="4" y="6"/>
                        <a:pt x="5" y="4"/>
                        <a:pt x="5" y="1"/>
                      </a:cubicBezTo>
                      <a:cubicBezTo>
                        <a:pt x="7" y="2"/>
                        <a:pt x="10" y="2"/>
                        <a:pt x="10" y="0"/>
                      </a:cubicBezTo>
                      <a:cubicBezTo>
                        <a:pt x="13" y="3"/>
                        <a:pt x="23" y="0"/>
                        <a:pt x="25" y="3"/>
                      </a:cubicBezTo>
                      <a:cubicBezTo>
                        <a:pt x="28" y="3"/>
                        <a:pt x="32" y="4"/>
                        <a:pt x="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9" name="任意多边形: 形状 109"/>
                <p:cNvSpPr>
                  <a:spLocks/>
                </p:cNvSpPr>
                <p:nvPr/>
              </p:nvSpPr>
              <p:spPr bwMode="auto">
                <a:xfrm>
                  <a:off x="5279164" y="962591"/>
                  <a:ext cx="166694" cy="81245"/>
                </a:xfrm>
                <a:custGeom>
                  <a:avLst/>
                  <a:gdLst>
                    <a:gd name="T0" fmla="*/ 58 w 80"/>
                    <a:gd name="T1" fmla="*/ 0 h 39"/>
                    <a:gd name="T2" fmla="*/ 66 w 80"/>
                    <a:gd name="T3" fmla="*/ 4 h 39"/>
                    <a:gd name="T4" fmla="*/ 71 w 80"/>
                    <a:gd name="T5" fmla="*/ 6 h 39"/>
                    <a:gd name="T6" fmla="*/ 69 w 80"/>
                    <a:gd name="T7" fmla="*/ 9 h 39"/>
                    <a:gd name="T8" fmla="*/ 79 w 80"/>
                    <a:gd name="T9" fmla="*/ 15 h 39"/>
                    <a:gd name="T10" fmla="*/ 73 w 80"/>
                    <a:gd name="T11" fmla="*/ 26 h 39"/>
                    <a:gd name="T12" fmla="*/ 68 w 80"/>
                    <a:gd name="T13" fmla="*/ 28 h 39"/>
                    <a:gd name="T14" fmla="*/ 60 w 80"/>
                    <a:gd name="T15" fmla="*/ 32 h 39"/>
                    <a:gd name="T16" fmla="*/ 55 w 80"/>
                    <a:gd name="T17" fmla="*/ 34 h 39"/>
                    <a:gd name="T18" fmla="*/ 51 w 80"/>
                    <a:gd name="T19" fmla="*/ 35 h 39"/>
                    <a:gd name="T20" fmla="*/ 28 w 80"/>
                    <a:gd name="T21" fmla="*/ 37 h 39"/>
                    <a:gd name="T22" fmla="*/ 27 w 80"/>
                    <a:gd name="T23" fmla="*/ 35 h 39"/>
                    <a:gd name="T24" fmla="*/ 19 w 80"/>
                    <a:gd name="T25" fmla="*/ 32 h 39"/>
                    <a:gd name="T26" fmla="*/ 15 w 80"/>
                    <a:gd name="T27" fmla="*/ 30 h 39"/>
                    <a:gd name="T28" fmla="*/ 19 w 80"/>
                    <a:gd name="T29" fmla="*/ 28 h 39"/>
                    <a:gd name="T30" fmla="*/ 14 w 80"/>
                    <a:gd name="T31" fmla="*/ 24 h 39"/>
                    <a:gd name="T32" fmla="*/ 14 w 80"/>
                    <a:gd name="T33" fmla="*/ 13 h 39"/>
                    <a:gd name="T34" fmla="*/ 2 w 80"/>
                    <a:gd name="T35" fmla="*/ 15 h 39"/>
                    <a:gd name="T36" fmla="*/ 6 w 80"/>
                    <a:gd name="T37" fmla="*/ 7 h 39"/>
                    <a:gd name="T38" fmla="*/ 21 w 80"/>
                    <a:gd name="T39" fmla="*/ 7 h 39"/>
                    <a:gd name="T40" fmla="*/ 23 w 80"/>
                    <a:gd name="T41" fmla="*/ 15 h 39"/>
                    <a:gd name="T42" fmla="*/ 28 w 80"/>
                    <a:gd name="T43" fmla="*/ 7 h 39"/>
                    <a:gd name="T44" fmla="*/ 40 w 80"/>
                    <a:gd name="T45" fmla="*/ 11 h 39"/>
                    <a:gd name="T46" fmla="*/ 43 w 80"/>
                    <a:gd name="T47" fmla="*/ 7 h 39"/>
                    <a:gd name="T48" fmla="*/ 55 w 80"/>
                    <a:gd name="T49" fmla="*/ 6 h 39"/>
                    <a:gd name="T50" fmla="*/ 58 w 80"/>
                    <a:gd name="T51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0" h="39">
                      <a:moveTo>
                        <a:pt x="58" y="0"/>
                      </a:moveTo>
                      <a:cubicBezTo>
                        <a:pt x="60" y="1"/>
                        <a:pt x="63" y="2"/>
                        <a:pt x="66" y="4"/>
                      </a:cubicBezTo>
                      <a:cubicBezTo>
                        <a:pt x="66" y="4"/>
                        <a:pt x="71" y="5"/>
                        <a:pt x="71" y="6"/>
                      </a:cubicBezTo>
                      <a:cubicBezTo>
                        <a:pt x="72" y="6"/>
                        <a:pt x="69" y="9"/>
                        <a:pt x="69" y="9"/>
                      </a:cubicBezTo>
                      <a:cubicBezTo>
                        <a:pt x="70" y="13"/>
                        <a:pt x="74" y="16"/>
                        <a:pt x="79" y="15"/>
                      </a:cubicBezTo>
                      <a:cubicBezTo>
                        <a:pt x="80" y="20"/>
                        <a:pt x="78" y="22"/>
                        <a:pt x="73" y="26"/>
                      </a:cubicBezTo>
                      <a:cubicBezTo>
                        <a:pt x="72" y="27"/>
                        <a:pt x="69" y="27"/>
                        <a:pt x="68" y="28"/>
                      </a:cubicBezTo>
                      <a:cubicBezTo>
                        <a:pt x="64" y="30"/>
                        <a:pt x="65" y="30"/>
                        <a:pt x="60" y="32"/>
                      </a:cubicBezTo>
                      <a:cubicBezTo>
                        <a:pt x="60" y="32"/>
                        <a:pt x="55" y="33"/>
                        <a:pt x="55" y="34"/>
                      </a:cubicBezTo>
                      <a:cubicBezTo>
                        <a:pt x="53" y="35"/>
                        <a:pt x="53" y="35"/>
                        <a:pt x="51" y="35"/>
                      </a:cubicBezTo>
                      <a:cubicBezTo>
                        <a:pt x="49" y="36"/>
                        <a:pt x="35" y="39"/>
                        <a:pt x="28" y="37"/>
                      </a:cubicBezTo>
                      <a:cubicBezTo>
                        <a:pt x="28" y="37"/>
                        <a:pt x="28" y="36"/>
                        <a:pt x="27" y="35"/>
                      </a:cubicBezTo>
                      <a:cubicBezTo>
                        <a:pt x="24" y="35"/>
                        <a:pt x="23" y="32"/>
                        <a:pt x="19" y="32"/>
                      </a:cubicBezTo>
                      <a:cubicBezTo>
                        <a:pt x="18" y="32"/>
                        <a:pt x="17" y="30"/>
                        <a:pt x="15" y="30"/>
                      </a:cubicBezTo>
                      <a:cubicBezTo>
                        <a:pt x="15" y="28"/>
                        <a:pt x="18" y="28"/>
                        <a:pt x="19" y="28"/>
                      </a:cubicBezTo>
                      <a:cubicBezTo>
                        <a:pt x="19" y="26"/>
                        <a:pt x="14" y="26"/>
                        <a:pt x="14" y="24"/>
                      </a:cubicBezTo>
                      <a:cubicBezTo>
                        <a:pt x="12" y="21"/>
                        <a:pt x="15" y="18"/>
                        <a:pt x="14" y="13"/>
                      </a:cubicBezTo>
                      <a:cubicBezTo>
                        <a:pt x="6" y="11"/>
                        <a:pt x="7" y="20"/>
                        <a:pt x="2" y="15"/>
                      </a:cubicBezTo>
                      <a:cubicBezTo>
                        <a:pt x="0" y="9"/>
                        <a:pt x="8" y="14"/>
                        <a:pt x="6" y="7"/>
                      </a:cubicBezTo>
                      <a:cubicBezTo>
                        <a:pt x="14" y="9"/>
                        <a:pt x="13" y="8"/>
                        <a:pt x="21" y="7"/>
                      </a:cubicBezTo>
                      <a:cubicBezTo>
                        <a:pt x="22" y="11"/>
                        <a:pt x="27" y="11"/>
                        <a:pt x="23" y="15"/>
                      </a:cubicBezTo>
                      <a:cubicBezTo>
                        <a:pt x="28" y="15"/>
                        <a:pt x="29" y="12"/>
                        <a:pt x="28" y="7"/>
                      </a:cubicBezTo>
                      <a:cubicBezTo>
                        <a:pt x="29" y="11"/>
                        <a:pt x="45" y="3"/>
                        <a:pt x="40" y="11"/>
                      </a:cubicBezTo>
                      <a:cubicBezTo>
                        <a:pt x="44" y="13"/>
                        <a:pt x="42" y="8"/>
                        <a:pt x="43" y="7"/>
                      </a:cubicBezTo>
                      <a:cubicBezTo>
                        <a:pt x="46" y="6"/>
                        <a:pt x="51" y="7"/>
                        <a:pt x="55" y="6"/>
                      </a:cubicBezTo>
                      <a:cubicBezTo>
                        <a:pt x="57" y="5"/>
                        <a:pt x="58" y="3"/>
                        <a:pt x="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0" name="任意多边形: 形状 110"/>
                <p:cNvSpPr>
                  <a:spLocks/>
                </p:cNvSpPr>
                <p:nvPr/>
              </p:nvSpPr>
              <p:spPr bwMode="auto">
                <a:xfrm>
                  <a:off x="4284608" y="982202"/>
                  <a:ext cx="99456" cy="70039"/>
                </a:xfrm>
                <a:custGeom>
                  <a:avLst/>
                  <a:gdLst>
                    <a:gd name="T0" fmla="*/ 13 w 48"/>
                    <a:gd name="T1" fmla="*/ 0 h 34"/>
                    <a:gd name="T2" fmla="*/ 24 w 48"/>
                    <a:gd name="T3" fmla="*/ 12 h 34"/>
                    <a:gd name="T4" fmla="*/ 27 w 48"/>
                    <a:gd name="T5" fmla="*/ 10 h 34"/>
                    <a:gd name="T6" fmla="*/ 33 w 48"/>
                    <a:gd name="T7" fmla="*/ 15 h 34"/>
                    <a:gd name="T8" fmla="*/ 41 w 48"/>
                    <a:gd name="T9" fmla="*/ 25 h 34"/>
                    <a:gd name="T10" fmla="*/ 48 w 48"/>
                    <a:gd name="T11" fmla="*/ 26 h 34"/>
                    <a:gd name="T12" fmla="*/ 24 w 48"/>
                    <a:gd name="T13" fmla="*/ 28 h 34"/>
                    <a:gd name="T14" fmla="*/ 14 w 48"/>
                    <a:gd name="T15" fmla="*/ 34 h 34"/>
                    <a:gd name="T16" fmla="*/ 0 w 48"/>
                    <a:gd name="T17" fmla="*/ 28 h 34"/>
                    <a:gd name="T18" fmla="*/ 3 w 48"/>
                    <a:gd name="T19" fmla="*/ 26 h 34"/>
                    <a:gd name="T20" fmla="*/ 5 w 48"/>
                    <a:gd name="T21" fmla="*/ 23 h 34"/>
                    <a:gd name="T22" fmla="*/ 5 w 48"/>
                    <a:gd name="T23" fmla="*/ 6 h 34"/>
                    <a:gd name="T24" fmla="*/ 13 w 48"/>
                    <a:gd name="T2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8" h="34">
                      <a:moveTo>
                        <a:pt x="13" y="0"/>
                      </a:moveTo>
                      <a:cubicBezTo>
                        <a:pt x="15" y="5"/>
                        <a:pt x="25" y="3"/>
                        <a:pt x="24" y="12"/>
                      </a:cubicBezTo>
                      <a:cubicBezTo>
                        <a:pt x="25" y="13"/>
                        <a:pt x="28" y="10"/>
                        <a:pt x="27" y="10"/>
                      </a:cubicBezTo>
                      <a:cubicBezTo>
                        <a:pt x="30" y="11"/>
                        <a:pt x="29" y="15"/>
                        <a:pt x="33" y="15"/>
                      </a:cubicBezTo>
                      <a:cubicBezTo>
                        <a:pt x="36" y="15"/>
                        <a:pt x="38" y="22"/>
                        <a:pt x="41" y="25"/>
                      </a:cubicBezTo>
                      <a:cubicBezTo>
                        <a:pt x="46" y="23"/>
                        <a:pt x="44" y="23"/>
                        <a:pt x="48" y="26"/>
                      </a:cubicBezTo>
                      <a:cubicBezTo>
                        <a:pt x="44" y="31"/>
                        <a:pt x="31" y="27"/>
                        <a:pt x="24" y="28"/>
                      </a:cubicBezTo>
                      <a:cubicBezTo>
                        <a:pt x="21" y="30"/>
                        <a:pt x="16" y="31"/>
                        <a:pt x="14" y="34"/>
                      </a:cubicBezTo>
                      <a:cubicBezTo>
                        <a:pt x="10" y="31"/>
                        <a:pt x="8" y="26"/>
                        <a:pt x="0" y="28"/>
                      </a:cubicBezTo>
                      <a:cubicBezTo>
                        <a:pt x="0" y="27"/>
                        <a:pt x="2" y="27"/>
                        <a:pt x="3" y="26"/>
                      </a:cubicBezTo>
                      <a:cubicBezTo>
                        <a:pt x="1" y="24"/>
                        <a:pt x="2" y="23"/>
                        <a:pt x="5" y="23"/>
                      </a:cubicBezTo>
                      <a:cubicBezTo>
                        <a:pt x="2" y="16"/>
                        <a:pt x="5" y="14"/>
                        <a:pt x="5" y="6"/>
                      </a:cubicBezTo>
                      <a:cubicBezTo>
                        <a:pt x="9" y="5"/>
                        <a:pt x="13" y="5"/>
                        <a:pt x="1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1" name="任意多边形: 形状 111"/>
                <p:cNvSpPr>
                  <a:spLocks/>
                </p:cNvSpPr>
                <p:nvPr/>
              </p:nvSpPr>
              <p:spPr bwMode="auto">
                <a:xfrm>
                  <a:off x="7168819" y="2123840"/>
                  <a:ext cx="165292" cy="177900"/>
                </a:xfrm>
                <a:custGeom>
                  <a:avLst/>
                  <a:gdLst>
                    <a:gd name="T0" fmla="*/ 8 w 80"/>
                    <a:gd name="T1" fmla="*/ 12 h 86"/>
                    <a:gd name="T2" fmla="*/ 4 w 80"/>
                    <a:gd name="T3" fmla="*/ 11 h 86"/>
                    <a:gd name="T4" fmla="*/ 0 w 80"/>
                    <a:gd name="T5" fmla="*/ 5 h 86"/>
                    <a:gd name="T6" fmla="*/ 15 w 80"/>
                    <a:gd name="T7" fmla="*/ 3 h 86"/>
                    <a:gd name="T8" fmla="*/ 23 w 80"/>
                    <a:gd name="T9" fmla="*/ 7 h 86"/>
                    <a:gd name="T10" fmla="*/ 23 w 80"/>
                    <a:gd name="T11" fmla="*/ 11 h 86"/>
                    <a:gd name="T12" fmla="*/ 26 w 80"/>
                    <a:gd name="T13" fmla="*/ 14 h 86"/>
                    <a:gd name="T14" fmla="*/ 34 w 80"/>
                    <a:gd name="T15" fmla="*/ 18 h 86"/>
                    <a:gd name="T16" fmla="*/ 47 w 80"/>
                    <a:gd name="T17" fmla="*/ 29 h 86"/>
                    <a:gd name="T18" fmla="*/ 51 w 80"/>
                    <a:gd name="T19" fmla="*/ 35 h 86"/>
                    <a:gd name="T20" fmla="*/ 56 w 80"/>
                    <a:gd name="T21" fmla="*/ 37 h 86"/>
                    <a:gd name="T22" fmla="*/ 60 w 80"/>
                    <a:gd name="T23" fmla="*/ 40 h 86"/>
                    <a:gd name="T24" fmla="*/ 60 w 80"/>
                    <a:gd name="T25" fmla="*/ 44 h 86"/>
                    <a:gd name="T26" fmla="*/ 64 w 80"/>
                    <a:gd name="T27" fmla="*/ 48 h 86"/>
                    <a:gd name="T28" fmla="*/ 69 w 80"/>
                    <a:gd name="T29" fmla="*/ 53 h 86"/>
                    <a:gd name="T30" fmla="*/ 73 w 80"/>
                    <a:gd name="T31" fmla="*/ 57 h 86"/>
                    <a:gd name="T32" fmla="*/ 77 w 80"/>
                    <a:gd name="T33" fmla="*/ 66 h 86"/>
                    <a:gd name="T34" fmla="*/ 79 w 80"/>
                    <a:gd name="T35" fmla="*/ 74 h 86"/>
                    <a:gd name="T36" fmla="*/ 80 w 80"/>
                    <a:gd name="T37" fmla="*/ 80 h 86"/>
                    <a:gd name="T38" fmla="*/ 71 w 80"/>
                    <a:gd name="T39" fmla="*/ 81 h 86"/>
                    <a:gd name="T40" fmla="*/ 64 w 80"/>
                    <a:gd name="T41" fmla="*/ 81 h 86"/>
                    <a:gd name="T42" fmla="*/ 64 w 80"/>
                    <a:gd name="T43" fmla="*/ 78 h 86"/>
                    <a:gd name="T44" fmla="*/ 60 w 80"/>
                    <a:gd name="T45" fmla="*/ 78 h 86"/>
                    <a:gd name="T46" fmla="*/ 51 w 80"/>
                    <a:gd name="T47" fmla="*/ 70 h 86"/>
                    <a:gd name="T48" fmla="*/ 52 w 80"/>
                    <a:gd name="T49" fmla="*/ 66 h 86"/>
                    <a:gd name="T50" fmla="*/ 51 w 80"/>
                    <a:gd name="T51" fmla="*/ 66 h 86"/>
                    <a:gd name="T52" fmla="*/ 49 w 80"/>
                    <a:gd name="T53" fmla="*/ 63 h 86"/>
                    <a:gd name="T54" fmla="*/ 45 w 80"/>
                    <a:gd name="T55" fmla="*/ 63 h 86"/>
                    <a:gd name="T56" fmla="*/ 38 w 80"/>
                    <a:gd name="T57" fmla="*/ 55 h 86"/>
                    <a:gd name="T58" fmla="*/ 34 w 80"/>
                    <a:gd name="T59" fmla="*/ 42 h 86"/>
                    <a:gd name="T60" fmla="*/ 32 w 80"/>
                    <a:gd name="T61" fmla="*/ 46 h 86"/>
                    <a:gd name="T62" fmla="*/ 28 w 80"/>
                    <a:gd name="T63" fmla="*/ 37 h 86"/>
                    <a:gd name="T64" fmla="*/ 24 w 80"/>
                    <a:gd name="T65" fmla="*/ 33 h 86"/>
                    <a:gd name="T66" fmla="*/ 21 w 80"/>
                    <a:gd name="T67" fmla="*/ 31 h 86"/>
                    <a:gd name="T68" fmla="*/ 19 w 80"/>
                    <a:gd name="T69" fmla="*/ 24 h 86"/>
                    <a:gd name="T70" fmla="*/ 13 w 80"/>
                    <a:gd name="T71" fmla="*/ 20 h 86"/>
                    <a:gd name="T72" fmla="*/ 10 w 80"/>
                    <a:gd name="T73" fmla="*/ 16 h 86"/>
                    <a:gd name="T74" fmla="*/ 8 w 80"/>
                    <a:gd name="T75" fmla="*/ 12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0" h="86">
                      <a:moveTo>
                        <a:pt x="8" y="12"/>
                      </a:moveTo>
                      <a:cubicBezTo>
                        <a:pt x="8" y="10"/>
                        <a:pt x="5" y="11"/>
                        <a:pt x="4" y="11"/>
                      </a:cubicBezTo>
                      <a:cubicBezTo>
                        <a:pt x="2" y="9"/>
                        <a:pt x="4" y="4"/>
                        <a:pt x="0" y="5"/>
                      </a:cubicBezTo>
                      <a:cubicBezTo>
                        <a:pt x="5" y="0"/>
                        <a:pt x="9" y="6"/>
                        <a:pt x="15" y="3"/>
                      </a:cubicBezTo>
                      <a:cubicBezTo>
                        <a:pt x="15" y="8"/>
                        <a:pt x="20" y="5"/>
                        <a:pt x="23" y="7"/>
                      </a:cubicBezTo>
                      <a:cubicBezTo>
                        <a:pt x="23" y="7"/>
                        <a:pt x="22" y="10"/>
                        <a:pt x="23" y="11"/>
                      </a:cubicBezTo>
                      <a:cubicBezTo>
                        <a:pt x="24" y="12"/>
                        <a:pt x="27" y="10"/>
                        <a:pt x="26" y="14"/>
                      </a:cubicBezTo>
                      <a:cubicBezTo>
                        <a:pt x="31" y="13"/>
                        <a:pt x="30" y="18"/>
                        <a:pt x="34" y="18"/>
                      </a:cubicBezTo>
                      <a:cubicBezTo>
                        <a:pt x="37" y="18"/>
                        <a:pt x="42" y="29"/>
                        <a:pt x="47" y="29"/>
                      </a:cubicBezTo>
                      <a:cubicBezTo>
                        <a:pt x="51" y="29"/>
                        <a:pt x="49" y="33"/>
                        <a:pt x="51" y="35"/>
                      </a:cubicBezTo>
                      <a:cubicBezTo>
                        <a:pt x="52" y="36"/>
                        <a:pt x="55" y="36"/>
                        <a:pt x="56" y="37"/>
                      </a:cubicBezTo>
                      <a:cubicBezTo>
                        <a:pt x="57" y="37"/>
                        <a:pt x="59" y="40"/>
                        <a:pt x="60" y="40"/>
                      </a:cubicBezTo>
                      <a:cubicBezTo>
                        <a:pt x="61" y="41"/>
                        <a:pt x="59" y="43"/>
                        <a:pt x="60" y="44"/>
                      </a:cubicBezTo>
                      <a:cubicBezTo>
                        <a:pt x="61" y="45"/>
                        <a:pt x="63" y="47"/>
                        <a:pt x="64" y="48"/>
                      </a:cubicBezTo>
                      <a:cubicBezTo>
                        <a:pt x="65" y="49"/>
                        <a:pt x="66" y="53"/>
                        <a:pt x="69" y="53"/>
                      </a:cubicBezTo>
                      <a:cubicBezTo>
                        <a:pt x="70" y="53"/>
                        <a:pt x="72" y="57"/>
                        <a:pt x="73" y="57"/>
                      </a:cubicBezTo>
                      <a:cubicBezTo>
                        <a:pt x="75" y="59"/>
                        <a:pt x="74" y="66"/>
                        <a:pt x="77" y="66"/>
                      </a:cubicBezTo>
                      <a:cubicBezTo>
                        <a:pt x="79" y="67"/>
                        <a:pt x="79" y="72"/>
                        <a:pt x="79" y="74"/>
                      </a:cubicBezTo>
                      <a:cubicBezTo>
                        <a:pt x="78" y="77"/>
                        <a:pt x="74" y="80"/>
                        <a:pt x="80" y="80"/>
                      </a:cubicBezTo>
                      <a:cubicBezTo>
                        <a:pt x="80" y="86"/>
                        <a:pt x="74" y="82"/>
                        <a:pt x="71" y="81"/>
                      </a:cubicBezTo>
                      <a:cubicBezTo>
                        <a:pt x="69" y="81"/>
                        <a:pt x="66" y="82"/>
                        <a:pt x="64" y="81"/>
                      </a:cubicBezTo>
                      <a:cubicBezTo>
                        <a:pt x="63" y="81"/>
                        <a:pt x="64" y="78"/>
                        <a:pt x="64" y="78"/>
                      </a:cubicBezTo>
                      <a:cubicBezTo>
                        <a:pt x="63" y="77"/>
                        <a:pt x="61" y="78"/>
                        <a:pt x="60" y="78"/>
                      </a:cubicBezTo>
                      <a:cubicBezTo>
                        <a:pt x="58" y="76"/>
                        <a:pt x="55" y="70"/>
                        <a:pt x="51" y="70"/>
                      </a:cubicBezTo>
                      <a:cubicBezTo>
                        <a:pt x="51" y="69"/>
                        <a:pt x="52" y="68"/>
                        <a:pt x="52" y="66"/>
                      </a:cubicBezTo>
                      <a:cubicBezTo>
                        <a:pt x="52" y="64"/>
                        <a:pt x="51" y="65"/>
                        <a:pt x="51" y="66"/>
                      </a:cubicBezTo>
                      <a:cubicBezTo>
                        <a:pt x="48" y="67"/>
                        <a:pt x="50" y="63"/>
                        <a:pt x="49" y="63"/>
                      </a:cubicBezTo>
                      <a:cubicBezTo>
                        <a:pt x="48" y="62"/>
                        <a:pt x="46" y="63"/>
                        <a:pt x="45" y="63"/>
                      </a:cubicBezTo>
                      <a:cubicBezTo>
                        <a:pt x="43" y="60"/>
                        <a:pt x="43" y="55"/>
                        <a:pt x="38" y="55"/>
                      </a:cubicBezTo>
                      <a:cubicBezTo>
                        <a:pt x="40" y="48"/>
                        <a:pt x="34" y="48"/>
                        <a:pt x="34" y="42"/>
                      </a:cubicBezTo>
                      <a:cubicBezTo>
                        <a:pt x="32" y="42"/>
                        <a:pt x="32" y="44"/>
                        <a:pt x="32" y="46"/>
                      </a:cubicBezTo>
                      <a:cubicBezTo>
                        <a:pt x="29" y="44"/>
                        <a:pt x="30" y="40"/>
                        <a:pt x="28" y="37"/>
                      </a:cubicBezTo>
                      <a:cubicBezTo>
                        <a:pt x="28" y="36"/>
                        <a:pt x="25" y="34"/>
                        <a:pt x="24" y="33"/>
                      </a:cubicBezTo>
                      <a:cubicBezTo>
                        <a:pt x="24" y="32"/>
                        <a:pt x="23" y="31"/>
                        <a:pt x="21" y="31"/>
                      </a:cubicBezTo>
                      <a:cubicBezTo>
                        <a:pt x="22" y="27"/>
                        <a:pt x="20" y="26"/>
                        <a:pt x="19" y="24"/>
                      </a:cubicBezTo>
                      <a:cubicBezTo>
                        <a:pt x="18" y="21"/>
                        <a:pt x="15" y="21"/>
                        <a:pt x="13" y="20"/>
                      </a:cubicBezTo>
                      <a:cubicBezTo>
                        <a:pt x="13" y="20"/>
                        <a:pt x="9" y="16"/>
                        <a:pt x="10" y="16"/>
                      </a:cubicBezTo>
                      <a:cubicBezTo>
                        <a:pt x="8" y="12"/>
                        <a:pt x="14" y="9"/>
                        <a:pt x="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2" name="任意多边形: 形状 112"/>
                <p:cNvSpPr>
                  <a:spLocks/>
                </p:cNvSpPr>
                <p:nvPr/>
              </p:nvSpPr>
              <p:spPr bwMode="auto">
                <a:xfrm>
                  <a:off x="6346560" y="2401195"/>
                  <a:ext cx="119067" cy="217122"/>
                </a:xfrm>
                <a:custGeom>
                  <a:avLst/>
                  <a:gdLst>
                    <a:gd name="T0" fmla="*/ 43 w 57"/>
                    <a:gd name="T1" fmla="*/ 0 h 104"/>
                    <a:gd name="T2" fmla="*/ 50 w 57"/>
                    <a:gd name="T3" fmla="*/ 1 h 104"/>
                    <a:gd name="T4" fmla="*/ 47 w 57"/>
                    <a:gd name="T5" fmla="*/ 35 h 104"/>
                    <a:gd name="T6" fmla="*/ 43 w 57"/>
                    <a:gd name="T7" fmla="*/ 57 h 104"/>
                    <a:gd name="T8" fmla="*/ 37 w 57"/>
                    <a:gd name="T9" fmla="*/ 67 h 104"/>
                    <a:gd name="T10" fmla="*/ 36 w 57"/>
                    <a:gd name="T11" fmla="*/ 78 h 104"/>
                    <a:gd name="T12" fmla="*/ 36 w 57"/>
                    <a:gd name="T13" fmla="*/ 82 h 104"/>
                    <a:gd name="T14" fmla="*/ 32 w 57"/>
                    <a:gd name="T15" fmla="*/ 83 h 104"/>
                    <a:gd name="T16" fmla="*/ 30 w 57"/>
                    <a:gd name="T17" fmla="*/ 95 h 104"/>
                    <a:gd name="T18" fmla="*/ 28 w 57"/>
                    <a:gd name="T19" fmla="*/ 96 h 104"/>
                    <a:gd name="T20" fmla="*/ 26 w 57"/>
                    <a:gd name="T21" fmla="*/ 102 h 104"/>
                    <a:gd name="T22" fmla="*/ 8 w 57"/>
                    <a:gd name="T23" fmla="*/ 104 h 104"/>
                    <a:gd name="T24" fmla="*/ 6 w 57"/>
                    <a:gd name="T25" fmla="*/ 95 h 104"/>
                    <a:gd name="T26" fmla="*/ 4 w 57"/>
                    <a:gd name="T27" fmla="*/ 91 h 104"/>
                    <a:gd name="T28" fmla="*/ 0 w 57"/>
                    <a:gd name="T29" fmla="*/ 89 h 104"/>
                    <a:gd name="T30" fmla="*/ 0 w 57"/>
                    <a:gd name="T31" fmla="*/ 82 h 104"/>
                    <a:gd name="T32" fmla="*/ 2 w 57"/>
                    <a:gd name="T33" fmla="*/ 80 h 104"/>
                    <a:gd name="T34" fmla="*/ 0 w 57"/>
                    <a:gd name="T35" fmla="*/ 78 h 104"/>
                    <a:gd name="T36" fmla="*/ 4 w 57"/>
                    <a:gd name="T37" fmla="*/ 70 h 104"/>
                    <a:gd name="T38" fmla="*/ 4 w 57"/>
                    <a:gd name="T39" fmla="*/ 67 h 104"/>
                    <a:gd name="T40" fmla="*/ 8 w 57"/>
                    <a:gd name="T41" fmla="*/ 65 h 104"/>
                    <a:gd name="T42" fmla="*/ 11 w 57"/>
                    <a:gd name="T43" fmla="*/ 55 h 104"/>
                    <a:gd name="T44" fmla="*/ 8 w 57"/>
                    <a:gd name="T45" fmla="*/ 50 h 104"/>
                    <a:gd name="T46" fmla="*/ 8 w 57"/>
                    <a:gd name="T47" fmla="*/ 39 h 104"/>
                    <a:gd name="T48" fmla="*/ 11 w 57"/>
                    <a:gd name="T49" fmla="*/ 35 h 104"/>
                    <a:gd name="T50" fmla="*/ 17 w 57"/>
                    <a:gd name="T51" fmla="*/ 31 h 104"/>
                    <a:gd name="T52" fmla="*/ 26 w 57"/>
                    <a:gd name="T53" fmla="*/ 24 h 104"/>
                    <a:gd name="T54" fmla="*/ 32 w 57"/>
                    <a:gd name="T55" fmla="*/ 26 h 104"/>
                    <a:gd name="T56" fmla="*/ 34 w 57"/>
                    <a:gd name="T57" fmla="*/ 14 h 104"/>
                    <a:gd name="T58" fmla="*/ 39 w 57"/>
                    <a:gd name="T59" fmla="*/ 13 h 104"/>
                    <a:gd name="T60" fmla="*/ 43 w 57"/>
                    <a:gd name="T61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57" h="104">
                      <a:moveTo>
                        <a:pt x="43" y="0"/>
                      </a:moveTo>
                      <a:cubicBezTo>
                        <a:pt x="45" y="1"/>
                        <a:pt x="47" y="2"/>
                        <a:pt x="50" y="1"/>
                      </a:cubicBezTo>
                      <a:cubicBezTo>
                        <a:pt x="47" y="11"/>
                        <a:pt x="57" y="28"/>
                        <a:pt x="47" y="35"/>
                      </a:cubicBezTo>
                      <a:cubicBezTo>
                        <a:pt x="47" y="43"/>
                        <a:pt x="46" y="50"/>
                        <a:pt x="43" y="57"/>
                      </a:cubicBezTo>
                      <a:cubicBezTo>
                        <a:pt x="42" y="61"/>
                        <a:pt x="41" y="66"/>
                        <a:pt x="37" y="67"/>
                      </a:cubicBezTo>
                      <a:cubicBezTo>
                        <a:pt x="39" y="71"/>
                        <a:pt x="36" y="75"/>
                        <a:pt x="36" y="78"/>
                      </a:cubicBezTo>
                      <a:cubicBezTo>
                        <a:pt x="35" y="79"/>
                        <a:pt x="36" y="81"/>
                        <a:pt x="36" y="82"/>
                      </a:cubicBezTo>
                      <a:cubicBezTo>
                        <a:pt x="35" y="82"/>
                        <a:pt x="32" y="83"/>
                        <a:pt x="32" y="83"/>
                      </a:cubicBezTo>
                      <a:cubicBezTo>
                        <a:pt x="31" y="87"/>
                        <a:pt x="32" y="91"/>
                        <a:pt x="30" y="95"/>
                      </a:cubicBezTo>
                      <a:cubicBezTo>
                        <a:pt x="30" y="95"/>
                        <a:pt x="28" y="95"/>
                        <a:pt x="28" y="96"/>
                      </a:cubicBezTo>
                      <a:cubicBezTo>
                        <a:pt x="28" y="98"/>
                        <a:pt x="25" y="99"/>
                        <a:pt x="26" y="102"/>
                      </a:cubicBezTo>
                      <a:cubicBezTo>
                        <a:pt x="21" y="104"/>
                        <a:pt x="15" y="104"/>
                        <a:pt x="8" y="104"/>
                      </a:cubicBezTo>
                      <a:cubicBezTo>
                        <a:pt x="8" y="99"/>
                        <a:pt x="4" y="100"/>
                        <a:pt x="6" y="95"/>
                      </a:cubicBezTo>
                      <a:cubicBezTo>
                        <a:pt x="4" y="95"/>
                        <a:pt x="4" y="92"/>
                        <a:pt x="4" y="91"/>
                      </a:cubicBezTo>
                      <a:cubicBezTo>
                        <a:pt x="2" y="91"/>
                        <a:pt x="1" y="90"/>
                        <a:pt x="0" y="89"/>
                      </a:cubicBezTo>
                      <a:cubicBezTo>
                        <a:pt x="0" y="87"/>
                        <a:pt x="0" y="84"/>
                        <a:pt x="0" y="82"/>
                      </a:cubicBezTo>
                      <a:cubicBezTo>
                        <a:pt x="0" y="80"/>
                        <a:pt x="2" y="80"/>
                        <a:pt x="2" y="80"/>
                      </a:cubicBezTo>
                      <a:cubicBezTo>
                        <a:pt x="2" y="78"/>
                        <a:pt x="0" y="78"/>
                        <a:pt x="0" y="78"/>
                      </a:cubicBezTo>
                      <a:cubicBezTo>
                        <a:pt x="1" y="75"/>
                        <a:pt x="3" y="72"/>
                        <a:pt x="4" y="70"/>
                      </a:cubicBezTo>
                      <a:cubicBezTo>
                        <a:pt x="4" y="70"/>
                        <a:pt x="3" y="67"/>
                        <a:pt x="4" y="67"/>
                      </a:cubicBezTo>
                      <a:cubicBezTo>
                        <a:pt x="4" y="66"/>
                        <a:pt x="8" y="65"/>
                        <a:pt x="8" y="65"/>
                      </a:cubicBezTo>
                      <a:cubicBezTo>
                        <a:pt x="9" y="62"/>
                        <a:pt x="5" y="49"/>
                        <a:pt x="11" y="55"/>
                      </a:cubicBezTo>
                      <a:cubicBezTo>
                        <a:pt x="12" y="51"/>
                        <a:pt x="8" y="53"/>
                        <a:pt x="8" y="50"/>
                      </a:cubicBezTo>
                      <a:cubicBezTo>
                        <a:pt x="8" y="46"/>
                        <a:pt x="8" y="42"/>
                        <a:pt x="8" y="39"/>
                      </a:cubicBezTo>
                      <a:cubicBezTo>
                        <a:pt x="11" y="39"/>
                        <a:pt x="11" y="37"/>
                        <a:pt x="11" y="35"/>
                      </a:cubicBezTo>
                      <a:cubicBezTo>
                        <a:pt x="15" y="36"/>
                        <a:pt x="15" y="32"/>
                        <a:pt x="17" y="31"/>
                      </a:cubicBezTo>
                      <a:cubicBezTo>
                        <a:pt x="19" y="30"/>
                        <a:pt x="27" y="31"/>
                        <a:pt x="26" y="24"/>
                      </a:cubicBezTo>
                      <a:cubicBezTo>
                        <a:pt x="29" y="23"/>
                        <a:pt x="29" y="26"/>
                        <a:pt x="32" y="26"/>
                      </a:cubicBezTo>
                      <a:cubicBezTo>
                        <a:pt x="30" y="20"/>
                        <a:pt x="34" y="19"/>
                        <a:pt x="34" y="14"/>
                      </a:cubicBezTo>
                      <a:cubicBezTo>
                        <a:pt x="39" y="17"/>
                        <a:pt x="38" y="2"/>
                        <a:pt x="39" y="13"/>
                      </a:cubicBezTo>
                      <a:cubicBezTo>
                        <a:pt x="46" y="10"/>
                        <a:pt x="40" y="2"/>
                        <a:pt x="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3" name="任意多边形: 形状 113"/>
                <p:cNvSpPr>
                  <a:spLocks/>
                </p:cNvSpPr>
                <p:nvPr/>
              </p:nvSpPr>
              <p:spPr bwMode="auto">
                <a:xfrm>
                  <a:off x="7448976" y="2389989"/>
                  <a:ext cx="638757" cy="469263"/>
                </a:xfrm>
                <a:custGeom>
                  <a:avLst/>
                  <a:gdLst>
                    <a:gd name="T0" fmla="*/ 178 w 307"/>
                    <a:gd name="T1" fmla="*/ 19 h 226"/>
                    <a:gd name="T2" fmla="*/ 171 w 307"/>
                    <a:gd name="T3" fmla="*/ 22 h 226"/>
                    <a:gd name="T4" fmla="*/ 180 w 307"/>
                    <a:gd name="T5" fmla="*/ 34 h 226"/>
                    <a:gd name="T6" fmla="*/ 206 w 307"/>
                    <a:gd name="T7" fmla="*/ 48 h 226"/>
                    <a:gd name="T8" fmla="*/ 214 w 307"/>
                    <a:gd name="T9" fmla="*/ 37 h 226"/>
                    <a:gd name="T10" fmla="*/ 216 w 307"/>
                    <a:gd name="T11" fmla="*/ 30 h 226"/>
                    <a:gd name="T12" fmla="*/ 218 w 307"/>
                    <a:gd name="T13" fmla="*/ 13 h 226"/>
                    <a:gd name="T14" fmla="*/ 223 w 307"/>
                    <a:gd name="T15" fmla="*/ 4 h 226"/>
                    <a:gd name="T16" fmla="*/ 229 w 307"/>
                    <a:gd name="T17" fmla="*/ 11 h 226"/>
                    <a:gd name="T18" fmla="*/ 238 w 307"/>
                    <a:gd name="T19" fmla="*/ 30 h 226"/>
                    <a:gd name="T20" fmla="*/ 247 w 307"/>
                    <a:gd name="T21" fmla="*/ 43 h 226"/>
                    <a:gd name="T22" fmla="*/ 257 w 307"/>
                    <a:gd name="T23" fmla="*/ 56 h 226"/>
                    <a:gd name="T24" fmla="*/ 262 w 307"/>
                    <a:gd name="T25" fmla="*/ 71 h 226"/>
                    <a:gd name="T26" fmla="*/ 268 w 307"/>
                    <a:gd name="T27" fmla="*/ 75 h 226"/>
                    <a:gd name="T28" fmla="*/ 279 w 307"/>
                    <a:gd name="T29" fmla="*/ 82 h 226"/>
                    <a:gd name="T30" fmla="*/ 288 w 307"/>
                    <a:gd name="T31" fmla="*/ 101 h 226"/>
                    <a:gd name="T32" fmla="*/ 292 w 307"/>
                    <a:gd name="T33" fmla="*/ 104 h 226"/>
                    <a:gd name="T34" fmla="*/ 303 w 307"/>
                    <a:gd name="T35" fmla="*/ 112 h 226"/>
                    <a:gd name="T36" fmla="*/ 307 w 307"/>
                    <a:gd name="T37" fmla="*/ 143 h 226"/>
                    <a:gd name="T38" fmla="*/ 301 w 307"/>
                    <a:gd name="T39" fmla="*/ 158 h 226"/>
                    <a:gd name="T40" fmla="*/ 301 w 307"/>
                    <a:gd name="T41" fmla="*/ 164 h 226"/>
                    <a:gd name="T42" fmla="*/ 298 w 307"/>
                    <a:gd name="T43" fmla="*/ 175 h 226"/>
                    <a:gd name="T44" fmla="*/ 287 w 307"/>
                    <a:gd name="T45" fmla="*/ 185 h 226"/>
                    <a:gd name="T46" fmla="*/ 277 w 307"/>
                    <a:gd name="T47" fmla="*/ 212 h 226"/>
                    <a:gd name="T48" fmla="*/ 260 w 307"/>
                    <a:gd name="T49" fmla="*/ 220 h 226"/>
                    <a:gd name="T50" fmla="*/ 253 w 307"/>
                    <a:gd name="T51" fmla="*/ 226 h 226"/>
                    <a:gd name="T52" fmla="*/ 238 w 307"/>
                    <a:gd name="T53" fmla="*/ 222 h 226"/>
                    <a:gd name="T54" fmla="*/ 205 w 307"/>
                    <a:gd name="T55" fmla="*/ 216 h 226"/>
                    <a:gd name="T56" fmla="*/ 203 w 307"/>
                    <a:gd name="T57" fmla="*/ 205 h 226"/>
                    <a:gd name="T58" fmla="*/ 201 w 307"/>
                    <a:gd name="T59" fmla="*/ 199 h 226"/>
                    <a:gd name="T60" fmla="*/ 186 w 307"/>
                    <a:gd name="T61" fmla="*/ 188 h 226"/>
                    <a:gd name="T62" fmla="*/ 178 w 307"/>
                    <a:gd name="T63" fmla="*/ 179 h 226"/>
                    <a:gd name="T64" fmla="*/ 164 w 307"/>
                    <a:gd name="T65" fmla="*/ 173 h 226"/>
                    <a:gd name="T66" fmla="*/ 156 w 307"/>
                    <a:gd name="T67" fmla="*/ 170 h 226"/>
                    <a:gd name="T68" fmla="*/ 121 w 307"/>
                    <a:gd name="T69" fmla="*/ 162 h 226"/>
                    <a:gd name="T70" fmla="*/ 102 w 307"/>
                    <a:gd name="T71" fmla="*/ 168 h 226"/>
                    <a:gd name="T72" fmla="*/ 95 w 307"/>
                    <a:gd name="T73" fmla="*/ 171 h 226"/>
                    <a:gd name="T74" fmla="*/ 89 w 307"/>
                    <a:gd name="T75" fmla="*/ 177 h 226"/>
                    <a:gd name="T76" fmla="*/ 85 w 307"/>
                    <a:gd name="T77" fmla="*/ 177 h 226"/>
                    <a:gd name="T78" fmla="*/ 52 w 307"/>
                    <a:gd name="T79" fmla="*/ 183 h 226"/>
                    <a:gd name="T80" fmla="*/ 46 w 307"/>
                    <a:gd name="T81" fmla="*/ 186 h 226"/>
                    <a:gd name="T82" fmla="*/ 14 w 307"/>
                    <a:gd name="T83" fmla="*/ 192 h 226"/>
                    <a:gd name="T84" fmla="*/ 18 w 307"/>
                    <a:gd name="T85" fmla="*/ 171 h 226"/>
                    <a:gd name="T86" fmla="*/ 14 w 307"/>
                    <a:gd name="T87" fmla="*/ 160 h 226"/>
                    <a:gd name="T88" fmla="*/ 14 w 307"/>
                    <a:gd name="T89" fmla="*/ 153 h 226"/>
                    <a:gd name="T90" fmla="*/ 9 w 307"/>
                    <a:gd name="T91" fmla="*/ 142 h 226"/>
                    <a:gd name="T92" fmla="*/ 7 w 307"/>
                    <a:gd name="T93" fmla="*/ 132 h 226"/>
                    <a:gd name="T94" fmla="*/ 3 w 307"/>
                    <a:gd name="T95" fmla="*/ 121 h 226"/>
                    <a:gd name="T96" fmla="*/ 5 w 307"/>
                    <a:gd name="T97" fmla="*/ 112 h 226"/>
                    <a:gd name="T98" fmla="*/ 5 w 307"/>
                    <a:gd name="T99" fmla="*/ 88 h 226"/>
                    <a:gd name="T100" fmla="*/ 26 w 307"/>
                    <a:gd name="T101" fmla="*/ 75 h 226"/>
                    <a:gd name="T102" fmla="*/ 50 w 307"/>
                    <a:gd name="T103" fmla="*/ 69 h 226"/>
                    <a:gd name="T104" fmla="*/ 63 w 307"/>
                    <a:gd name="T105" fmla="*/ 63 h 226"/>
                    <a:gd name="T106" fmla="*/ 68 w 307"/>
                    <a:gd name="T107" fmla="*/ 43 h 226"/>
                    <a:gd name="T108" fmla="*/ 85 w 307"/>
                    <a:gd name="T109" fmla="*/ 43 h 226"/>
                    <a:gd name="T110" fmla="*/ 89 w 307"/>
                    <a:gd name="T111" fmla="*/ 30 h 226"/>
                    <a:gd name="T112" fmla="*/ 104 w 307"/>
                    <a:gd name="T113" fmla="*/ 20 h 226"/>
                    <a:gd name="T114" fmla="*/ 115 w 307"/>
                    <a:gd name="T115" fmla="*/ 26 h 226"/>
                    <a:gd name="T116" fmla="*/ 119 w 307"/>
                    <a:gd name="T117" fmla="*/ 28 h 226"/>
                    <a:gd name="T118" fmla="*/ 123 w 307"/>
                    <a:gd name="T119" fmla="*/ 24 h 226"/>
                    <a:gd name="T120" fmla="*/ 136 w 307"/>
                    <a:gd name="T121" fmla="*/ 13 h 226"/>
                    <a:gd name="T122" fmla="*/ 145 w 307"/>
                    <a:gd name="T123" fmla="*/ 9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307" h="226">
                      <a:moveTo>
                        <a:pt x="178" y="9"/>
                      </a:moveTo>
                      <a:cubicBezTo>
                        <a:pt x="178" y="12"/>
                        <a:pt x="178" y="16"/>
                        <a:pt x="178" y="19"/>
                      </a:cubicBezTo>
                      <a:cubicBezTo>
                        <a:pt x="177" y="19"/>
                        <a:pt x="175" y="19"/>
                        <a:pt x="173" y="19"/>
                      </a:cubicBezTo>
                      <a:cubicBezTo>
                        <a:pt x="175" y="21"/>
                        <a:pt x="174" y="22"/>
                        <a:pt x="171" y="22"/>
                      </a:cubicBezTo>
                      <a:cubicBezTo>
                        <a:pt x="174" y="26"/>
                        <a:pt x="171" y="25"/>
                        <a:pt x="171" y="30"/>
                      </a:cubicBezTo>
                      <a:cubicBezTo>
                        <a:pt x="173" y="33"/>
                        <a:pt x="176" y="34"/>
                        <a:pt x="180" y="34"/>
                      </a:cubicBezTo>
                      <a:cubicBezTo>
                        <a:pt x="181" y="42"/>
                        <a:pt x="193" y="38"/>
                        <a:pt x="193" y="47"/>
                      </a:cubicBezTo>
                      <a:cubicBezTo>
                        <a:pt x="198" y="47"/>
                        <a:pt x="204" y="46"/>
                        <a:pt x="206" y="48"/>
                      </a:cubicBezTo>
                      <a:cubicBezTo>
                        <a:pt x="210" y="48"/>
                        <a:pt x="207" y="40"/>
                        <a:pt x="214" y="43"/>
                      </a:cubicBezTo>
                      <a:cubicBezTo>
                        <a:pt x="213" y="42"/>
                        <a:pt x="211" y="37"/>
                        <a:pt x="214" y="37"/>
                      </a:cubicBezTo>
                      <a:cubicBezTo>
                        <a:pt x="216" y="37"/>
                        <a:pt x="213" y="34"/>
                        <a:pt x="214" y="32"/>
                      </a:cubicBezTo>
                      <a:cubicBezTo>
                        <a:pt x="214" y="32"/>
                        <a:pt x="216" y="31"/>
                        <a:pt x="216" y="30"/>
                      </a:cubicBezTo>
                      <a:cubicBezTo>
                        <a:pt x="216" y="28"/>
                        <a:pt x="218" y="26"/>
                        <a:pt x="218" y="22"/>
                      </a:cubicBezTo>
                      <a:cubicBezTo>
                        <a:pt x="217" y="21"/>
                        <a:pt x="215" y="19"/>
                        <a:pt x="218" y="13"/>
                      </a:cubicBezTo>
                      <a:cubicBezTo>
                        <a:pt x="218" y="13"/>
                        <a:pt x="221" y="13"/>
                        <a:pt x="221" y="13"/>
                      </a:cubicBezTo>
                      <a:cubicBezTo>
                        <a:pt x="223" y="11"/>
                        <a:pt x="221" y="5"/>
                        <a:pt x="223" y="4"/>
                      </a:cubicBezTo>
                      <a:cubicBezTo>
                        <a:pt x="227" y="3"/>
                        <a:pt x="224" y="9"/>
                        <a:pt x="227" y="11"/>
                      </a:cubicBezTo>
                      <a:cubicBezTo>
                        <a:pt x="227" y="11"/>
                        <a:pt x="229" y="11"/>
                        <a:pt x="229" y="11"/>
                      </a:cubicBezTo>
                      <a:cubicBezTo>
                        <a:pt x="230" y="14"/>
                        <a:pt x="231" y="18"/>
                        <a:pt x="232" y="20"/>
                      </a:cubicBezTo>
                      <a:cubicBezTo>
                        <a:pt x="234" y="24"/>
                        <a:pt x="238" y="26"/>
                        <a:pt x="238" y="30"/>
                      </a:cubicBezTo>
                      <a:cubicBezTo>
                        <a:pt x="243" y="25"/>
                        <a:pt x="240" y="33"/>
                        <a:pt x="246" y="32"/>
                      </a:cubicBezTo>
                      <a:cubicBezTo>
                        <a:pt x="245" y="36"/>
                        <a:pt x="245" y="40"/>
                        <a:pt x="247" y="43"/>
                      </a:cubicBezTo>
                      <a:cubicBezTo>
                        <a:pt x="250" y="46"/>
                        <a:pt x="247" y="50"/>
                        <a:pt x="249" y="56"/>
                      </a:cubicBezTo>
                      <a:cubicBezTo>
                        <a:pt x="254" y="50"/>
                        <a:pt x="250" y="55"/>
                        <a:pt x="257" y="56"/>
                      </a:cubicBezTo>
                      <a:cubicBezTo>
                        <a:pt x="257" y="59"/>
                        <a:pt x="255" y="59"/>
                        <a:pt x="255" y="61"/>
                      </a:cubicBezTo>
                      <a:cubicBezTo>
                        <a:pt x="258" y="64"/>
                        <a:pt x="263" y="64"/>
                        <a:pt x="262" y="71"/>
                      </a:cubicBezTo>
                      <a:cubicBezTo>
                        <a:pt x="264" y="71"/>
                        <a:pt x="267" y="70"/>
                        <a:pt x="268" y="71"/>
                      </a:cubicBezTo>
                      <a:cubicBezTo>
                        <a:pt x="268" y="71"/>
                        <a:pt x="267" y="74"/>
                        <a:pt x="268" y="75"/>
                      </a:cubicBezTo>
                      <a:cubicBezTo>
                        <a:pt x="268" y="75"/>
                        <a:pt x="271" y="74"/>
                        <a:pt x="272" y="75"/>
                      </a:cubicBezTo>
                      <a:cubicBezTo>
                        <a:pt x="274" y="77"/>
                        <a:pt x="273" y="83"/>
                        <a:pt x="279" y="82"/>
                      </a:cubicBezTo>
                      <a:cubicBezTo>
                        <a:pt x="279" y="87"/>
                        <a:pt x="282" y="92"/>
                        <a:pt x="285" y="95"/>
                      </a:cubicBezTo>
                      <a:cubicBezTo>
                        <a:pt x="286" y="97"/>
                        <a:pt x="287" y="99"/>
                        <a:pt x="288" y="101"/>
                      </a:cubicBezTo>
                      <a:cubicBezTo>
                        <a:pt x="289" y="101"/>
                        <a:pt x="291" y="100"/>
                        <a:pt x="292" y="101"/>
                      </a:cubicBezTo>
                      <a:cubicBezTo>
                        <a:pt x="293" y="101"/>
                        <a:pt x="291" y="104"/>
                        <a:pt x="292" y="104"/>
                      </a:cubicBezTo>
                      <a:cubicBezTo>
                        <a:pt x="294" y="106"/>
                        <a:pt x="297" y="105"/>
                        <a:pt x="296" y="104"/>
                      </a:cubicBezTo>
                      <a:cubicBezTo>
                        <a:pt x="300" y="108"/>
                        <a:pt x="297" y="113"/>
                        <a:pt x="303" y="112"/>
                      </a:cubicBezTo>
                      <a:cubicBezTo>
                        <a:pt x="299" y="117"/>
                        <a:pt x="304" y="124"/>
                        <a:pt x="305" y="132"/>
                      </a:cubicBezTo>
                      <a:cubicBezTo>
                        <a:pt x="306" y="137"/>
                        <a:pt x="303" y="141"/>
                        <a:pt x="307" y="143"/>
                      </a:cubicBezTo>
                      <a:cubicBezTo>
                        <a:pt x="303" y="146"/>
                        <a:pt x="304" y="149"/>
                        <a:pt x="303" y="157"/>
                      </a:cubicBezTo>
                      <a:cubicBezTo>
                        <a:pt x="303" y="156"/>
                        <a:pt x="300" y="157"/>
                        <a:pt x="301" y="158"/>
                      </a:cubicBezTo>
                      <a:cubicBezTo>
                        <a:pt x="302" y="158"/>
                        <a:pt x="303" y="158"/>
                        <a:pt x="303" y="158"/>
                      </a:cubicBezTo>
                      <a:cubicBezTo>
                        <a:pt x="303" y="159"/>
                        <a:pt x="302" y="163"/>
                        <a:pt x="301" y="164"/>
                      </a:cubicBezTo>
                      <a:cubicBezTo>
                        <a:pt x="301" y="164"/>
                        <a:pt x="298" y="166"/>
                        <a:pt x="298" y="166"/>
                      </a:cubicBezTo>
                      <a:cubicBezTo>
                        <a:pt x="297" y="168"/>
                        <a:pt x="301" y="171"/>
                        <a:pt x="298" y="175"/>
                      </a:cubicBezTo>
                      <a:cubicBezTo>
                        <a:pt x="294" y="175"/>
                        <a:pt x="295" y="180"/>
                        <a:pt x="290" y="179"/>
                      </a:cubicBezTo>
                      <a:cubicBezTo>
                        <a:pt x="291" y="183"/>
                        <a:pt x="290" y="185"/>
                        <a:pt x="287" y="185"/>
                      </a:cubicBezTo>
                      <a:cubicBezTo>
                        <a:pt x="288" y="192"/>
                        <a:pt x="284" y="194"/>
                        <a:pt x="285" y="201"/>
                      </a:cubicBezTo>
                      <a:cubicBezTo>
                        <a:pt x="277" y="200"/>
                        <a:pt x="278" y="207"/>
                        <a:pt x="277" y="212"/>
                      </a:cubicBezTo>
                      <a:cubicBezTo>
                        <a:pt x="275" y="212"/>
                        <a:pt x="272" y="212"/>
                        <a:pt x="272" y="214"/>
                      </a:cubicBezTo>
                      <a:cubicBezTo>
                        <a:pt x="271" y="218"/>
                        <a:pt x="264" y="218"/>
                        <a:pt x="260" y="220"/>
                      </a:cubicBezTo>
                      <a:cubicBezTo>
                        <a:pt x="259" y="221"/>
                        <a:pt x="258" y="223"/>
                        <a:pt x="257" y="224"/>
                      </a:cubicBezTo>
                      <a:cubicBezTo>
                        <a:pt x="255" y="224"/>
                        <a:pt x="253" y="223"/>
                        <a:pt x="253" y="226"/>
                      </a:cubicBezTo>
                      <a:cubicBezTo>
                        <a:pt x="249" y="223"/>
                        <a:pt x="247" y="219"/>
                        <a:pt x="242" y="218"/>
                      </a:cubicBezTo>
                      <a:cubicBezTo>
                        <a:pt x="238" y="216"/>
                        <a:pt x="239" y="221"/>
                        <a:pt x="238" y="222"/>
                      </a:cubicBezTo>
                      <a:cubicBezTo>
                        <a:pt x="234" y="224"/>
                        <a:pt x="228" y="221"/>
                        <a:pt x="225" y="226"/>
                      </a:cubicBezTo>
                      <a:cubicBezTo>
                        <a:pt x="218" y="222"/>
                        <a:pt x="213" y="217"/>
                        <a:pt x="205" y="216"/>
                      </a:cubicBezTo>
                      <a:cubicBezTo>
                        <a:pt x="207" y="214"/>
                        <a:pt x="207" y="212"/>
                        <a:pt x="205" y="207"/>
                      </a:cubicBezTo>
                      <a:cubicBezTo>
                        <a:pt x="204" y="206"/>
                        <a:pt x="203" y="207"/>
                        <a:pt x="203" y="205"/>
                      </a:cubicBezTo>
                      <a:cubicBezTo>
                        <a:pt x="203" y="205"/>
                        <a:pt x="203" y="203"/>
                        <a:pt x="203" y="203"/>
                      </a:cubicBezTo>
                      <a:cubicBezTo>
                        <a:pt x="202" y="201"/>
                        <a:pt x="197" y="200"/>
                        <a:pt x="201" y="199"/>
                      </a:cubicBezTo>
                      <a:cubicBezTo>
                        <a:pt x="200" y="198"/>
                        <a:pt x="192" y="194"/>
                        <a:pt x="191" y="198"/>
                      </a:cubicBezTo>
                      <a:cubicBezTo>
                        <a:pt x="189" y="195"/>
                        <a:pt x="189" y="190"/>
                        <a:pt x="186" y="188"/>
                      </a:cubicBezTo>
                      <a:cubicBezTo>
                        <a:pt x="185" y="184"/>
                        <a:pt x="187" y="183"/>
                        <a:pt x="188" y="181"/>
                      </a:cubicBezTo>
                      <a:cubicBezTo>
                        <a:pt x="186" y="179"/>
                        <a:pt x="184" y="180"/>
                        <a:pt x="178" y="179"/>
                      </a:cubicBezTo>
                      <a:cubicBezTo>
                        <a:pt x="175" y="181"/>
                        <a:pt x="175" y="188"/>
                        <a:pt x="167" y="186"/>
                      </a:cubicBezTo>
                      <a:cubicBezTo>
                        <a:pt x="169" y="179"/>
                        <a:pt x="162" y="181"/>
                        <a:pt x="164" y="173"/>
                      </a:cubicBezTo>
                      <a:cubicBezTo>
                        <a:pt x="159" y="173"/>
                        <a:pt x="158" y="170"/>
                        <a:pt x="152" y="171"/>
                      </a:cubicBezTo>
                      <a:cubicBezTo>
                        <a:pt x="152" y="170"/>
                        <a:pt x="155" y="170"/>
                        <a:pt x="156" y="170"/>
                      </a:cubicBezTo>
                      <a:cubicBezTo>
                        <a:pt x="151" y="164"/>
                        <a:pt x="147" y="169"/>
                        <a:pt x="137" y="168"/>
                      </a:cubicBezTo>
                      <a:cubicBezTo>
                        <a:pt x="131" y="166"/>
                        <a:pt x="126" y="164"/>
                        <a:pt x="121" y="162"/>
                      </a:cubicBezTo>
                      <a:cubicBezTo>
                        <a:pt x="116" y="164"/>
                        <a:pt x="111" y="163"/>
                        <a:pt x="109" y="168"/>
                      </a:cubicBezTo>
                      <a:cubicBezTo>
                        <a:pt x="107" y="168"/>
                        <a:pt x="104" y="167"/>
                        <a:pt x="102" y="168"/>
                      </a:cubicBezTo>
                      <a:cubicBezTo>
                        <a:pt x="100" y="168"/>
                        <a:pt x="101" y="169"/>
                        <a:pt x="100" y="170"/>
                      </a:cubicBezTo>
                      <a:cubicBezTo>
                        <a:pt x="97" y="170"/>
                        <a:pt x="98" y="166"/>
                        <a:pt x="95" y="171"/>
                      </a:cubicBezTo>
                      <a:cubicBezTo>
                        <a:pt x="94" y="172"/>
                        <a:pt x="92" y="173"/>
                        <a:pt x="93" y="175"/>
                      </a:cubicBezTo>
                      <a:cubicBezTo>
                        <a:pt x="90" y="173"/>
                        <a:pt x="89" y="169"/>
                        <a:pt x="89" y="177"/>
                      </a:cubicBezTo>
                      <a:cubicBezTo>
                        <a:pt x="87" y="177"/>
                        <a:pt x="87" y="175"/>
                        <a:pt x="85" y="175"/>
                      </a:cubicBezTo>
                      <a:cubicBezTo>
                        <a:pt x="83" y="175"/>
                        <a:pt x="85" y="177"/>
                        <a:pt x="85" y="177"/>
                      </a:cubicBezTo>
                      <a:cubicBezTo>
                        <a:pt x="83" y="181"/>
                        <a:pt x="77" y="179"/>
                        <a:pt x="76" y="185"/>
                      </a:cubicBezTo>
                      <a:cubicBezTo>
                        <a:pt x="71" y="181"/>
                        <a:pt x="60" y="183"/>
                        <a:pt x="52" y="183"/>
                      </a:cubicBezTo>
                      <a:cubicBezTo>
                        <a:pt x="49" y="182"/>
                        <a:pt x="51" y="186"/>
                        <a:pt x="50" y="186"/>
                      </a:cubicBezTo>
                      <a:cubicBezTo>
                        <a:pt x="49" y="187"/>
                        <a:pt x="47" y="186"/>
                        <a:pt x="46" y="186"/>
                      </a:cubicBezTo>
                      <a:cubicBezTo>
                        <a:pt x="44" y="187"/>
                        <a:pt x="43" y="188"/>
                        <a:pt x="40" y="188"/>
                      </a:cubicBezTo>
                      <a:cubicBezTo>
                        <a:pt x="35" y="190"/>
                        <a:pt x="26" y="194"/>
                        <a:pt x="14" y="192"/>
                      </a:cubicBezTo>
                      <a:cubicBezTo>
                        <a:pt x="15" y="187"/>
                        <a:pt x="14" y="181"/>
                        <a:pt x="20" y="181"/>
                      </a:cubicBezTo>
                      <a:cubicBezTo>
                        <a:pt x="19" y="178"/>
                        <a:pt x="22" y="172"/>
                        <a:pt x="18" y="171"/>
                      </a:cubicBezTo>
                      <a:cubicBezTo>
                        <a:pt x="13" y="171"/>
                        <a:pt x="20" y="170"/>
                        <a:pt x="18" y="164"/>
                      </a:cubicBezTo>
                      <a:cubicBezTo>
                        <a:pt x="16" y="159"/>
                        <a:pt x="16" y="168"/>
                        <a:pt x="14" y="160"/>
                      </a:cubicBezTo>
                      <a:cubicBezTo>
                        <a:pt x="14" y="160"/>
                        <a:pt x="15" y="157"/>
                        <a:pt x="14" y="157"/>
                      </a:cubicBezTo>
                      <a:cubicBezTo>
                        <a:pt x="12" y="154"/>
                        <a:pt x="15" y="156"/>
                        <a:pt x="14" y="153"/>
                      </a:cubicBezTo>
                      <a:cubicBezTo>
                        <a:pt x="14" y="149"/>
                        <a:pt x="10" y="146"/>
                        <a:pt x="13" y="143"/>
                      </a:cubicBezTo>
                      <a:cubicBezTo>
                        <a:pt x="13" y="141"/>
                        <a:pt x="10" y="143"/>
                        <a:pt x="9" y="142"/>
                      </a:cubicBezTo>
                      <a:cubicBezTo>
                        <a:pt x="8" y="141"/>
                        <a:pt x="9" y="139"/>
                        <a:pt x="9" y="138"/>
                      </a:cubicBezTo>
                      <a:cubicBezTo>
                        <a:pt x="9" y="138"/>
                        <a:pt x="7" y="132"/>
                        <a:pt x="7" y="132"/>
                      </a:cubicBezTo>
                      <a:cubicBezTo>
                        <a:pt x="4" y="130"/>
                        <a:pt x="8" y="131"/>
                        <a:pt x="7" y="129"/>
                      </a:cubicBezTo>
                      <a:cubicBezTo>
                        <a:pt x="6" y="126"/>
                        <a:pt x="2" y="125"/>
                        <a:pt x="3" y="121"/>
                      </a:cubicBezTo>
                      <a:cubicBezTo>
                        <a:pt x="8" y="122"/>
                        <a:pt x="5" y="114"/>
                        <a:pt x="9" y="114"/>
                      </a:cubicBezTo>
                      <a:cubicBezTo>
                        <a:pt x="9" y="111"/>
                        <a:pt x="6" y="113"/>
                        <a:pt x="5" y="112"/>
                      </a:cubicBezTo>
                      <a:cubicBezTo>
                        <a:pt x="4" y="110"/>
                        <a:pt x="6" y="105"/>
                        <a:pt x="1" y="106"/>
                      </a:cubicBezTo>
                      <a:cubicBezTo>
                        <a:pt x="0" y="98"/>
                        <a:pt x="4" y="94"/>
                        <a:pt x="5" y="88"/>
                      </a:cubicBezTo>
                      <a:cubicBezTo>
                        <a:pt x="7" y="91"/>
                        <a:pt x="14" y="89"/>
                        <a:pt x="14" y="84"/>
                      </a:cubicBezTo>
                      <a:cubicBezTo>
                        <a:pt x="15" y="80"/>
                        <a:pt x="26" y="83"/>
                        <a:pt x="26" y="75"/>
                      </a:cubicBezTo>
                      <a:cubicBezTo>
                        <a:pt x="36" y="76"/>
                        <a:pt x="41" y="71"/>
                        <a:pt x="50" y="71"/>
                      </a:cubicBezTo>
                      <a:cubicBezTo>
                        <a:pt x="52" y="71"/>
                        <a:pt x="50" y="68"/>
                        <a:pt x="50" y="69"/>
                      </a:cubicBezTo>
                      <a:cubicBezTo>
                        <a:pt x="53" y="65"/>
                        <a:pt x="59" y="68"/>
                        <a:pt x="59" y="61"/>
                      </a:cubicBezTo>
                      <a:cubicBezTo>
                        <a:pt x="61" y="62"/>
                        <a:pt x="61" y="63"/>
                        <a:pt x="63" y="63"/>
                      </a:cubicBezTo>
                      <a:cubicBezTo>
                        <a:pt x="67" y="64"/>
                        <a:pt x="62" y="55"/>
                        <a:pt x="68" y="58"/>
                      </a:cubicBezTo>
                      <a:cubicBezTo>
                        <a:pt x="67" y="50"/>
                        <a:pt x="68" y="51"/>
                        <a:pt x="68" y="43"/>
                      </a:cubicBezTo>
                      <a:cubicBezTo>
                        <a:pt x="73" y="43"/>
                        <a:pt x="76" y="45"/>
                        <a:pt x="80" y="47"/>
                      </a:cubicBezTo>
                      <a:cubicBezTo>
                        <a:pt x="82" y="45"/>
                        <a:pt x="82" y="42"/>
                        <a:pt x="85" y="43"/>
                      </a:cubicBezTo>
                      <a:cubicBezTo>
                        <a:pt x="83" y="39"/>
                        <a:pt x="90" y="36"/>
                        <a:pt x="85" y="35"/>
                      </a:cubicBezTo>
                      <a:cubicBezTo>
                        <a:pt x="86" y="33"/>
                        <a:pt x="89" y="33"/>
                        <a:pt x="89" y="30"/>
                      </a:cubicBezTo>
                      <a:cubicBezTo>
                        <a:pt x="95" y="31"/>
                        <a:pt x="91" y="23"/>
                        <a:pt x="98" y="26"/>
                      </a:cubicBezTo>
                      <a:cubicBezTo>
                        <a:pt x="100" y="24"/>
                        <a:pt x="102" y="22"/>
                        <a:pt x="104" y="20"/>
                      </a:cubicBezTo>
                      <a:cubicBezTo>
                        <a:pt x="106" y="22"/>
                        <a:pt x="109" y="23"/>
                        <a:pt x="113" y="22"/>
                      </a:cubicBezTo>
                      <a:cubicBezTo>
                        <a:pt x="109" y="26"/>
                        <a:pt x="114" y="24"/>
                        <a:pt x="115" y="26"/>
                      </a:cubicBezTo>
                      <a:cubicBezTo>
                        <a:pt x="115" y="26"/>
                        <a:pt x="115" y="28"/>
                        <a:pt x="115" y="28"/>
                      </a:cubicBezTo>
                      <a:cubicBezTo>
                        <a:pt x="116" y="28"/>
                        <a:pt x="118" y="27"/>
                        <a:pt x="119" y="28"/>
                      </a:cubicBezTo>
                      <a:cubicBezTo>
                        <a:pt x="119" y="28"/>
                        <a:pt x="121" y="33"/>
                        <a:pt x="126" y="32"/>
                      </a:cubicBezTo>
                      <a:cubicBezTo>
                        <a:pt x="129" y="33"/>
                        <a:pt x="127" y="22"/>
                        <a:pt x="123" y="24"/>
                      </a:cubicBezTo>
                      <a:cubicBezTo>
                        <a:pt x="124" y="22"/>
                        <a:pt x="126" y="21"/>
                        <a:pt x="128" y="20"/>
                      </a:cubicBezTo>
                      <a:cubicBezTo>
                        <a:pt x="128" y="16"/>
                        <a:pt x="131" y="13"/>
                        <a:pt x="136" y="13"/>
                      </a:cubicBezTo>
                      <a:cubicBezTo>
                        <a:pt x="135" y="9"/>
                        <a:pt x="137" y="7"/>
                        <a:pt x="141" y="7"/>
                      </a:cubicBezTo>
                      <a:cubicBezTo>
                        <a:pt x="138" y="13"/>
                        <a:pt x="140" y="10"/>
                        <a:pt x="145" y="9"/>
                      </a:cubicBezTo>
                      <a:cubicBezTo>
                        <a:pt x="153" y="0"/>
                        <a:pt x="168" y="9"/>
                        <a:pt x="178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6" name="组合 5"/>
              <p:cNvGrpSpPr/>
              <p:nvPr/>
            </p:nvGrpSpPr>
            <p:grpSpPr>
              <a:xfrm>
                <a:off x="5062043" y="2913544"/>
                <a:ext cx="718164" cy="540450"/>
                <a:chOff x="971550" y="1765300"/>
                <a:chExt cx="1090613" cy="820738"/>
              </a:xfrm>
            </p:grpSpPr>
            <p:sp>
              <p:nvSpPr>
                <p:cNvPr id="43" name="任意多边形: 形状 133"/>
                <p:cNvSpPr>
                  <a:spLocks/>
                </p:cNvSpPr>
                <p:nvPr/>
              </p:nvSpPr>
              <p:spPr bwMode="auto">
                <a:xfrm>
                  <a:off x="1057275" y="2230438"/>
                  <a:ext cx="1004888" cy="355600"/>
                </a:xfrm>
                <a:custGeom>
                  <a:avLst/>
                  <a:gdLst>
                    <a:gd name="T0" fmla="*/ 5 w 633"/>
                    <a:gd name="T1" fmla="*/ 224 h 224"/>
                    <a:gd name="T2" fmla="*/ 0 w 633"/>
                    <a:gd name="T3" fmla="*/ 137 h 224"/>
                    <a:gd name="T4" fmla="*/ 633 w 633"/>
                    <a:gd name="T5" fmla="*/ 0 h 224"/>
                    <a:gd name="T6" fmla="*/ 5 w 633"/>
                    <a:gd name="T7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3" h="224">
                      <a:moveTo>
                        <a:pt x="5" y="224"/>
                      </a:moveTo>
                      <a:lnTo>
                        <a:pt x="0" y="137"/>
                      </a:lnTo>
                      <a:lnTo>
                        <a:pt x="633" y="0"/>
                      </a:lnTo>
                      <a:lnTo>
                        <a:pt x="5" y="224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  <a:lumOff val="25000"/>
                    <a:alpha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任意多边形: 形状 134"/>
                <p:cNvSpPr>
                  <a:spLocks/>
                </p:cNvSpPr>
                <p:nvPr/>
              </p:nvSpPr>
              <p:spPr bwMode="auto">
                <a:xfrm>
                  <a:off x="971550" y="1765300"/>
                  <a:ext cx="93663" cy="820738"/>
                </a:xfrm>
                <a:custGeom>
                  <a:avLst/>
                  <a:gdLst>
                    <a:gd name="T0" fmla="*/ 59 w 59"/>
                    <a:gd name="T1" fmla="*/ 0 h 517"/>
                    <a:gd name="T2" fmla="*/ 59 w 59"/>
                    <a:gd name="T3" fmla="*/ 517 h 517"/>
                    <a:gd name="T4" fmla="*/ 0 w 59"/>
                    <a:gd name="T5" fmla="*/ 460 h 517"/>
                    <a:gd name="T6" fmla="*/ 59 w 59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9" h="517">
                      <a:moveTo>
                        <a:pt x="59" y="0"/>
                      </a:moveTo>
                      <a:lnTo>
                        <a:pt x="59" y="517"/>
                      </a:lnTo>
                      <a:lnTo>
                        <a:pt x="0" y="460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任意多边形: 形状 135"/>
                <p:cNvSpPr>
                  <a:spLocks/>
                </p:cNvSpPr>
                <p:nvPr/>
              </p:nvSpPr>
              <p:spPr bwMode="auto">
                <a:xfrm>
                  <a:off x="1065213" y="1765300"/>
                  <a:ext cx="85725" cy="820738"/>
                </a:xfrm>
                <a:custGeom>
                  <a:avLst/>
                  <a:gdLst>
                    <a:gd name="T0" fmla="*/ 0 w 54"/>
                    <a:gd name="T1" fmla="*/ 0 h 517"/>
                    <a:gd name="T2" fmla="*/ 0 w 54"/>
                    <a:gd name="T3" fmla="*/ 517 h 517"/>
                    <a:gd name="T4" fmla="*/ 54 w 54"/>
                    <a:gd name="T5" fmla="*/ 460 h 517"/>
                    <a:gd name="T6" fmla="*/ 0 w 54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17">
                      <a:moveTo>
                        <a:pt x="0" y="0"/>
                      </a:moveTo>
                      <a:lnTo>
                        <a:pt x="0" y="517"/>
                      </a:lnTo>
                      <a:lnTo>
                        <a:pt x="54" y="4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3C9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6" name="任意多边形: 形状 136"/>
                <p:cNvSpPr>
                  <a:spLocks/>
                </p:cNvSpPr>
                <p:nvPr/>
              </p:nvSpPr>
              <p:spPr bwMode="auto">
                <a:xfrm>
                  <a:off x="1065213" y="1765300"/>
                  <a:ext cx="85725" cy="820738"/>
                </a:xfrm>
                <a:custGeom>
                  <a:avLst/>
                  <a:gdLst>
                    <a:gd name="T0" fmla="*/ 0 w 54"/>
                    <a:gd name="T1" fmla="*/ 0 h 517"/>
                    <a:gd name="T2" fmla="*/ 0 w 54"/>
                    <a:gd name="T3" fmla="*/ 517 h 517"/>
                    <a:gd name="T4" fmla="*/ 54 w 54"/>
                    <a:gd name="T5" fmla="*/ 460 h 517"/>
                    <a:gd name="T6" fmla="*/ 0 w 54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17">
                      <a:moveTo>
                        <a:pt x="0" y="0"/>
                      </a:moveTo>
                      <a:lnTo>
                        <a:pt x="0" y="517"/>
                      </a:lnTo>
                      <a:lnTo>
                        <a:pt x="54" y="4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7" name="组合 6"/>
              <p:cNvGrpSpPr/>
              <p:nvPr/>
            </p:nvGrpSpPr>
            <p:grpSpPr>
              <a:xfrm>
                <a:off x="5630835" y="2586979"/>
                <a:ext cx="1339874" cy="1008319"/>
                <a:chOff x="971550" y="1765300"/>
                <a:chExt cx="1090613" cy="820738"/>
              </a:xfrm>
            </p:grpSpPr>
            <p:sp>
              <p:nvSpPr>
                <p:cNvPr id="39" name="任意多边形: 形状 138"/>
                <p:cNvSpPr>
                  <a:spLocks/>
                </p:cNvSpPr>
                <p:nvPr/>
              </p:nvSpPr>
              <p:spPr bwMode="auto">
                <a:xfrm>
                  <a:off x="1057275" y="2230438"/>
                  <a:ext cx="1004888" cy="355600"/>
                </a:xfrm>
                <a:custGeom>
                  <a:avLst/>
                  <a:gdLst>
                    <a:gd name="T0" fmla="*/ 5 w 633"/>
                    <a:gd name="T1" fmla="*/ 224 h 224"/>
                    <a:gd name="T2" fmla="*/ 0 w 633"/>
                    <a:gd name="T3" fmla="*/ 137 h 224"/>
                    <a:gd name="T4" fmla="*/ 633 w 633"/>
                    <a:gd name="T5" fmla="*/ 0 h 224"/>
                    <a:gd name="T6" fmla="*/ 5 w 633"/>
                    <a:gd name="T7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3" h="224">
                      <a:moveTo>
                        <a:pt x="5" y="224"/>
                      </a:moveTo>
                      <a:lnTo>
                        <a:pt x="0" y="137"/>
                      </a:lnTo>
                      <a:lnTo>
                        <a:pt x="633" y="0"/>
                      </a:lnTo>
                      <a:lnTo>
                        <a:pt x="5" y="224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  <a:lumOff val="25000"/>
                    <a:alpha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任意多边形: 形状 139"/>
                <p:cNvSpPr>
                  <a:spLocks/>
                </p:cNvSpPr>
                <p:nvPr/>
              </p:nvSpPr>
              <p:spPr bwMode="auto">
                <a:xfrm>
                  <a:off x="971550" y="1765300"/>
                  <a:ext cx="93663" cy="820738"/>
                </a:xfrm>
                <a:custGeom>
                  <a:avLst/>
                  <a:gdLst>
                    <a:gd name="T0" fmla="*/ 59 w 59"/>
                    <a:gd name="T1" fmla="*/ 0 h 517"/>
                    <a:gd name="T2" fmla="*/ 59 w 59"/>
                    <a:gd name="T3" fmla="*/ 517 h 517"/>
                    <a:gd name="T4" fmla="*/ 0 w 59"/>
                    <a:gd name="T5" fmla="*/ 460 h 517"/>
                    <a:gd name="T6" fmla="*/ 59 w 59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9" h="517">
                      <a:moveTo>
                        <a:pt x="59" y="0"/>
                      </a:moveTo>
                      <a:lnTo>
                        <a:pt x="59" y="517"/>
                      </a:lnTo>
                      <a:lnTo>
                        <a:pt x="0" y="460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任意多边形: 形状 140"/>
                <p:cNvSpPr>
                  <a:spLocks/>
                </p:cNvSpPr>
                <p:nvPr/>
              </p:nvSpPr>
              <p:spPr bwMode="auto">
                <a:xfrm>
                  <a:off x="1065213" y="1765300"/>
                  <a:ext cx="85725" cy="820738"/>
                </a:xfrm>
                <a:custGeom>
                  <a:avLst/>
                  <a:gdLst>
                    <a:gd name="T0" fmla="*/ 0 w 54"/>
                    <a:gd name="T1" fmla="*/ 0 h 517"/>
                    <a:gd name="T2" fmla="*/ 0 w 54"/>
                    <a:gd name="T3" fmla="*/ 517 h 517"/>
                    <a:gd name="T4" fmla="*/ 54 w 54"/>
                    <a:gd name="T5" fmla="*/ 460 h 517"/>
                    <a:gd name="T6" fmla="*/ 0 w 54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17">
                      <a:moveTo>
                        <a:pt x="0" y="0"/>
                      </a:moveTo>
                      <a:lnTo>
                        <a:pt x="0" y="517"/>
                      </a:lnTo>
                      <a:lnTo>
                        <a:pt x="54" y="4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3C9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任意多边形: 形状 141"/>
                <p:cNvSpPr>
                  <a:spLocks/>
                </p:cNvSpPr>
                <p:nvPr/>
              </p:nvSpPr>
              <p:spPr bwMode="auto">
                <a:xfrm>
                  <a:off x="1065213" y="1765300"/>
                  <a:ext cx="85725" cy="820738"/>
                </a:xfrm>
                <a:custGeom>
                  <a:avLst/>
                  <a:gdLst>
                    <a:gd name="T0" fmla="*/ 0 w 54"/>
                    <a:gd name="T1" fmla="*/ 0 h 517"/>
                    <a:gd name="T2" fmla="*/ 0 w 54"/>
                    <a:gd name="T3" fmla="*/ 517 h 517"/>
                    <a:gd name="T4" fmla="*/ 54 w 54"/>
                    <a:gd name="T5" fmla="*/ 460 h 517"/>
                    <a:gd name="T6" fmla="*/ 0 w 54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17">
                      <a:moveTo>
                        <a:pt x="0" y="0"/>
                      </a:moveTo>
                      <a:lnTo>
                        <a:pt x="0" y="517"/>
                      </a:lnTo>
                      <a:lnTo>
                        <a:pt x="54" y="4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>
                <a:off x="8455019" y="2042125"/>
                <a:ext cx="1339874" cy="1008319"/>
                <a:chOff x="971550" y="1765300"/>
                <a:chExt cx="1090613" cy="820738"/>
              </a:xfrm>
            </p:grpSpPr>
            <p:sp>
              <p:nvSpPr>
                <p:cNvPr id="35" name="任意多边形: 形状 143"/>
                <p:cNvSpPr>
                  <a:spLocks/>
                </p:cNvSpPr>
                <p:nvPr/>
              </p:nvSpPr>
              <p:spPr bwMode="auto">
                <a:xfrm>
                  <a:off x="1057275" y="2230438"/>
                  <a:ext cx="1004888" cy="355600"/>
                </a:xfrm>
                <a:custGeom>
                  <a:avLst/>
                  <a:gdLst>
                    <a:gd name="T0" fmla="*/ 5 w 633"/>
                    <a:gd name="T1" fmla="*/ 224 h 224"/>
                    <a:gd name="T2" fmla="*/ 0 w 633"/>
                    <a:gd name="T3" fmla="*/ 137 h 224"/>
                    <a:gd name="T4" fmla="*/ 633 w 633"/>
                    <a:gd name="T5" fmla="*/ 0 h 224"/>
                    <a:gd name="T6" fmla="*/ 5 w 633"/>
                    <a:gd name="T7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3" h="224">
                      <a:moveTo>
                        <a:pt x="5" y="224"/>
                      </a:moveTo>
                      <a:lnTo>
                        <a:pt x="0" y="137"/>
                      </a:lnTo>
                      <a:lnTo>
                        <a:pt x="633" y="0"/>
                      </a:lnTo>
                      <a:lnTo>
                        <a:pt x="5" y="224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  <a:lumOff val="25000"/>
                    <a:alpha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任意多边形: 形状 144"/>
                <p:cNvSpPr>
                  <a:spLocks/>
                </p:cNvSpPr>
                <p:nvPr/>
              </p:nvSpPr>
              <p:spPr bwMode="auto">
                <a:xfrm>
                  <a:off x="971550" y="1765300"/>
                  <a:ext cx="93663" cy="820738"/>
                </a:xfrm>
                <a:custGeom>
                  <a:avLst/>
                  <a:gdLst>
                    <a:gd name="T0" fmla="*/ 59 w 59"/>
                    <a:gd name="T1" fmla="*/ 0 h 517"/>
                    <a:gd name="T2" fmla="*/ 59 w 59"/>
                    <a:gd name="T3" fmla="*/ 517 h 517"/>
                    <a:gd name="T4" fmla="*/ 0 w 59"/>
                    <a:gd name="T5" fmla="*/ 460 h 517"/>
                    <a:gd name="T6" fmla="*/ 59 w 59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9" h="517">
                      <a:moveTo>
                        <a:pt x="59" y="0"/>
                      </a:moveTo>
                      <a:lnTo>
                        <a:pt x="59" y="517"/>
                      </a:lnTo>
                      <a:lnTo>
                        <a:pt x="0" y="460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任意多边形: 形状 145"/>
                <p:cNvSpPr>
                  <a:spLocks/>
                </p:cNvSpPr>
                <p:nvPr/>
              </p:nvSpPr>
              <p:spPr bwMode="auto">
                <a:xfrm>
                  <a:off x="1065213" y="1765300"/>
                  <a:ext cx="85725" cy="820738"/>
                </a:xfrm>
                <a:custGeom>
                  <a:avLst/>
                  <a:gdLst>
                    <a:gd name="T0" fmla="*/ 0 w 54"/>
                    <a:gd name="T1" fmla="*/ 0 h 517"/>
                    <a:gd name="T2" fmla="*/ 0 w 54"/>
                    <a:gd name="T3" fmla="*/ 517 h 517"/>
                    <a:gd name="T4" fmla="*/ 54 w 54"/>
                    <a:gd name="T5" fmla="*/ 460 h 517"/>
                    <a:gd name="T6" fmla="*/ 0 w 54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17">
                      <a:moveTo>
                        <a:pt x="0" y="0"/>
                      </a:moveTo>
                      <a:lnTo>
                        <a:pt x="0" y="517"/>
                      </a:lnTo>
                      <a:lnTo>
                        <a:pt x="54" y="4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3C9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任意多边形: 形状 146"/>
                <p:cNvSpPr>
                  <a:spLocks/>
                </p:cNvSpPr>
                <p:nvPr/>
              </p:nvSpPr>
              <p:spPr bwMode="auto">
                <a:xfrm>
                  <a:off x="1065213" y="1765300"/>
                  <a:ext cx="85725" cy="820738"/>
                </a:xfrm>
                <a:custGeom>
                  <a:avLst/>
                  <a:gdLst>
                    <a:gd name="T0" fmla="*/ 0 w 54"/>
                    <a:gd name="T1" fmla="*/ 0 h 517"/>
                    <a:gd name="T2" fmla="*/ 0 w 54"/>
                    <a:gd name="T3" fmla="*/ 517 h 517"/>
                    <a:gd name="T4" fmla="*/ 54 w 54"/>
                    <a:gd name="T5" fmla="*/ 460 h 517"/>
                    <a:gd name="T6" fmla="*/ 0 w 54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17">
                      <a:moveTo>
                        <a:pt x="0" y="0"/>
                      </a:moveTo>
                      <a:lnTo>
                        <a:pt x="0" y="517"/>
                      </a:lnTo>
                      <a:lnTo>
                        <a:pt x="54" y="4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0359486" y="4370373"/>
                <a:ext cx="605226" cy="455461"/>
                <a:chOff x="971550" y="1765300"/>
                <a:chExt cx="1090613" cy="820738"/>
              </a:xfrm>
            </p:grpSpPr>
            <p:sp>
              <p:nvSpPr>
                <p:cNvPr id="31" name="任意多边形: 形状 148"/>
                <p:cNvSpPr>
                  <a:spLocks/>
                </p:cNvSpPr>
                <p:nvPr/>
              </p:nvSpPr>
              <p:spPr bwMode="auto">
                <a:xfrm>
                  <a:off x="1057275" y="2230438"/>
                  <a:ext cx="1004888" cy="355600"/>
                </a:xfrm>
                <a:custGeom>
                  <a:avLst/>
                  <a:gdLst>
                    <a:gd name="T0" fmla="*/ 5 w 633"/>
                    <a:gd name="T1" fmla="*/ 224 h 224"/>
                    <a:gd name="T2" fmla="*/ 0 w 633"/>
                    <a:gd name="T3" fmla="*/ 137 h 224"/>
                    <a:gd name="T4" fmla="*/ 633 w 633"/>
                    <a:gd name="T5" fmla="*/ 0 h 224"/>
                    <a:gd name="T6" fmla="*/ 5 w 633"/>
                    <a:gd name="T7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3" h="224">
                      <a:moveTo>
                        <a:pt x="5" y="224"/>
                      </a:moveTo>
                      <a:lnTo>
                        <a:pt x="0" y="137"/>
                      </a:lnTo>
                      <a:lnTo>
                        <a:pt x="633" y="0"/>
                      </a:lnTo>
                      <a:lnTo>
                        <a:pt x="5" y="224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  <a:lumOff val="25000"/>
                    <a:alpha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任意多边形: 形状 149"/>
                <p:cNvSpPr>
                  <a:spLocks/>
                </p:cNvSpPr>
                <p:nvPr/>
              </p:nvSpPr>
              <p:spPr bwMode="auto">
                <a:xfrm>
                  <a:off x="971550" y="1765300"/>
                  <a:ext cx="93663" cy="820738"/>
                </a:xfrm>
                <a:custGeom>
                  <a:avLst/>
                  <a:gdLst>
                    <a:gd name="T0" fmla="*/ 59 w 59"/>
                    <a:gd name="T1" fmla="*/ 0 h 517"/>
                    <a:gd name="T2" fmla="*/ 59 w 59"/>
                    <a:gd name="T3" fmla="*/ 517 h 517"/>
                    <a:gd name="T4" fmla="*/ 0 w 59"/>
                    <a:gd name="T5" fmla="*/ 460 h 517"/>
                    <a:gd name="T6" fmla="*/ 59 w 59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9" h="517">
                      <a:moveTo>
                        <a:pt x="59" y="0"/>
                      </a:moveTo>
                      <a:lnTo>
                        <a:pt x="59" y="517"/>
                      </a:lnTo>
                      <a:lnTo>
                        <a:pt x="0" y="460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任意多边形: 形状 150"/>
                <p:cNvSpPr>
                  <a:spLocks/>
                </p:cNvSpPr>
                <p:nvPr/>
              </p:nvSpPr>
              <p:spPr bwMode="auto">
                <a:xfrm>
                  <a:off x="1065213" y="1765300"/>
                  <a:ext cx="85725" cy="820738"/>
                </a:xfrm>
                <a:custGeom>
                  <a:avLst/>
                  <a:gdLst>
                    <a:gd name="T0" fmla="*/ 0 w 54"/>
                    <a:gd name="T1" fmla="*/ 0 h 517"/>
                    <a:gd name="T2" fmla="*/ 0 w 54"/>
                    <a:gd name="T3" fmla="*/ 517 h 517"/>
                    <a:gd name="T4" fmla="*/ 54 w 54"/>
                    <a:gd name="T5" fmla="*/ 460 h 517"/>
                    <a:gd name="T6" fmla="*/ 0 w 54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17">
                      <a:moveTo>
                        <a:pt x="0" y="0"/>
                      </a:moveTo>
                      <a:lnTo>
                        <a:pt x="0" y="517"/>
                      </a:lnTo>
                      <a:lnTo>
                        <a:pt x="54" y="4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3C9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任意多边形: 形状 151"/>
                <p:cNvSpPr>
                  <a:spLocks/>
                </p:cNvSpPr>
                <p:nvPr/>
              </p:nvSpPr>
              <p:spPr bwMode="auto">
                <a:xfrm>
                  <a:off x="1065213" y="1765300"/>
                  <a:ext cx="85725" cy="820738"/>
                </a:xfrm>
                <a:custGeom>
                  <a:avLst/>
                  <a:gdLst>
                    <a:gd name="T0" fmla="*/ 0 w 54"/>
                    <a:gd name="T1" fmla="*/ 0 h 517"/>
                    <a:gd name="T2" fmla="*/ 0 w 54"/>
                    <a:gd name="T3" fmla="*/ 517 h 517"/>
                    <a:gd name="T4" fmla="*/ 54 w 54"/>
                    <a:gd name="T5" fmla="*/ 460 h 517"/>
                    <a:gd name="T6" fmla="*/ 0 w 54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17">
                      <a:moveTo>
                        <a:pt x="0" y="0"/>
                      </a:moveTo>
                      <a:lnTo>
                        <a:pt x="0" y="517"/>
                      </a:lnTo>
                      <a:lnTo>
                        <a:pt x="54" y="4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7751427" y="3525528"/>
                <a:ext cx="846692" cy="637175"/>
                <a:chOff x="971550" y="1765300"/>
                <a:chExt cx="1090613" cy="820738"/>
              </a:xfrm>
            </p:grpSpPr>
            <p:sp>
              <p:nvSpPr>
                <p:cNvPr id="27" name="任意多边形: 形状 153"/>
                <p:cNvSpPr>
                  <a:spLocks/>
                </p:cNvSpPr>
                <p:nvPr/>
              </p:nvSpPr>
              <p:spPr bwMode="auto">
                <a:xfrm>
                  <a:off x="1057275" y="2230438"/>
                  <a:ext cx="1004888" cy="355600"/>
                </a:xfrm>
                <a:custGeom>
                  <a:avLst/>
                  <a:gdLst>
                    <a:gd name="T0" fmla="*/ 5 w 633"/>
                    <a:gd name="T1" fmla="*/ 224 h 224"/>
                    <a:gd name="T2" fmla="*/ 0 w 633"/>
                    <a:gd name="T3" fmla="*/ 137 h 224"/>
                    <a:gd name="T4" fmla="*/ 633 w 633"/>
                    <a:gd name="T5" fmla="*/ 0 h 224"/>
                    <a:gd name="T6" fmla="*/ 5 w 633"/>
                    <a:gd name="T7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3" h="224">
                      <a:moveTo>
                        <a:pt x="5" y="224"/>
                      </a:moveTo>
                      <a:lnTo>
                        <a:pt x="0" y="137"/>
                      </a:lnTo>
                      <a:lnTo>
                        <a:pt x="633" y="0"/>
                      </a:lnTo>
                      <a:lnTo>
                        <a:pt x="5" y="224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  <a:lumOff val="25000"/>
                    <a:alpha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任意多边形: 形状 154"/>
                <p:cNvSpPr>
                  <a:spLocks/>
                </p:cNvSpPr>
                <p:nvPr/>
              </p:nvSpPr>
              <p:spPr bwMode="auto">
                <a:xfrm>
                  <a:off x="971550" y="1765300"/>
                  <a:ext cx="93663" cy="820738"/>
                </a:xfrm>
                <a:custGeom>
                  <a:avLst/>
                  <a:gdLst>
                    <a:gd name="T0" fmla="*/ 59 w 59"/>
                    <a:gd name="T1" fmla="*/ 0 h 517"/>
                    <a:gd name="T2" fmla="*/ 59 w 59"/>
                    <a:gd name="T3" fmla="*/ 517 h 517"/>
                    <a:gd name="T4" fmla="*/ 0 w 59"/>
                    <a:gd name="T5" fmla="*/ 460 h 517"/>
                    <a:gd name="T6" fmla="*/ 59 w 59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9" h="517">
                      <a:moveTo>
                        <a:pt x="59" y="0"/>
                      </a:moveTo>
                      <a:lnTo>
                        <a:pt x="59" y="517"/>
                      </a:lnTo>
                      <a:lnTo>
                        <a:pt x="0" y="460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任意多边形: 形状 155"/>
                <p:cNvSpPr>
                  <a:spLocks/>
                </p:cNvSpPr>
                <p:nvPr/>
              </p:nvSpPr>
              <p:spPr bwMode="auto">
                <a:xfrm>
                  <a:off x="1065213" y="1765300"/>
                  <a:ext cx="85725" cy="820738"/>
                </a:xfrm>
                <a:custGeom>
                  <a:avLst/>
                  <a:gdLst>
                    <a:gd name="T0" fmla="*/ 0 w 54"/>
                    <a:gd name="T1" fmla="*/ 0 h 517"/>
                    <a:gd name="T2" fmla="*/ 0 w 54"/>
                    <a:gd name="T3" fmla="*/ 517 h 517"/>
                    <a:gd name="T4" fmla="*/ 54 w 54"/>
                    <a:gd name="T5" fmla="*/ 460 h 517"/>
                    <a:gd name="T6" fmla="*/ 0 w 54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17">
                      <a:moveTo>
                        <a:pt x="0" y="0"/>
                      </a:moveTo>
                      <a:lnTo>
                        <a:pt x="0" y="517"/>
                      </a:lnTo>
                      <a:lnTo>
                        <a:pt x="54" y="4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3C9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任意多边形: 形状 156"/>
                <p:cNvSpPr>
                  <a:spLocks/>
                </p:cNvSpPr>
                <p:nvPr/>
              </p:nvSpPr>
              <p:spPr bwMode="auto">
                <a:xfrm>
                  <a:off x="1065213" y="1765300"/>
                  <a:ext cx="85725" cy="820738"/>
                </a:xfrm>
                <a:custGeom>
                  <a:avLst/>
                  <a:gdLst>
                    <a:gd name="T0" fmla="*/ 0 w 54"/>
                    <a:gd name="T1" fmla="*/ 0 h 517"/>
                    <a:gd name="T2" fmla="*/ 0 w 54"/>
                    <a:gd name="T3" fmla="*/ 517 h 517"/>
                    <a:gd name="T4" fmla="*/ 54 w 54"/>
                    <a:gd name="T5" fmla="*/ 460 h 517"/>
                    <a:gd name="T6" fmla="*/ 0 w 54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17">
                      <a:moveTo>
                        <a:pt x="0" y="0"/>
                      </a:moveTo>
                      <a:lnTo>
                        <a:pt x="0" y="517"/>
                      </a:lnTo>
                      <a:lnTo>
                        <a:pt x="54" y="4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6260535" y="3844227"/>
                <a:ext cx="1513189" cy="1138749"/>
                <a:chOff x="971550" y="1765300"/>
                <a:chExt cx="1090613" cy="820738"/>
              </a:xfrm>
            </p:grpSpPr>
            <p:sp>
              <p:nvSpPr>
                <p:cNvPr id="23" name="任意多边形: 形状 158"/>
                <p:cNvSpPr>
                  <a:spLocks/>
                </p:cNvSpPr>
                <p:nvPr/>
              </p:nvSpPr>
              <p:spPr bwMode="auto">
                <a:xfrm>
                  <a:off x="1057275" y="2230438"/>
                  <a:ext cx="1004888" cy="355600"/>
                </a:xfrm>
                <a:custGeom>
                  <a:avLst/>
                  <a:gdLst>
                    <a:gd name="T0" fmla="*/ 5 w 633"/>
                    <a:gd name="T1" fmla="*/ 224 h 224"/>
                    <a:gd name="T2" fmla="*/ 0 w 633"/>
                    <a:gd name="T3" fmla="*/ 137 h 224"/>
                    <a:gd name="T4" fmla="*/ 633 w 633"/>
                    <a:gd name="T5" fmla="*/ 0 h 224"/>
                    <a:gd name="T6" fmla="*/ 5 w 633"/>
                    <a:gd name="T7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3" h="224">
                      <a:moveTo>
                        <a:pt x="5" y="224"/>
                      </a:moveTo>
                      <a:lnTo>
                        <a:pt x="0" y="137"/>
                      </a:lnTo>
                      <a:lnTo>
                        <a:pt x="633" y="0"/>
                      </a:lnTo>
                      <a:lnTo>
                        <a:pt x="5" y="224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  <a:lumOff val="25000"/>
                    <a:alpha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" name="任意多边形: 形状 159"/>
                <p:cNvSpPr>
                  <a:spLocks/>
                </p:cNvSpPr>
                <p:nvPr/>
              </p:nvSpPr>
              <p:spPr bwMode="auto">
                <a:xfrm>
                  <a:off x="971550" y="1765300"/>
                  <a:ext cx="93663" cy="820738"/>
                </a:xfrm>
                <a:custGeom>
                  <a:avLst/>
                  <a:gdLst>
                    <a:gd name="T0" fmla="*/ 59 w 59"/>
                    <a:gd name="T1" fmla="*/ 0 h 517"/>
                    <a:gd name="T2" fmla="*/ 59 w 59"/>
                    <a:gd name="T3" fmla="*/ 517 h 517"/>
                    <a:gd name="T4" fmla="*/ 0 w 59"/>
                    <a:gd name="T5" fmla="*/ 460 h 517"/>
                    <a:gd name="T6" fmla="*/ 59 w 59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9" h="517">
                      <a:moveTo>
                        <a:pt x="59" y="0"/>
                      </a:moveTo>
                      <a:lnTo>
                        <a:pt x="59" y="517"/>
                      </a:lnTo>
                      <a:lnTo>
                        <a:pt x="0" y="460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任意多边形: 形状 160"/>
                <p:cNvSpPr>
                  <a:spLocks/>
                </p:cNvSpPr>
                <p:nvPr/>
              </p:nvSpPr>
              <p:spPr bwMode="auto">
                <a:xfrm>
                  <a:off x="1065213" y="1765300"/>
                  <a:ext cx="85725" cy="820738"/>
                </a:xfrm>
                <a:custGeom>
                  <a:avLst/>
                  <a:gdLst>
                    <a:gd name="T0" fmla="*/ 0 w 54"/>
                    <a:gd name="T1" fmla="*/ 0 h 517"/>
                    <a:gd name="T2" fmla="*/ 0 w 54"/>
                    <a:gd name="T3" fmla="*/ 517 h 517"/>
                    <a:gd name="T4" fmla="*/ 54 w 54"/>
                    <a:gd name="T5" fmla="*/ 460 h 517"/>
                    <a:gd name="T6" fmla="*/ 0 w 54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17">
                      <a:moveTo>
                        <a:pt x="0" y="0"/>
                      </a:moveTo>
                      <a:lnTo>
                        <a:pt x="0" y="517"/>
                      </a:lnTo>
                      <a:lnTo>
                        <a:pt x="54" y="4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3C9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任意多边形: 形状 161"/>
                <p:cNvSpPr>
                  <a:spLocks/>
                </p:cNvSpPr>
                <p:nvPr/>
              </p:nvSpPr>
              <p:spPr bwMode="auto">
                <a:xfrm>
                  <a:off x="1065213" y="1765300"/>
                  <a:ext cx="85725" cy="820738"/>
                </a:xfrm>
                <a:custGeom>
                  <a:avLst/>
                  <a:gdLst>
                    <a:gd name="T0" fmla="*/ 0 w 54"/>
                    <a:gd name="T1" fmla="*/ 0 h 517"/>
                    <a:gd name="T2" fmla="*/ 0 w 54"/>
                    <a:gd name="T3" fmla="*/ 517 h 517"/>
                    <a:gd name="T4" fmla="*/ 54 w 54"/>
                    <a:gd name="T5" fmla="*/ 460 h 517"/>
                    <a:gd name="T6" fmla="*/ 0 w 54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17">
                      <a:moveTo>
                        <a:pt x="0" y="0"/>
                      </a:moveTo>
                      <a:lnTo>
                        <a:pt x="0" y="517"/>
                      </a:lnTo>
                      <a:lnTo>
                        <a:pt x="54" y="4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9842399" y="3298939"/>
                <a:ext cx="605226" cy="455461"/>
                <a:chOff x="971550" y="1765300"/>
                <a:chExt cx="1090613" cy="820738"/>
              </a:xfrm>
            </p:grpSpPr>
            <p:sp>
              <p:nvSpPr>
                <p:cNvPr id="19" name="任意多边形: 形状 163"/>
                <p:cNvSpPr>
                  <a:spLocks/>
                </p:cNvSpPr>
                <p:nvPr/>
              </p:nvSpPr>
              <p:spPr bwMode="auto">
                <a:xfrm>
                  <a:off x="1057275" y="2230438"/>
                  <a:ext cx="1004888" cy="355600"/>
                </a:xfrm>
                <a:custGeom>
                  <a:avLst/>
                  <a:gdLst>
                    <a:gd name="T0" fmla="*/ 5 w 633"/>
                    <a:gd name="T1" fmla="*/ 224 h 224"/>
                    <a:gd name="T2" fmla="*/ 0 w 633"/>
                    <a:gd name="T3" fmla="*/ 137 h 224"/>
                    <a:gd name="T4" fmla="*/ 633 w 633"/>
                    <a:gd name="T5" fmla="*/ 0 h 224"/>
                    <a:gd name="T6" fmla="*/ 5 w 633"/>
                    <a:gd name="T7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3" h="224">
                      <a:moveTo>
                        <a:pt x="5" y="224"/>
                      </a:moveTo>
                      <a:lnTo>
                        <a:pt x="0" y="137"/>
                      </a:lnTo>
                      <a:lnTo>
                        <a:pt x="633" y="0"/>
                      </a:lnTo>
                      <a:lnTo>
                        <a:pt x="5" y="224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  <a:lumOff val="25000"/>
                    <a:alpha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" name="任意多边形: 形状 164"/>
                <p:cNvSpPr>
                  <a:spLocks/>
                </p:cNvSpPr>
                <p:nvPr/>
              </p:nvSpPr>
              <p:spPr bwMode="auto">
                <a:xfrm>
                  <a:off x="971550" y="1765300"/>
                  <a:ext cx="93663" cy="820738"/>
                </a:xfrm>
                <a:custGeom>
                  <a:avLst/>
                  <a:gdLst>
                    <a:gd name="T0" fmla="*/ 59 w 59"/>
                    <a:gd name="T1" fmla="*/ 0 h 517"/>
                    <a:gd name="T2" fmla="*/ 59 w 59"/>
                    <a:gd name="T3" fmla="*/ 517 h 517"/>
                    <a:gd name="T4" fmla="*/ 0 w 59"/>
                    <a:gd name="T5" fmla="*/ 460 h 517"/>
                    <a:gd name="T6" fmla="*/ 59 w 59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9" h="517">
                      <a:moveTo>
                        <a:pt x="59" y="0"/>
                      </a:moveTo>
                      <a:lnTo>
                        <a:pt x="59" y="517"/>
                      </a:lnTo>
                      <a:lnTo>
                        <a:pt x="0" y="460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" name="任意多边形: 形状 165"/>
                <p:cNvSpPr>
                  <a:spLocks/>
                </p:cNvSpPr>
                <p:nvPr/>
              </p:nvSpPr>
              <p:spPr bwMode="auto">
                <a:xfrm>
                  <a:off x="1065213" y="1765300"/>
                  <a:ext cx="85725" cy="820738"/>
                </a:xfrm>
                <a:custGeom>
                  <a:avLst/>
                  <a:gdLst>
                    <a:gd name="T0" fmla="*/ 0 w 54"/>
                    <a:gd name="T1" fmla="*/ 0 h 517"/>
                    <a:gd name="T2" fmla="*/ 0 w 54"/>
                    <a:gd name="T3" fmla="*/ 517 h 517"/>
                    <a:gd name="T4" fmla="*/ 54 w 54"/>
                    <a:gd name="T5" fmla="*/ 460 h 517"/>
                    <a:gd name="T6" fmla="*/ 0 w 54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17">
                      <a:moveTo>
                        <a:pt x="0" y="0"/>
                      </a:moveTo>
                      <a:lnTo>
                        <a:pt x="0" y="517"/>
                      </a:lnTo>
                      <a:lnTo>
                        <a:pt x="54" y="4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3C9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" name="任意多边形: 形状 166"/>
                <p:cNvSpPr>
                  <a:spLocks/>
                </p:cNvSpPr>
                <p:nvPr/>
              </p:nvSpPr>
              <p:spPr bwMode="auto">
                <a:xfrm>
                  <a:off x="1065213" y="1765300"/>
                  <a:ext cx="85725" cy="820738"/>
                </a:xfrm>
                <a:custGeom>
                  <a:avLst/>
                  <a:gdLst>
                    <a:gd name="T0" fmla="*/ 0 w 54"/>
                    <a:gd name="T1" fmla="*/ 0 h 517"/>
                    <a:gd name="T2" fmla="*/ 0 w 54"/>
                    <a:gd name="T3" fmla="*/ 517 h 517"/>
                    <a:gd name="T4" fmla="*/ 54 w 54"/>
                    <a:gd name="T5" fmla="*/ 460 h 517"/>
                    <a:gd name="T6" fmla="*/ 0 w 54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17">
                      <a:moveTo>
                        <a:pt x="0" y="0"/>
                      </a:moveTo>
                      <a:lnTo>
                        <a:pt x="0" y="517"/>
                      </a:lnTo>
                      <a:lnTo>
                        <a:pt x="54" y="4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3" name="椭圆 12"/>
              <p:cNvSpPr/>
              <p:nvPr/>
            </p:nvSpPr>
            <p:spPr>
              <a:xfrm>
                <a:off x="4560886" y="3987640"/>
                <a:ext cx="1055926" cy="105592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zh-CN" altLang="en-US" sz="1400" dirty="0" smtClean="0"/>
                  <a:t>买家</a:t>
                </a:r>
                <a:endParaRPr lang="zh-HK" altLang="en-US" sz="1400" dirty="0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V="1">
                <a:off x="5088849" y="3671937"/>
                <a:ext cx="0" cy="320493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flipV="1">
                <a:off x="5085707" y="3538690"/>
                <a:ext cx="548410" cy="136388"/>
              </a:xfrm>
              <a:prstGeom prst="line">
                <a:avLst/>
              </a:prstGeom>
              <a:ln>
                <a:solidFill>
                  <a:schemeClr val="accent1"/>
                </a:solidFill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0573465" y="4113613"/>
                <a:ext cx="527963" cy="527963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zh-CN" altLang="en-US" sz="1000" dirty="0" smtClean="0"/>
                  <a:t>买家</a:t>
                </a:r>
                <a:endParaRPr lang="zh-HK" altLang="en-US" sz="1000" dirty="0"/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>
                <a:off x="10829259" y="4632542"/>
                <a:ext cx="1" cy="157284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H="1">
                <a:off x="10434992" y="4783984"/>
                <a:ext cx="394269" cy="118445"/>
              </a:xfrm>
              <a:prstGeom prst="line">
                <a:avLst/>
              </a:prstGeom>
              <a:ln>
                <a:solidFill>
                  <a:schemeClr val="accent5"/>
                </a:solidFill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3" name="文本框 23"/>
          <p:cNvSpPr txBox="1"/>
          <p:nvPr/>
        </p:nvSpPr>
        <p:spPr>
          <a:xfrm>
            <a:off x="620968" y="460338"/>
            <a:ext cx="4364391" cy="135723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 smtClean="0"/>
              <a:t>线上及线下平台对接</a:t>
            </a:r>
            <a:endParaRPr lang="zh-CN" altLang="en-US" sz="3600" b="1" dirty="0"/>
          </a:p>
        </p:txBody>
      </p:sp>
      <p:sp>
        <p:nvSpPr>
          <p:cNvPr id="164" name="椭圆 163"/>
          <p:cNvSpPr/>
          <p:nvPr/>
        </p:nvSpPr>
        <p:spPr>
          <a:xfrm>
            <a:off x="8087072" y="974012"/>
            <a:ext cx="1055930" cy="10559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zh-CN" altLang="en-US" sz="1400" dirty="0" smtClean="0"/>
              <a:t>买家</a:t>
            </a:r>
            <a:endParaRPr lang="zh-HK" altLang="en-US" sz="1400" dirty="0"/>
          </a:p>
        </p:txBody>
      </p:sp>
      <p:cxnSp>
        <p:nvCxnSpPr>
          <p:cNvPr id="165" name="直接连接符 164"/>
          <p:cNvCxnSpPr/>
          <p:nvPr/>
        </p:nvCxnSpPr>
        <p:spPr>
          <a:xfrm flipH="1">
            <a:off x="9143002" y="1491677"/>
            <a:ext cx="33060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>
            <a:off x="9481352" y="1499354"/>
            <a:ext cx="16612" cy="978140"/>
          </a:xfrm>
          <a:prstGeom prst="line">
            <a:avLst/>
          </a:prstGeom>
          <a:ln>
            <a:solidFill>
              <a:schemeClr val="accent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92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450122" y="3267304"/>
            <a:ext cx="7291756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 spc="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数据分析 </a:t>
            </a:r>
            <a:r>
              <a:rPr lang="en-US" altLang="zh-CN" sz="4800" b="1" spc="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| </a:t>
            </a:r>
            <a:r>
              <a:rPr lang="zh-CN" altLang="en-US" sz="4800" b="1" spc="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营销之路</a:t>
            </a:r>
            <a:endParaRPr lang="zh-CN" altLang="en-US" sz="4800" b="1" spc="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5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5ae53972-59df-4a27-aa17-f1b0fe5e4db8">
            <a:extLst>
              <a:ext uri="{FF2B5EF4-FFF2-40B4-BE49-F238E27FC236}">
                <a16:creationId xmlns="" xmlns:lc="http://schemas.openxmlformats.org/drawingml/2006/lockedCanvas" xmlns:a16="http://schemas.microsoft.com/office/drawing/2014/main" id="{5EA01DAE-6DFA-4D37-9C6F-0A37CDE55E95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805427"/>
            <a:ext cx="11956320" cy="3919604"/>
            <a:chOff x="0" y="1805427"/>
            <a:chExt cx="11956320" cy="3919604"/>
          </a:xfrm>
        </p:grpSpPr>
        <p:grpSp>
          <p:nvGrpSpPr>
            <p:cNvPr id="3" name="组合 2"/>
            <p:cNvGrpSpPr/>
            <p:nvPr/>
          </p:nvGrpSpPr>
          <p:grpSpPr>
            <a:xfrm>
              <a:off x="6096000" y="1805427"/>
              <a:ext cx="5860320" cy="3919604"/>
              <a:chOff x="4866748" y="520025"/>
              <a:chExt cx="5860320" cy="3919604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5389412" y="520025"/>
                <a:ext cx="1371600" cy="1371600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kern="0">
                  <a:solidFill>
                    <a:prstClr val="black"/>
                  </a:solidFill>
                  <a:cs typeface="Arial" pitchFamily="34" charset="0"/>
                  <a:sym typeface="+mn-lt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 bwMode="gray">
              <a:xfrm>
                <a:off x="4866748" y="2173068"/>
                <a:ext cx="1045328" cy="1045328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kern="0" dirty="0">
                  <a:solidFill>
                    <a:prstClr val="black"/>
                  </a:solidFill>
                  <a:cs typeface="Arial" pitchFamily="34" charset="0"/>
                  <a:sym typeface="+mn-lt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 bwMode="gray">
              <a:xfrm>
                <a:off x="5521706" y="3545167"/>
                <a:ext cx="894462" cy="894462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kern="0" dirty="0">
                  <a:solidFill>
                    <a:prstClr val="black"/>
                  </a:solidFill>
                  <a:cs typeface="Arial" pitchFamily="34" charset="0"/>
                  <a:sym typeface="+mn-lt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086780" y="1052844"/>
                <a:ext cx="3640288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Clr>
                    <a:srgbClr val="E24848"/>
                  </a:buClr>
                  <a:defRPr/>
                </a:pPr>
                <a:r>
                  <a:rPr lang="zh-CN" altLang="en-US" sz="1400" noProof="1" smtClean="0">
                    <a:cs typeface="+mn-ea"/>
                    <a:sym typeface="+mn-lt"/>
                  </a:rPr>
                  <a:t>收集门店销售数据，门店订货情数据收集</a:t>
                </a:r>
                <a:endParaRPr lang="en-US" sz="1400" noProof="1">
                  <a:cs typeface="+mn-ea"/>
                  <a:sym typeface="+mn-lt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223715" y="2565910"/>
                <a:ext cx="3640288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Clr>
                    <a:srgbClr val="E24848"/>
                  </a:buClr>
                  <a:defRPr/>
                </a:pPr>
                <a:r>
                  <a:rPr lang="zh-CN" altLang="en-US" sz="1400" noProof="1">
                    <a:cs typeface="+mn-ea"/>
                    <a:sym typeface="+mn-lt"/>
                  </a:rPr>
                  <a:t>电</a:t>
                </a:r>
                <a:r>
                  <a:rPr lang="zh-CN" altLang="en-US" sz="1400" noProof="1" smtClean="0">
                    <a:cs typeface="+mn-ea"/>
                    <a:sym typeface="+mn-lt"/>
                  </a:rPr>
                  <a:t>商平台数据收集，</a:t>
                </a:r>
                <a:endParaRPr lang="en-US" sz="1400" noProof="1">
                  <a:cs typeface="+mn-ea"/>
                  <a:sym typeface="+mn-lt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703862" y="3846381"/>
                <a:ext cx="3640288" cy="3774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Clr>
                    <a:srgbClr val="E24848"/>
                  </a:buClr>
                  <a:defRPr/>
                </a:pPr>
                <a:r>
                  <a:rPr lang="zh-CN" altLang="en-US" sz="1400" noProof="1" smtClean="0">
                    <a:cs typeface="+mn-ea"/>
                    <a:sym typeface="+mn-lt"/>
                  </a:rPr>
                  <a:t>合理调拨资源</a:t>
                </a:r>
                <a:endParaRPr lang="en-US" sz="1400" noProof="1">
                  <a:cs typeface="+mn-ea"/>
                  <a:sym typeface="+mn-lt"/>
                </a:endParaRP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 flipH="1">
                <a:off x="5600700" y="1844675"/>
                <a:ext cx="187325" cy="373721"/>
              </a:xfrm>
              <a:prstGeom prst="line">
                <a:avLst/>
              </a:prstGeom>
              <a:solidFill>
                <a:schemeClr val="bg1"/>
              </a:solidFill>
              <a:ln w="28575">
                <a:gradFill>
                  <a:gsLst>
                    <a:gs pos="0">
                      <a:schemeClr val="accent1"/>
                    </a:gs>
                    <a:gs pos="58000">
                      <a:schemeClr val="accent2"/>
                    </a:gs>
                    <a:gs pos="100000">
                      <a:schemeClr val="accent3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5576738" y="3201363"/>
                <a:ext cx="211287" cy="373721"/>
              </a:xfrm>
              <a:prstGeom prst="line">
                <a:avLst/>
              </a:prstGeom>
              <a:solidFill>
                <a:schemeClr val="bg1"/>
              </a:solidFill>
              <a:ln w="28575">
                <a:gradFill>
                  <a:gsLst>
                    <a:gs pos="0">
                      <a:schemeClr val="accent1"/>
                    </a:gs>
                    <a:gs pos="58000">
                      <a:schemeClr val="accent2"/>
                    </a:gs>
                    <a:gs pos="100000">
                      <a:schemeClr val="accent3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" name="矩形 14"/>
              <p:cNvSpPr/>
              <p:nvPr/>
            </p:nvSpPr>
            <p:spPr>
              <a:xfrm>
                <a:off x="7086780" y="794186"/>
                <a:ext cx="176275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  <a:buClr>
                    <a:srgbClr val="E24848"/>
                  </a:buClr>
                </a:pPr>
                <a:r>
                  <a:rPr lang="zh-CN" altLang="en-US" sz="1600" b="1" dirty="0" smtClean="0">
                    <a:cs typeface="+mn-ea"/>
                    <a:sym typeface="+mn-lt"/>
                  </a:rPr>
                  <a:t>门店数据收集</a:t>
                </a:r>
                <a:endParaRPr lang="en-US" sz="1600" b="1" dirty="0">
                  <a:cs typeface="+mn-ea"/>
                  <a:sym typeface="+mn-lt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228765" y="2309879"/>
                <a:ext cx="176275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  <a:buClr>
                    <a:srgbClr val="E24848"/>
                  </a:buClr>
                </a:pPr>
                <a:r>
                  <a:rPr lang="zh-CN" altLang="en-US" sz="1600" b="1" dirty="0" smtClean="0">
                    <a:cs typeface="+mn-ea"/>
                    <a:sym typeface="+mn-lt"/>
                  </a:rPr>
                  <a:t>线上零售</a:t>
                </a:r>
                <a:endParaRPr lang="en-US" sz="1600" b="1" dirty="0">
                  <a:cs typeface="+mn-ea"/>
                  <a:sym typeface="+mn-lt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703862" y="3552307"/>
                <a:ext cx="176275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  <a:buClr>
                    <a:srgbClr val="E24848"/>
                  </a:buClr>
                </a:pPr>
                <a:r>
                  <a:rPr lang="zh-CN" altLang="en-US" sz="1600" b="1" dirty="0" smtClean="0">
                    <a:cs typeface="+mn-ea"/>
                    <a:sym typeface="+mn-lt"/>
                  </a:rPr>
                  <a:t>库存销量统计</a:t>
                </a:r>
                <a:endParaRPr lang="en-US" sz="1600" b="1" dirty="0">
                  <a:cs typeface="+mn-ea"/>
                  <a:sym typeface="+mn-lt"/>
                </a:endParaRPr>
              </a:p>
            </p:txBody>
          </p:sp>
          <p:grpSp>
            <p:nvGrpSpPr>
              <p:cNvPr id="18" name="组合 17"/>
              <p:cNvGrpSpPr/>
              <p:nvPr/>
            </p:nvGrpSpPr>
            <p:grpSpPr>
              <a:xfrm>
                <a:off x="5713935" y="919860"/>
                <a:ext cx="691514" cy="582510"/>
                <a:chOff x="4861720" y="3735189"/>
                <a:chExt cx="571500" cy="481413"/>
              </a:xfrm>
              <a:solidFill>
                <a:schemeClr val="bg1"/>
              </a:solidFill>
            </p:grpSpPr>
            <p:sp>
              <p:nvSpPr>
                <p:cNvPr id="26" name="任意多边形: 形状 43"/>
                <p:cNvSpPr>
                  <a:spLocks noEditPoints="1"/>
                </p:cNvSpPr>
                <p:nvPr/>
              </p:nvSpPr>
              <p:spPr bwMode="auto">
                <a:xfrm>
                  <a:off x="4861720" y="3735189"/>
                  <a:ext cx="571500" cy="481413"/>
                </a:xfrm>
                <a:custGeom>
                  <a:avLst/>
                  <a:gdLst>
                    <a:gd name="connsiteX0" fmla="*/ 373273 h 605239"/>
                    <a:gd name="connsiteY0" fmla="*/ 373273 h 605239"/>
                    <a:gd name="connsiteX1" fmla="*/ 373273 h 605239"/>
                    <a:gd name="connsiteY1" fmla="*/ 373273 h 605239"/>
                    <a:gd name="connsiteX2" fmla="*/ 373273 h 605239"/>
                    <a:gd name="connsiteY2" fmla="*/ 373273 h 605239"/>
                    <a:gd name="connsiteX3" fmla="*/ 373273 h 605239"/>
                    <a:gd name="connsiteY3" fmla="*/ 373273 h 605239"/>
                    <a:gd name="connsiteX4" fmla="*/ 373273 h 605239"/>
                    <a:gd name="connsiteY4" fmla="*/ 373273 h 605239"/>
                    <a:gd name="connsiteX5" fmla="*/ 373273 h 605239"/>
                    <a:gd name="connsiteY5" fmla="*/ 373273 h 605239"/>
                    <a:gd name="connsiteX6" fmla="*/ 373273 h 605239"/>
                    <a:gd name="connsiteY6" fmla="*/ 373273 h 605239"/>
                    <a:gd name="connsiteX7" fmla="*/ 373273 h 605239"/>
                    <a:gd name="connsiteY7" fmla="*/ 373273 h 605239"/>
                    <a:gd name="connsiteX8" fmla="*/ 373273 h 605239"/>
                    <a:gd name="connsiteY8" fmla="*/ 373273 h 605239"/>
                    <a:gd name="connsiteX9" fmla="*/ 373273 h 605239"/>
                    <a:gd name="connsiteY9" fmla="*/ 373273 h 605239"/>
                    <a:gd name="connsiteX10" fmla="*/ 373273 h 605239"/>
                    <a:gd name="connsiteY10" fmla="*/ 373273 h 605239"/>
                    <a:gd name="connsiteX11" fmla="*/ 373273 h 605239"/>
                    <a:gd name="connsiteY11" fmla="*/ 373273 h 605239"/>
                    <a:gd name="connsiteX12" fmla="*/ 373273 h 605239"/>
                    <a:gd name="connsiteY12" fmla="*/ 373273 h 605239"/>
                    <a:gd name="connsiteX13" fmla="*/ 373273 h 605239"/>
                    <a:gd name="connsiteY13" fmla="*/ 373273 h 605239"/>
                    <a:gd name="connsiteX14" fmla="*/ 373273 h 605239"/>
                    <a:gd name="connsiteY14" fmla="*/ 373273 h 605239"/>
                    <a:gd name="connsiteX15" fmla="*/ 373273 h 605239"/>
                    <a:gd name="connsiteY15" fmla="*/ 373273 h 605239"/>
                    <a:gd name="connsiteX16" fmla="*/ 373273 h 605239"/>
                    <a:gd name="connsiteY16" fmla="*/ 373273 h 605239"/>
                    <a:gd name="connsiteX17" fmla="*/ 373273 h 605239"/>
                    <a:gd name="connsiteY17" fmla="*/ 373273 h 605239"/>
                    <a:gd name="connsiteX18" fmla="*/ 373273 h 605239"/>
                    <a:gd name="connsiteY18" fmla="*/ 373273 h 605239"/>
                    <a:gd name="connsiteX19" fmla="*/ 373273 h 605239"/>
                    <a:gd name="connsiteY19" fmla="*/ 373273 h 605239"/>
                    <a:gd name="connsiteX20" fmla="*/ 373273 h 605239"/>
                    <a:gd name="connsiteY20" fmla="*/ 373273 h 605239"/>
                    <a:gd name="connsiteX21" fmla="*/ 373273 h 605239"/>
                    <a:gd name="connsiteY21" fmla="*/ 373273 h 605239"/>
                    <a:gd name="connsiteX22" fmla="*/ 373273 h 605239"/>
                    <a:gd name="connsiteY22" fmla="*/ 373273 h 605239"/>
                    <a:gd name="connsiteX23" fmla="*/ 373273 h 605239"/>
                    <a:gd name="connsiteY23" fmla="*/ 373273 h 605239"/>
                    <a:gd name="connsiteX24" fmla="*/ 373273 h 605239"/>
                    <a:gd name="connsiteY24" fmla="*/ 373273 h 605239"/>
                    <a:gd name="connsiteX25" fmla="*/ 373273 h 605239"/>
                    <a:gd name="connsiteY25" fmla="*/ 373273 h 605239"/>
                    <a:gd name="connsiteX26" fmla="*/ 373273 h 605239"/>
                    <a:gd name="connsiteY26" fmla="*/ 373273 h 605239"/>
                    <a:gd name="connsiteX27" fmla="*/ 373273 h 605239"/>
                    <a:gd name="connsiteY27" fmla="*/ 373273 h 605239"/>
                    <a:gd name="connsiteX28" fmla="*/ 373273 h 605239"/>
                    <a:gd name="connsiteY28" fmla="*/ 373273 h 605239"/>
                    <a:gd name="connsiteX29" fmla="*/ 373273 h 605239"/>
                    <a:gd name="connsiteY29" fmla="*/ 373273 h 605239"/>
                    <a:gd name="connsiteX30" fmla="*/ 373273 h 605239"/>
                    <a:gd name="connsiteY30" fmla="*/ 373273 h 605239"/>
                    <a:gd name="connsiteX31" fmla="*/ 373273 h 605239"/>
                    <a:gd name="connsiteY31" fmla="*/ 373273 h 605239"/>
                    <a:gd name="connsiteX32" fmla="*/ 373273 h 605239"/>
                    <a:gd name="connsiteY32" fmla="*/ 373273 h 605239"/>
                    <a:gd name="connsiteX33" fmla="*/ 373273 h 605239"/>
                    <a:gd name="connsiteY33" fmla="*/ 373273 h 605239"/>
                    <a:gd name="connsiteX34" fmla="*/ 373273 h 605239"/>
                    <a:gd name="connsiteY34" fmla="*/ 373273 h 605239"/>
                    <a:gd name="connsiteX35" fmla="*/ 373273 h 605239"/>
                    <a:gd name="connsiteY35" fmla="*/ 373273 h 605239"/>
                    <a:gd name="connsiteX36" fmla="*/ 373273 h 605239"/>
                    <a:gd name="connsiteY36" fmla="*/ 373273 h 605239"/>
                    <a:gd name="connsiteX37" fmla="*/ 373273 h 605239"/>
                    <a:gd name="connsiteY37" fmla="*/ 373273 h 605239"/>
                    <a:gd name="connsiteX38" fmla="*/ 373273 h 605239"/>
                    <a:gd name="connsiteY38" fmla="*/ 373273 h 605239"/>
                    <a:gd name="connsiteX39" fmla="*/ 373273 h 605239"/>
                    <a:gd name="connsiteY39" fmla="*/ 373273 h 605239"/>
                    <a:gd name="connsiteX40" fmla="*/ 373273 h 605239"/>
                    <a:gd name="connsiteY40" fmla="*/ 373273 h 605239"/>
                    <a:gd name="connsiteX41" fmla="*/ 373273 h 605239"/>
                    <a:gd name="connsiteY41" fmla="*/ 373273 h 605239"/>
                    <a:gd name="connsiteX42" fmla="*/ 373273 h 605239"/>
                    <a:gd name="connsiteY42" fmla="*/ 373273 h 605239"/>
                    <a:gd name="connsiteX43" fmla="*/ 373273 h 605239"/>
                    <a:gd name="connsiteY43" fmla="*/ 373273 h 605239"/>
                    <a:gd name="connsiteX44" fmla="*/ 373273 h 605239"/>
                    <a:gd name="connsiteY44" fmla="*/ 373273 h 605239"/>
                    <a:gd name="connsiteX45" fmla="*/ 373273 h 605239"/>
                    <a:gd name="connsiteY45" fmla="*/ 373273 h 605239"/>
                    <a:gd name="connsiteX46" fmla="*/ 373273 h 605239"/>
                    <a:gd name="connsiteY46" fmla="*/ 373273 h 605239"/>
                    <a:gd name="connsiteX47" fmla="*/ 373273 h 605239"/>
                    <a:gd name="connsiteY47" fmla="*/ 373273 h 605239"/>
                    <a:gd name="connsiteX48" fmla="*/ 373273 h 605239"/>
                    <a:gd name="connsiteY48" fmla="*/ 373273 h 605239"/>
                    <a:gd name="connsiteX49" fmla="*/ 373273 h 605239"/>
                    <a:gd name="connsiteY49" fmla="*/ 373273 h 605239"/>
                    <a:gd name="connsiteX50" fmla="*/ 373273 h 605239"/>
                    <a:gd name="connsiteY50" fmla="*/ 373273 h 605239"/>
                    <a:gd name="connsiteX51" fmla="*/ 373273 h 605239"/>
                    <a:gd name="connsiteY51" fmla="*/ 373273 h 605239"/>
                    <a:gd name="connsiteX52" fmla="*/ 373273 h 605239"/>
                    <a:gd name="connsiteY52" fmla="*/ 373273 h 605239"/>
                    <a:gd name="connsiteX53" fmla="*/ 373273 h 605239"/>
                    <a:gd name="connsiteY53" fmla="*/ 373273 h 605239"/>
                    <a:gd name="connsiteX54" fmla="*/ 373273 h 605239"/>
                    <a:gd name="connsiteY54" fmla="*/ 373273 h 605239"/>
                    <a:gd name="connsiteX55" fmla="*/ 373273 h 605239"/>
                    <a:gd name="connsiteY55" fmla="*/ 373273 h 605239"/>
                    <a:gd name="connsiteX56" fmla="*/ 373273 h 605239"/>
                    <a:gd name="connsiteY56" fmla="*/ 373273 h 605239"/>
                    <a:gd name="connsiteX57" fmla="*/ 373273 h 605239"/>
                    <a:gd name="connsiteY57" fmla="*/ 373273 h 605239"/>
                    <a:gd name="connsiteX58" fmla="*/ 373273 h 605239"/>
                    <a:gd name="connsiteY58" fmla="*/ 373273 h 605239"/>
                    <a:gd name="connsiteX59" fmla="*/ 373273 h 605239"/>
                    <a:gd name="connsiteY59" fmla="*/ 373273 h 605239"/>
                    <a:gd name="connsiteX60" fmla="*/ 373273 h 605239"/>
                    <a:gd name="connsiteY60" fmla="*/ 373273 h 605239"/>
                    <a:gd name="connsiteX61" fmla="*/ 373273 h 605239"/>
                    <a:gd name="connsiteY61" fmla="*/ 373273 h 605239"/>
                    <a:gd name="connsiteX62" fmla="*/ 373273 h 605239"/>
                    <a:gd name="connsiteY62" fmla="*/ 373273 h 605239"/>
                    <a:gd name="connsiteX63" fmla="*/ 373273 h 605239"/>
                    <a:gd name="connsiteY63" fmla="*/ 373273 h 605239"/>
                    <a:gd name="connsiteX64" fmla="*/ 373273 h 605239"/>
                    <a:gd name="connsiteY64" fmla="*/ 373273 h 605239"/>
                    <a:gd name="connsiteX65" fmla="*/ 373273 h 605239"/>
                    <a:gd name="connsiteY65" fmla="*/ 373273 h 605239"/>
                    <a:gd name="connsiteX66" fmla="*/ 373273 h 605239"/>
                    <a:gd name="connsiteY66" fmla="*/ 373273 h 605239"/>
                    <a:gd name="connsiteX67" fmla="*/ 373273 h 605239"/>
                    <a:gd name="connsiteY67" fmla="*/ 373273 h 605239"/>
                    <a:gd name="connsiteX68" fmla="*/ 373273 h 605239"/>
                    <a:gd name="connsiteY68" fmla="*/ 373273 h 605239"/>
                    <a:gd name="connsiteX69" fmla="*/ 373273 h 605239"/>
                    <a:gd name="connsiteY69" fmla="*/ 373273 h 605239"/>
                    <a:gd name="connsiteX70" fmla="*/ 373273 h 605239"/>
                    <a:gd name="connsiteY70" fmla="*/ 373273 h 605239"/>
                    <a:gd name="connsiteX71" fmla="*/ 373273 h 605239"/>
                    <a:gd name="connsiteY71" fmla="*/ 373273 h 605239"/>
                    <a:gd name="connsiteX72" fmla="*/ 373273 h 605239"/>
                    <a:gd name="connsiteY72" fmla="*/ 373273 h 605239"/>
                    <a:gd name="connsiteX73" fmla="*/ 373273 h 605239"/>
                    <a:gd name="connsiteY73" fmla="*/ 373273 h 605239"/>
                    <a:gd name="connsiteX74" fmla="*/ 373273 h 605239"/>
                    <a:gd name="connsiteY74" fmla="*/ 373273 h 605239"/>
                    <a:gd name="connsiteX75" fmla="*/ 373273 h 605239"/>
                    <a:gd name="connsiteY75" fmla="*/ 373273 h 605239"/>
                    <a:gd name="connsiteX76" fmla="*/ 373273 h 605239"/>
                    <a:gd name="connsiteY76" fmla="*/ 373273 h 605239"/>
                    <a:gd name="connsiteX77" fmla="*/ 373273 h 605239"/>
                    <a:gd name="connsiteY77" fmla="*/ 373273 h 605239"/>
                    <a:gd name="connsiteX78" fmla="*/ 373273 h 605239"/>
                    <a:gd name="connsiteY78" fmla="*/ 373273 h 605239"/>
                    <a:gd name="connsiteX79" fmla="*/ 373273 h 605239"/>
                    <a:gd name="connsiteY79" fmla="*/ 373273 h 605239"/>
                    <a:gd name="connsiteX80" fmla="*/ 373273 h 605239"/>
                    <a:gd name="connsiteY80" fmla="*/ 373273 h 605239"/>
                    <a:gd name="connsiteX81" fmla="*/ 373273 h 605239"/>
                    <a:gd name="connsiteY81" fmla="*/ 373273 h 605239"/>
                    <a:gd name="connsiteX82" fmla="*/ 373273 h 605239"/>
                    <a:gd name="connsiteY82" fmla="*/ 373273 h 605239"/>
                    <a:gd name="connsiteX83" fmla="*/ 373273 h 605239"/>
                    <a:gd name="connsiteY83" fmla="*/ 373273 h 605239"/>
                    <a:gd name="connsiteX84" fmla="*/ 373273 h 605239"/>
                    <a:gd name="connsiteY84" fmla="*/ 373273 h 605239"/>
                    <a:gd name="connsiteX85" fmla="*/ 373273 h 605239"/>
                    <a:gd name="connsiteY85" fmla="*/ 373273 h 605239"/>
                    <a:gd name="connsiteX86" fmla="*/ 373273 h 605239"/>
                    <a:gd name="connsiteY86" fmla="*/ 373273 h 605239"/>
                    <a:gd name="connsiteX87" fmla="*/ 373273 h 605239"/>
                    <a:gd name="connsiteY87" fmla="*/ 373273 h 605239"/>
                    <a:gd name="connsiteX88" fmla="*/ 373273 h 605239"/>
                    <a:gd name="connsiteY88" fmla="*/ 373273 h 605239"/>
                    <a:gd name="connsiteX89" fmla="*/ 373273 h 605239"/>
                    <a:gd name="connsiteY89" fmla="*/ 373273 h 605239"/>
                    <a:gd name="connsiteX90" fmla="*/ 373273 h 605239"/>
                    <a:gd name="connsiteY90" fmla="*/ 373273 h 605239"/>
                    <a:gd name="connsiteX91" fmla="*/ 373273 h 605239"/>
                    <a:gd name="connsiteY91" fmla="*/ 373273 h 605239"/>
                    <a:gd name="connsiteX92" fmla="*/ 373273 h 605239"/>
                    <a:gd name="connsiteY92" fmla="*/ 373273 h 605239"/>
                    <a:gd name="connsiteX93" fmla="*/ 373273 h 605239"/>
                    <a:gd name="connsiteY93" fmla="*/ 373273 h 605239"/>
                    <a:gd name="connsiteX94" fmla="*/ 373273 h 605239"/>
                    <a:gd name="connsiteY94" fmla="*/ 373273 h 605239"/>
                    <a:gd name="connsiteX95" fmla="*/ 373273 h 605239"/>
                    <a:gd name="connsiteY95" fmla="*/ 373273 h 605239"/>
                    <a:gd name="connsiteX96" fmla="*/ 373273 h 605239"/>
                    <a:gd name="connsiteY96" fmla="*/ 373273 h 605239"/>
                    <a:gd name="connsiteX97" fmla="*/ 373273 h 605239"/>
                    <a:gd name="connsiteY97" fmla="*/ 373273 h 605239"/>
                    <a:gd name="connsiteX98" fmla="*/ 373273 h 605239"/>
                    <a:gd name="connsiteY98" fmla="*/ 373273 h 605239"/>
                    <a:gd name="connsiteX99" fmla="*/ 373273 h 605239"/>
                    <a:gd name="connsiteY99" fmla="*/ 373273 h 605239"/>
                    <a:gd name="connsiteX100" fmla="*/ 373273 h 605239"/>
                    <a:gd name="connsiteY100" fmla="*/ 373273 h 605239"/>
                    <a:gd name="connsiteX101" fmla="*/ 373273 h 605239"/>
                    <a:gd name="connsiteY101" fmla="*/ 373273 h 605239"/>
                    <a:gd name="connsiteX102" fmla="*/ 373273 h 605239"/>
                    <a:gd name="connsiteY102" fmla="*/ 373273 h 605239"/>
                    <a:gd name="connsiteX103" fmla="*/ 373273 h 605239"/>
                    <a:gd name="connsiteY103" fmla="*/ 373273 h 605239"/>
                    <a:gd name="connsiteX104" fmla="*/ 373273 h 605239"/>
                    <a:gd name="connsiteY104" fmla="*/ 373273 h 605239"/>
                    <a:gd name="connsiteX105" fmla="*/ 373273 h 605239"/>
                    <a:gd name="connsiteY105" fmla="*/ 373273 h 605239"/>
                    <a:gd name="connsiteX106" fmla="*/ 373273 h 605239"/>
                    <a:gd name="connsiteY106" fmla="*/ 373273 h 605239"/>
                    <a:gd name="connsiteX107" fmla="*/ 373273 h 605239"/>
                    <a:gd name="connsiteY107" fmla="*/ 373273 h 605239"/>
                    <a:gd name="connsiteX108" fmla="*/ 373273 h 605239"/>
                    <a:gd name="connsiteY108" fmla="*/ 373273 h 605239"/>
                    <a:gd name="connsiteX109" fmla="*/ 373273 h 605239"/>
                    <a:gd name="connsiteY109" fmla="*/ 373273 h 605239"/>
                    <a:gd name="connsiteX110" fmla="*/ 373273 h 605239"/>
                    <a:gd name="connsiteY110" fmla="*/ 373273 h 605239"/>
                    <a:gd name="connsiteX111" fmla="*/ 373273 h 605239"/>
                    <a:gd name="connsiteY111" fmla="*/ 373273 h 605239"/>
                    <a:gd name="connsiteX112" fmla="*/ 373273 h 605239"/>
                    <a:gd name="connsiteY112" fmla="*/ 373273 h 605239"/>
                    <a:gd name="connsiteX113" fmla="*/ 373273 h 605239"/>
                    <a:gd name="connsiteY113" fmla="*/ 373273 h 605239"/>
                    <a:gd name="connsiteX114" fmla="*/ 373273 h 605239"/>
                    <a:gd name="connsiteY114" fmla="*/ 373273 h 605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</a:cxnLst>
                  <a:rect l="l" t="t" r="r" b="b"/>
                  <a:pathLst>
                    <a:path w="551291" h="464390">
                      <a:moveTo>
                        <a:pt x="153571" y="454275"/>
                      </a:moveTo>
                      <a:lnTo>
                        <a:pt x="548303" y="454275"/>
                      </a:lnTo>
                      <a:lnTo>
                        <a:pt x="545432" y="464390"/>
                      </a:lnTo>
                      <a:lnTo>
                        <a:pt x="157877" y="464390"/>
                      </a:lnTo>
                      <a:close/>
                      <a:moveTo>
                        <a:pt x="327304" y="428604"/>
                      </a:moveTo>
                      <a:lnTo>
                        <a:pt x="321561" y="447265"/>
                      </a:lnTo>
                      <a:lnTo>
                        <a:pt x="373250" y="447265"/>
                      </a:lnTo>
                      <a:lnTo>
                        <a:pt x="366071" y="428604"/>
                      </a:lnTo>
                      <a:close/>
                      <a:moveTo>
                        <a:pt x="193774" y="397025"/>
                      </a:moveTo>
                      <a:lnTo>
                        <a:pt x="180851" y="425734"/>
                      </a:lnTo>
                      <a:lnTo>
                        <a:pt x="522575" y="425734"/>
                      </a:lnTo>
                      <a:lnTo>
                        <a:pt x="512524" y="397025"/>
                      </a:lnTo>
                      <a:close/>
                      <a:moveTo>
                        <a:pt x="180851" y="391283"/>
                      </a:moveTo>
                      <a:lnTo>
                        <a:pt x="531190" y="391283"/>
                      </a:lnTo>
                      <a:lnTo>
                        <a:pt x="551291" y="447265"/>
                      </a:lnTo>
                      <a:lnTo>
                        <a:pt x="549855" y="450136"/>
                      </a:lnTo>
                      <a:lnTo>
                        <a:pt x="153571" y="450136"/>
                      </a:lnTo>
                      <a:close/>
                      <a:moveTo>
                        <a:pt x="199538" y="212061"/>
                      </a:moveTo>
                      <a:lnTo>
                        <a:pt x="199538" y="282376"/>
                      </a:lnTo>
                      <a:lnTo>
                        <a:pt x="199538" y="362736"/>
                      </a:lnTo>
                      <a:lnTo>
                        <a:pt x="403358" y="362736"/>
                      </a:lnTo>
                      <a:lnTo>
                        <a:pt x="508139" y="362736"/>
                      </a:lnTo>
                      <a:lnTo>
                        <a:pt x="508139" y="275201"/>
                      </a:lnTo>
                      <a:lnTo>
                        <a:pt x="508139" y="212061"/>
                      </a:lnTo>
                      <a:lnTo>
                        <a:pt x="289965" y="212061"/>
                      </a:lnTo>
                      <a:close/>
                      <a:moveTo>
                        <a:pt x="188055" y="197711"/>
                      </a:moveTo>
                      <a:lnTo>
                        <a:pt x="295706" y="197711"/>
                      </a:lnTo>
                      <a:lnTo>
                        <a:pt x="518186" y="197711"/>
                      </a:lnTo>
                      <a:lnTo>
                        <a:pt x="518186" y="278071"/>
                      </a:lnTo>
                      <a:lnTo>
                        <a:pt x="518186" y="375651"/>
                      </a:lnTo>
                      <a:lnTo>
                        <a:pt x="396181" y="375651"/>
                      </a:lnTo>
                      <a:lnTo>
                        <a:pt x="188055" y="375651"/>
                      </a:lnTo>
                      <a:lnTo>
                        <a:pt x="188055" y="280941"/>
                      </a:lnTo>
                      <a:close/>
                      <a:moveTo>
                        <a:pt x="120643" y="121858"/>
                      </a:moveTo>
                      <a:cubicBezTo>
                        <a:pt x="119208" y="121858"/>
                        <a:pt x="116338" y="123292"/>
                        <a:pt x="113467" y="123292"/>
                      </a:cubicBezTo>
                      <a:cubicBezTo>
                        <a:pt x="100552" y="126159"/>
                        <a:pt x="87637" y="129025"/>
                        <a:pt x="74721" y="131892"/>
                      </a:cubicBezTo>
                      <a:cubicBezTo>
                        <a:pt x="70416" y="150528"/>
                        <a:pt x="68981" y="170596"/>
                        <a:pt x="70416" y="189231"/>
                      </a:cubicBezTo>
                      <a:cubicBezTo>
                        <a:pt x="70416" y="207866"/>
                        <a:pt x="73286" y="226501"/>
                        <a:pt x="79026" y="245137"/>
                      </a:cubicBezTo>
                      <a:cubicBezTo>
                        <a:pt x="89072" y="248004"/>
                        <a:pt x="100552" y="249437"/>
                        <a:pt x="110597" y="252304"/>
                      </a:cubicBezTo>
                      <a:cubicBezTo>
                        <a:pt x="114902" y="252304"/>
                        <a:pt x="119208" y="253737"/>
                        <a:pt x="123513" y="253737"/>
                      </a:cubicBezTo>
                      <a:cubicBezTo>
                        <a:pt x="119208" y="232235"/>
                        <a:pt x="114902" y="210733"/>
                        <a:pt x="114902" y="187798"/>
                      </a:cubicBezTo>
                      <a:cubicBezTo>
                        <a:pt x="114902" y="166296"/>
                        <a:pt x="116338" y="143360"/>
                        <a:pt x="120643" y="121858"/>
                      </a:cubicBezTo>
                      <a:close/>
                      <a:moveTo>
                        <a:pt x="165129" y="30116"/>
                      </a:moveTo>
                      <a:cubicBezTo>
                        <a:pt x="159389" y="43017"/>
                        <a:pt x="155084" y="55918"/>
                        <a:pt x="152214" y="68820"/>
                      </a:cubicBezTo>
                      <a:cubicBezTo>
                        <a:pt x="149344" y="78854"/>
                        <a:pt x="146473" y="88888"/>
                        <a:pt x="143603" y="98923"/>
                      </a:cubicBezTo>
                      <a:cubicBezTo>
                        <a:pt x="160824" y="96056"/>
                        <a:pt x="176610" y="96056"/>
                        <a:pt x="193830" y="96056"/>
                      </a:cubicBezTo>
                      <a:cubicBezTo>
                        <a:pt x="202440" y="96056"/>
                        <a:pt x="209616" y="96056"/>
                        <a:pt x="218226" y="97489"/>
                      </a:cubicBezTo>
                      <a:cubicBezTo>
                        <a:pt x="215356" y="88888"/>
                        <a:pt x="213921" y="80287"/>
                        <a:pt x="211051" y="70253"/>
                      </a:cubicBezTo>
                      <a:cubicBezTo>
                        <a:pt x="206745" y="57352"/>
                        <a:pt x="202440" y="44451"/>
                        <a:pt x="196700" y="32983"/>
                      </a:cubicBezTo>
                      <a:cubicBezTo>
                        <a:pt x="202440" y="37283"/>
                        <a:pt x="206745" y="43017"/>
                        <a:pt x="209616" y="48751"/>
                      </a:cubicBezTo>
                      <a:cubicBezTo>
                        <a:pt x="213921" y="54485"/>
                        <a:pt x="218226" y="60219"/>
                        <a:pt x="221096" y="67386"/>
                      </a:cubicBezTo>
                      <a:cubicBezTo>
                        <a:pt x="226836" y="77421"/>
                        <a:pt x="231141" y="88888"/>
                        <a:pt x="234011" y="100356"/>
                      </a:cubicBezTo>
                      <a:cubicBezTo>
                        <a:pt x="248362" y="101790"/>
                        <a:pt x="262712" y="106090"/>
                        <a:pt x="277063" y="110390"/>
                      </a:cubicBezTo>
                      <a:cubicBezTo>
                        <a:pt x="284238" y="113257"/>
                        <a:pt x="292848" y="114691"/>
                        <a:pt x="300023" y="118991"/>
                      </a:cubicBezTo>
                      <a:cubicBezTo>
                        <a:pt x="292848" y="96056"/>
                        <a:pt x="282803" y="74554"/>
                        <a:pt x="269887" y="54485"/>
                      </a:cubicBezTo>
                      <a:cubicBezTo>
                        <a:pt x="288543" y="68820"/>
                        <a:pt x="305764" y="88888"/>
                        <a:pt x="315809" y="113257"/>
                      </a:cubicBezTo>
                      <a:cubicBezTo>
                        <a:pt x="317244" y="117558"/>
                        <a:pt x="320114" y="123292"/>
                        <a:pt x="321549" y="127592"/>
                      </a:cubicBezTo>
                      <a:lnTo>
                        <a:pt x="350496" y="144678"/>
                      </a:lnTo>
                      <a:lnTo>
                        <a:pt x="350712" y="145626"/>
                      </a:lnTo>
                      <a:lnTo>
                        <a:pt x="324419" y="139060"/>
                      </a:lnTo>
                      <a:cubicBezTo>
                        <a:pt x="328724" y="154828"/>
                        <a:pt x="330159" y="170596"/>
                        <a:pt x="330159" y="187798"/>
                      </a:cubicBezTo>
                      <a:lnTo>
                        <a:pt x="308634" y="187798"/>
                      </a:lnTo>
                      <a:cubicBezTo>
                        <a:pt x="308634" y="169163"/>
                        <a:pt x="307199" y="150528"/>
                        <a:pt x="304329" y="133326"/>
                      </a:cubicBezTo>
                      <a:cubicBezTo>
                        <a:pt x="292848" y="130459"/>
                        <a:pt x="282803" y="129025"/>
                        <a:pt x="272758" y="126159"/>
                      </a:cubicBezTo>
                      <a:cubicBezTo>
                        <a:pt x="262712" y="124725"/>
                        <a:pt x="251232" y="123292"/>
                        <a:pt x="241187" y="121858"/>
                      </a:cubicBezTo>
                      <a:cubicBezTo>
                        <a:pt x="245492" y="143360"/>
                        <a:pt x="248362" y="164862"/>
                        <a:pt x="248362" y="187798"/>
                      </a:cubicBezTo>
                      <a:lnTo>
                        <a:pt x="226836" y="187798"/>
                      </a:lnTo>
                      <a:cubicBezTo>
                        <a:pt x="226836" y="164862"/>
                        <a:pt x="225401" y="141927"/>
                        <a:pt x="221096" y="118991"/>
                      </a:cubicBezTo>
                      <a:cubicBezTo>
                        <a:pt x="212486" y="117558"/>
                        <a:pt x="202440" y="117558"/>
                        <a:pt x="193830" y="117558"/>
                      </a:cubicBezTo>
                      <a:cubicBezTo>
                        <a:pt x="175175" y="117558"/>
                        <a:pt x="157954" y="117558"/>
                        <a:pt x="140733" y="118991"/>
                      </a:cubicBezTo>
                      <a:cubicBezTo>
                        <a:pt x="136428" y="141927"/>
                        <a:pt x="136428" y="164862"/>
                        <a:pt x="136428" y="187798"/>
                      </a:cubicBezTo>
                      <a:cubicBezTo>
                        <a:pt x="136428" y="210733"/>
                        <a:pt x="139298" y="233669"/>
                        <a:pt x="143603" y="256604"/>
                      </a:cubicBezTo>
                      <a:cubicBezTo>
                        <a:pt x="153649" y="258038"/>
                        <a:pt x="163694" y="258038"/>
                        <a:pt x="175175" y="258038"/>
                      </a:cubicBezTo>
                      <a:lnTo>
                        <a:pt x="175175" y="279540"/>
                      </a:lnTo>
                      <a:cubicBezTo>
                        <a:pt x="165129" y="279540"/>
                        <a:pt x="156519" y="278106"/>
                        <a:pt x="147909" y="276673"/>
                      </a:cubicBezTo>
                      <a:cubicBezTo>
                        <a:pt x="152214" y="301042"/>
                        <a:pt x="159389" y="323977"/>
                        <a:pt x="165129" y="346913"/>
                      </a:cubicBezTo>
                      <a:cubicBezTo>
                        <a:pt x="150779" y="325411"/>
                        <a:pt x="137863" y="299608"/>
                        <a:pt x="129253" y="273806"/>
                      </a:cubicBezTo>
                      <a:cubicBezTo>
                        <a:pt x="122078" y="272373"/>
                        <a:pt x="114902" y="270939"/>
                        <a:pt x="106292" y="268072"/>
                      </a:cubicBezTo>
                      <a:cubicBezTo>
                        <a:pt x="99117" y="266639"/>
                        <a:pt x="90507" y="262338"/>
                        <a:pt x="83332" y="259471"/>
                      </a:cubicBezTo>
                      <a:cubicBezTo>
                        <a:pt x="89072" y="282407"/>
                        <a:pt x="97682" y="303909"/>
                        <a:pt x="109162" y="325411"/>
                      </a:cubicBezTo>
                      <a:cubicBezTo>
                        <a:pt x="103422" y="321111"/>
                        <a:pt x="100552" y="316810"/>
                        <a:pt x="96247" y="312510"/>
                      </a:cubicBezTo>
                      <a:cubicBezTo>
                        <a:pt x="91942" y="306776"/>
                        <a:pt x="87637" y="302475"/>
                        <a:pt x="84767" y="296742"/>
                      </a:cubicBezTo>
                      <a:cubicBezTo>
                        <a:pt x="77591" y="286707"/>
                        <a:pt x="71851" y="275239"/>
                        <a:pt x="66111" y="263772"/>
                      </a:cubicBezTo>
                      <a:cubicBezTo>
                        <a:pt x="64676" y="259471"/>
                        <a:pt x="61806" y="253737"/>
                        <a:pt x="60371" y="248004"/>
                      </a:cubicBezTo>
                      <a:cubicBezTo>
                        <a:pt x="56066" y="246570"/>
                        <a:pt x="53196" y="243703"/>
                        <a:pt x="48890" y="242270"/>
                      </a:cubicBezTo>
                      <a:cubicBezTo>
                        <a:pt x="43150" y="237969"/>
                        <a:pt x="37410" y="233669"/>
                        <a:pt x="33105" y="229368"/>
                      </a:cubicBezTo>
                      <a:cubicBezTo>
                        <a:pt x="40280" y="232235"/>
                        <a:pt x="48890" y="235102"/>
                        <a:pt x="57501" y="237969"/>
                      </a:cubicBezTo>
                      <a:cubicBezTo>
                        <a:pt x="51761" y="222201"/>
                        <a:pt x="48890" y="206433"/>
                        <a:pt x="48890" y="190665"/>
                      </a:cubicBezTo>
                      <a:cubicBezTo>
                        <a:pt x="47455" y="173463"/>
                        <a:pt x="48890" y="156261"/>
                        <a:pt x="53196" y="139060"/>
                      </a:cubicBezTo>
                      <a:cubicBezTo>
                        <a:pt x="47455" y="141927"/>
                        <a:pt x="41715" y="143360"/>
                        <a:pt x="35975" y="146227"/>
                      </a:cubicBezTo>
                      <a:cubicBezTo>
                        <a:pt x="40280" y="141927"/>
                        <a:pt x="46020" y="137626"/>
                        <a:pt x="51761" y="133326"/>
                      </a:cubicBezTo>
                      <a:cubicBezTo>
                        <a:pt x="53196" y="133326"/>
                        <a:pt x="54631" y="131892"/>
                        <a:pt x="56066" y="130459"/>
                      </a:cubicBezTo>
                      <a:cubicBezTo>
                        <a:pt x="57501" y="126159"/>
                        <a:pt x="60371" y="120425"/>
                        <a:pt x="61806" y="114691"/>
                      </a:cubicBezTo>
                      <a:cubicBezTo>
                        <a:pt x="73286" y="91755"/>
                        <a:pt x="89072" y="70253"/>
                        <a:pt x="109162" y="55918"/>
                      </a:cubicBezTo>
                      <a:cubicBezTo>
                        <a:pt x="96247" y="75987"/>
                        <a:pt x="84767" y="97489"/>
                        <a:pt x="79026" y="118991"/>
                      </a:cubicBezTo>
                      <a:cubicBezTo>
                        <a:pt x="89072" y="114691"/>
                        <a:pt x="99117" y="110390"/>
                        <a:pt x="109162" y="107523"/>
                      </a:cubicBezTo>
                      <a:cubicBezTo>
                        <a:pt x="114902" y="106090"/>
                        <a:pt x="120643" y="104656"/>
                        <a:pt x="126383" y="103223"/>
                      </a:cubicBezTo>
                      <a:cubicBezTo>
                        <a:pt x="130688" y="90322"/>
                        <a:pt x="134993" y="77421"/>
                        <a:pt x="142168" y="64519"/>
                      </a:cubicBezTo>
                      <a:cubicBezTo>
                        <a:pt x="145038" y="58785"/>
                        <a:pt x="147909" y="53052"/>
                        <a:pt x="152214" y="47318"/>
                      </a:cubicBezTo>
                      <a:cubicBezTo>
                        <a:pt x="156519" y="41584"/>
                        <a:pt x="160824" y="35850"/>
                        <a:pt x="165129" y="30116"/>
                      </a:cubicBezTo>
                      <a:close/>
                      <a:moveTo>
                        <a:pt x="190929" y="0"/>
                      </a:moveTo>
                      <a:cubicBezTo>
                        <a:pt x="294289" y="0"/>
                        <a:pt x="378987" y="84557"/>
                        <a:pt x="381858" y="187744"/>
                      </a:cubicBezTo>
                      <a:lnTo>
                        <a:pt x="360325" y="187744"/>
                      </a:lnTo>
                      <a:lnTo>
                        <a:pt x="350712" y="145626"/>
                      </a:lnTo>
                      <a:lnTo>
                        <a:pt x="353120" y="146227"/>
                      </a:lnTo>
                      <a:lnTo>
                        <a:pt x="350496" y="144678"/>
                      </a:lnTo>
                      <a:lnTo>
                        <a:pt x="345565" y="123073"/>
                      </a:lnTo>
                      <a:cubicBezTo>
                        <a:pt x="319052" y="63417"/>
                        <a:pt x="259836" y="21497"/>
                        <a:pt x="190929" y="21497"/>
                      </a:cubicBezTo>
                      <a:cubicBezTo>
                        <a:pt x="97618" y="21497"/>
                        <a:pt x="21533" y="97455"/>
                        <a:pt x="21533" y="190611"/>
                      </a:cubicBezTo>
                      <a:cubicBezTo>
                        <a:pt x="21533" y="278033"/>
                        <a:pt x="89004" y="351125"/>
                        <a:pt x="175138" y="358291"/>
                      </a:cubicBezTo>
                      <a:lnTo>
                        <a:pt x="175138" y="379788"/>
                      </a:lnTo>
                      <a:lnTo>
                        <a:pt x="173702" y="379788"/>
                      </a:lnTo>
                      <a:lnTo>
                        <a:pt x="172267" y="379788"/>
                      </a:lnTo>
                      <a:cubicBezTo>
                        <a:pt x="76084" y="371189"/>
                        <a:pt x="0" y="289499"/>
                        <a:pt x="0" y="190611"/>
                      </a:cubicBezTo>
                      <a:cubicBezTo>
                        <a:pt x="0" y="85990"/>
                        <a:pt x="86133" y="0"/>
                        <a:pt x="190929" y="0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任意多边形: 形状 44"/>
                <p:cNvSpPr>
                  <a:spLocks/>
                </p:cNvSpPr>
                <p:nvPr/>
              </p:nvSpPr>
              <p:spPr bwMode="auto">
                <a:xfrm>
                  <a:off x="5040315" y="3777456"/>
                  <a:ext cx="111125" cy="119065"/>
                </a:xfrm>
                <a:custGeom>
                  <a:avLst/>
                  <a:gdLst>
                    <a:gd name="T0" fmla="*/ 41 w 44"/>
                    <a:gd name="T1" fmla="*/ 0 h 44"/>
                    <a:gd name="T2" fmla="*/ 41 w 44"/>
                    <a:gd name="T3" fmla="*/ 0 h 44"/>
                    <a:gd name="T4" fmla="*/ 33 w 44"/>
                    <a:gd name="T5" fmla="*/ 1 h 44"/>
                    <a:gd name="T6" fmla="*/ 25 w 44"/>
                    <a:gd name="T7" fmla="*/ 3 h 44"/>
                    <a:gd name="T8" fmla="*/ 19 w 44"/>
                    <a:gd name="T9" fmla="*/ 7 h 44"/>
                    <a:gd name="T10" fmla="*/ 13 w 44"/>
                    <a:gd name="T11" fmla="*/ 12 h 44"/>
                    <a:gd name="T12" fmla="*/ 8 w 44"/>
                    <a:gd name="T13" fmla="*/ 18 h 44"/>
                    <a:gd name="T14" fmla="*/ 3 w 44"/>
                    <a:gd name="T15" fmla="*/ 24 h 44"/>
                    <a:gd name="T16" fmla="*/ 1 w 44"/>
                    <a:gd name="T17" fmla="*/ 32 h 44"/>
                    <a:gd name="T18" fmla="*/ 0 w 44"/>
                    <a:gd name="T19" fmla="*/ 41 h 44"/>
                    <a:gd name="T20" fmla="*/ 0 w 44"/>
                    <a:gd name="T21" fmla="*/ 41 h 44"/>
                    <a:gd name="T22" fmla="*/ 1 w 44"/>
                    <a:gd name="T23" fmla="*/ 43 h 44"/>
                    <a:gd name="T24" fmla="*/ 3 w 44"/>
                    <a:gd name="T25" fmla="*/ 44 h 44"/>
                    <a:gd name="T26" fmla="*/ 3 w 44"/>
                    <a:gd name="T27" fmla="*/ 44 h 44"/>
                    <a:gd name="T28" fmla="*/ 7 w 44"/>
                    <a:gd name="T29" fmla="*/ 43 h 44"/>
                    <a:gd name="T30" fmla="*/ 8 w 44"/>
                    <a:gd name="T31" fmla="*/ 41 h 44"/>
                    <a:gd name="T32" fmla="*/ 8 w 44"/>
                    <a:gd name="T33" fmla="*/ 41 h 44"/>
                    <a:gd name="T34" fmla="*/ 8 w 44"/>
                    <a:gd name="T35" fmla="*/ 34 h 44"/>
                    <a:gd name="T36" fmla="*/ 10 w 44"/>
                    <a:gd name="T37" fmla="*/ 27 h 44"/>
                    <a:gd name="T38" fmla="*/ 13 w 44"/>
                    <a:gd name="T39" fmla="*/ 21 h 44"/>
                    <a:gd name="T40" fmla="*/ 17 w 44"/>
                    <a:gd name="T41" fmla="*/ 16 h 44"/>
                    <a:gd name="T42" fmla="*/ 22 w 44"/>
                    <a:gd name="T43" fmla="*/ 12 h 44"/>
                    <a:gd name="T44" fmla="*/ 28 w 44"/>
                    <a:gd name="T45" fmla="*/ 9 h 44"/>
                    <a:gd name="T46" fmla="*/ 34 w 44"/>
                    <a:gd name="T47" fmla="*/ 7 h 44"/>
                    <a:gd name="T48" fmla="*/ 41 w 44"/>
                    <a:gd name="T49" fmla="*/ 7 h 44"/>
                    <a:gd name="T50" fmla="*/ 41 w 44"/>
                    <a:gd name="T51" fmla="*/ 7 h 44"/>
                    <a:gd name="T52" fmla="*/ 43 w 44"/>
                    <a:gd name="T53" fmla="*/ 6 h 44"/>
                    <a:gd name="T54" fmla="*/ 44 w 44"/>
                    <a:gd name="T55" fmla="*/ 3 h 44"/>
                    <a:gd name="T56" fmla="*/ 44 w 44"/>
                    <a:gd name="T57" fmla="*/ 3 h 44"/>
                    <a:gd name="T58" fmla="*/ 43 w 44"/>
                    <a:gd name="T59" fmla="*/ 1 h 44"/>
                    <a:gd name="T60" fmla="*/ 41 w 44"/>
                    <a:gd name="T61" fmla="*/ 0 h 44"/>
                    <a:gd name="T62" fmla="*/ 41 w 44"/>
                    <a:gd name="T63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4" h="44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5" y="3"/>
                      </a:lnTo>
                      <a:lnTo>
                        <a:pt x="19" y="7"/>
                      </a:lnTo>
                      <a:lnTo>
                        <a:pt x="13" y="12"/>
                      </a:lnTo>
                      <a:lnTo>
                        <a:pt x="8" y="18"/>
                      </a:lnTo>
                      <a:lnTo>
                        <a:pt x="3" y="24"/>
                      </a:lnTo>
                      <a:lnTo>
                        <a:pt x="1" y="32"/>
                      </a:lnTo>
                      <a:lnTo>
                        <a:pt x="0" y="41"/>
                      </a:lnTo>
                      <a:lnTo>
                        <a:pt x="0" y="41"/>
                      </a:lnTo>
                      <a:lnTo>
                        <a:pt x="1" y="43"/>
                      </a:lnTo>
                      <a:lnTo>
                        <a:pt x="3" y="44"/>
                      </a:lnTo>
                      <a:lnTo>
                        <a:pt x="3" y="44"/>
                      </a:lnTo>
                      <a:lnTo>
                        <a:pt x="7" y="43"/>
                      </a:lnTo>
                      <a:lnTo>
                        <a:pt x="8" y="41"/>
                      </a:lnTo>
                      <a:lnTo>
                        <a:pt x="8" y="41"/>
                      </a:lnTo>
                      <a:lnTo>
                        <a:pt x="8" y="34"/>
                      </a:lnTo>
                      <a:lnTo>
                        <a:pt x="10" y="27"/>
                      </a:lnTo>
                      <a:lnTo>
                        <a:pt x="13" y="21"/>
                      </a:lnTo>
                      <a:lnTo>
                        <a:pt x="17" y="16"/>
                      </a:lnTo>
                      <a:lnTo>
                        <a:pt x="22" y="12"/>
                      </a:lnTo>
                      <a:lnTo>
                        <a:pt x="28" y="9"/>
                      </a:lnTo>
                      <a:lnTo>
                        <a:pt x="34" y="7"/>
                      </a:lnTo>
                      <a:lnTo>
                        <a:pt x="41" y="7"/>
                      </a:lnTo>
                      <a:lnTo>
                        <a:pt x="41" y="7"/>
                      </a:lnTo>
                      <a:lnTo>
                        <a:pt x="43" y="6"/>
                      </a:lnTo>
                      <a:lnTo>
                        <a:pt x="44" y="3"/>
                      </a:lnTo>
                      <a:lnTo>
                        <a:pt x="44" y="3"/>
                      </a:lnTo>
                      <a:lnTo>
                        <a:pt x="43" y="1"/>
                      </a:lnTo>
                      <a:lnTo>
                        <a:pt x="41" y="0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5180459" y="2488680"/>
                <a:ext cx="457200" cy="385130"/>
                <a:chOff x="8085931" y="1854119"/>
                <a:chExt cx="457200" cy="385130"/>
              </a:xfrm>
              <a:solidFill>
                <a:schemeClr val="bg1"/>
              </a:solidFill>
            </p:grpSpPr>
            <p:sp>
              <p:nvSpPr>
                <p:cNvPr id="24" name="任意多边形: 形状 41"/>
                <p:cNvSpPr>
                  <a:spLocks noEditPoints="1"/>
                </p:cNvSpPr>
                <p:nvPr/>
              </p:nvSpPr>
              <p:spPr bwMode="auto">
                <a:xfrm>
                  <a:off x="8085931" y="1854119"/>
                  <a:ext cx="457200" cy="385130"/>
                </a:xfrm>
                <a:custGeom>
                  <a:avLst/>
                  <a:gdLst>
                    <a:gd name="connsiteX0" fmla="*/ 373273 h 605239"/>
                    <a:gd name="connsiteY0" fmla="*/ 373273 h 605239"/>
                    <a:gd name="connsiteX1" fmla="*/ 373273 h 605239"/>
                    <a:gd name="connsiteY1" fmla="*/ 373273 h 605239"/>
                    <a:gd name="connsiteX2" fmla="*/ 373273 h 605239"/>
                    <a:gd name="connsiteY2" fmla="*/ 373273 h 605239"/>
                    <a:gd name="connsiteX3" fmla="*/ 373273 h 605239"/>
                    <a:gd name="connsiteY3" fmla="*/ 373273 h 605239"/>
                    <a:gd name="connsiteX4" fmla="*/ 373273 h 605239"/>
                    <a:gd name="connsiteY4" fmla="*/ 373273 h 605239"/>
                    <a:gd name="connsiteX5" fmla="*/ 373273 h 605239"/>
                    <a:gd name="connsiteY5" fmla="*/ 373273 h 605239"/>
                    <a:gd name="connsiteX6" fmla="*/ 373273 h 605239"/>
                    <a:gd name="connsiteY6" fmla="*/ 373273 h 605239"/>
                    <a:gd name="connsiteX7" fmla="*/ 373273 h 605239"/>
                    <a:gd name="connsiteY7" fmla="*/ 373273 h 605239"/>
                    <a:gd name="connsiteX8" fmla="*/ 373273 h 605239"/>
                    <a:gd name="connsiteY8" fmla="*/ 373273 h 605239"/>
                    <a:gd name="connsiteX9" fmla="*/ 373273 h 605239"/>
                    <a:gd name="connsiteY9" fmla="*/ 373273 h 605239"/>
                    <a:gd name="connsiteX10" fmla="*/ 373273 h 605239"/>
                    <a:gd name="connsiteY10" fmla="*/ 373273 h 605239"/>
                    <a:gd name="connsiteX11" fmla="*/ 373273 h 605239"/>
                    <a:gd name="connsiteY11" fmla="*/ 373273 h 605239"/>
                    <a:gd name="connsiteX12" fmla="*/ 373273 h 605239"/>
                    <a:gd name="connsiteY12" fmla="*/ 373273 h 605239"/>
                    <a:gd name="connsiteX13" fmla="*/ 373273 h 605239"/>
                    <a:gd name="connsiteY13" fmla="*/ 373273 h 605239"/>
                    <a:gd name="connsiteX14" fmla="*/ 373273 h 605239"/>
                    <a:gd name="connsiteY14" fmla="*/ 373273 h 605239"/>
                    <a:gd name="connsiteX15" fmla="*/ 373273 h 605239"/>
                    <a:gd name="connsiteY15" fmla="*/ 373273 h 605239"/>
                    <a:gd name="connsiteX16" fmla="*/ 373273 h 605239"/>
                    <a:gd name="connsiteY16" fmla="*/ 373273 h 605239"/>
                    <a:gd name="connsiteX17" fmla="*/ 373273 h 605239"/>
                    <a:gd name="connsiteY17" fmla="*/ 373273 h 605239"/>
                    <a:gd name="connsiteX18" fmla="*/ 373273 h 605239"/>
                    <a:gd name="connsiteY18" fmla="*/ 373273 h 605239"/>
                    <a:gd name="connsiteX19" fmla="*/ 373273 h 605239"/>
                    <a:gd name="connsiteY19" fmla="*/ 373273 h 605239"/>
                    <a:gd name="connsiteX20" fmla="*/ 373273 h 605239"/>
                    <a:gd name="connsiteY20" fmla="*/ 373273 h 605239"/>
                    <a:gd name="connsiteX21" fmla="*/ 373273 h 605239"/>
                    <a:gd name="connsiteY21" fmla="*/ 373273 h 605239"/>
                    <a:gd name="connsiteX22" fmla="*/ 373273 h 605239"/>
                    <a:gd name="connsiteY22" fmla="*/ 373273 h 605239"/>
                    <a:gd name="connsiteX23" fmla="*/ 373273 h 605239"/>
                    <a:gd name="connsiteY23" fmla="*/ 373273 h 605239"/>
                    <a:gd name="connsiteX24" fmla="*/ 373273 h 605239"/>
                    <a:gd name="connsiteY24" fmla="*/ 373273 h 605239"/>
                    <a:gd name="connsiteX25" fmla="*/ 373273 h 605239"/>
                    <a:gd name="connsiteY25" fmla="*/ 373273 h 605239"/>
                    <a:gd name="connsiteX26" fmla="*/ 373273 h 605239"/>
                    <a:gd name="connsiteY26" fmla="*/ 373273 h 605239"/>
                    <a:gd name="connsiteX27" fmla="*/ 373273 h 605239"/>
                    <a:gd name="connsiteY27" fmla="*/ 373273 h 605239"/>
                    <a:gd name="connsiteX28" fmla="*/ 373273 h 605239"/>
                    <a:gd name="connsiteY28" fmla="*/ 373273 h 605239"/>
                    <a:gd name="connsiteX29" fmla="*/ 373273 h 605239"/>
                    <a:gd name="connsiteY29" fmla="*/ 373273 h 605239"/>
                    <a:gd name="connsiteX30" fmla="*/ 373273 h 605239"/>
                    <a:gd name="connsiteY30" fmla="*/ 373273 h 605239"/>
                    <a:gd name="connsiteX31" fmla="*/ 373273 h 605239"/>
                    <a:gd name="connsiteY31" fmla="*/ 373273 h 605239"/>
                    <a:gd name="connsiteX32" fmla="*/ 373273 h 605239"/>
                    <a:gd name="connsiteY32" fmla="*/ 373273 h 605239"/>
                    <a:gd name="connsiteX33" fmla="*/ 373273 h 605239"/>
                    <a:gd name="connsiteY33" fmla="*/ 373273 h 605239"/>
                    <a:gd name="connsiteX34" fmla="*/ 373273 h 605239"/>
                    <a:gd name="connsiteY34" fmla="*/ 373273 h 605239"/>
                    <a:gd name="connsiteX35" fmla="*/ 373273 h 605239"/>
                    <a:gd name="connsiteY35" fmla="*/ 373273 h 605239"/>
                    <a:gd name="connsiteX36" fmla="*/ 373273 h 605239"/>
                    <a:gd name="connsiteY36" fmla="*/ 373273 h 605239"/>
                    <a:gd name="connsiteX37" fmla="*/ 373273 h 605239"/>
                    <a:gd name="connsiteY37" fmla="*/ 373273 h 605239"/>
                    <a:gd name="connsiteX38" fmla="*/ 373273 h 605239"/>
                    <a:gd name="connsiteY38" fmla="*/ 373273 h 605239"/>
                    <a:gd name="connsiteX39" fmla="*/ 373273 h 605239"/>
                    <a:gd name="connsiteY39" fmla="*/ 373273 h 605239"/>
                    <a:gd name="connsiteX40" fmla="*/ 373273 h 605239"/>
                    <a:gd name="connsiteY40" fmla="*/ 373273 h 605239"/>
                    <a:gd name="connsiteX41" fmla="*/ 373273 h 605239"/>
                    <a:gd name="connsiteY41" fmla="*/ 373273 h 605239"/>
                    <a:gd name="connsiteX42" fmla="*/ 373273 h 605239"/>
                    <a:gd name="connsiteY42" fmla="*/ 373273 h 605239"/>
                    <a:gd name="connsiteX43" fmla="*/ 373273 h 605239"/>
                    <a:gd name="connsiteY43" fmla="*/ 373273 h 605239"/>
                    <a:gd name="connsiteX44" fmla="*/ 373273 h 605239"/>
                    <a:gd name="connsiteY44" fmla="*/ 373273 h 605239"/>
                    <a:gd name="connsiteX45" fmla="*/ 373273 h 605239"/>
                    <a:gd name="connsiteY45" fmla="*/ 373273 h 605239"/>
                    <a:gd name="connsiteX46" fmla="*/ 373273 h 605239"/>
                    <a:gd name="connsiteY46" fmla="*/ 373273 h 605239"/>
                    <a:gd name="connsiteX47" fmla="*/ 373273 h 605239"/>
                    <a:gd name="connsiteY47" fmla="*/ 373273 h 605239"/>
                    <a:gd name="connsiteX48" fmla="*/ 373273 h 605239"/>
                    <a:gd name="connsiteY48" fmla="*/ 373273 h 605239"/>
                    <a:gd name="connsiteX49" fmla="*/ 373273 h 605239"/>
                    <a:gd name="connsiteY49" fmla="*/ 373273 h 605239"/>
                    <a:gd name="connsiteX50" fmla="*/ 373273 h 605239"/>
                    <a:gd name="connsiteY50" fmla="*/ 373273 h 605239"/>
                    <a:gd name="connsiteX51" fmla="*/ 373273 h 605239"/>
                    <a:gd name="connsiteY51" fmla="*/ 373273 h 605239"/>
                    <a:gd name="connsiteX52" fmla="*/ 373273 h 605239"/>
                    <a:gd name="connsiteY52" fmla="*/ 373273 h 605239"/>
                    <a:gd name="connsiteX53" fmla="*/ 373273 h 605239"/>
                    <a:gd name="connsiteY53" fmla="*/ 373273 h 605239"/>
                    <a:gd name="connsiteX54" fmla="*/ 373273 h 605239"/>
                    <a:gd name="connsiteY54" fmla="*/ 373273 h 605239"/>
                    <a:gd name="connsiteX55" fmla="*/ 373273 h 605239"/>
                    <a:gd name="connsiteY55" fmla="*/ 373273 h 605239"/>
                    <a:gd name="connsiteX56" fmla="*/ 373273 h 605239"/>
                    <a:gd name="connsiteY56" fmla="*/ 373273 h 605239"/>
                    <a:gd name="connsiteX57" fmla="*/ 373273 h 605239"/>
                    <a:gd name="connsiteY57" fmla="*/ 373273 h 605239"/>
                    <a:gd name="connsiteX58" fmla="*/ 373273 h 605239"/>
                    <a:gd name="connsiteY58" fmla="*/ 373273 h 605239"/>
                    <a:gd name="connsiteX59" fmla="*/ 373273 h 605239"/>
                    <a:gd name="connsiteY59" fmla="*/ 373273 h 605239"/>
                    <a:gd name="connsiteX60" fmla="*/ 373273 h 605239"/>
                    <a:gd name="connsiteY60" fmla="*/ 373273 h 605239"/>
                    <a:gd name="connsiteX61" fmla="*/ 373273 h 605239"/>
                    <a:gd name="connsiteY61" fmla="*/ 373273 h 605239"/>
                    <a:gd name="connsiteX62" fmla="*/ 373273 h 605239"/>
                    <a:gd name="connsiteY62" fmla="*/ 373273 h 605239"/>
                    <a:gd name="connsiteX63" fmla="*/ 373273 h 605239"/>
                    <a:gd name="connsiteY63" fmla="*/ 373273 h 605239"/>
                    <a:gd name="connsiteX64" fmla="*/ 373273 h 605239"/>
                    <a:gd name="connsiteY64" fmla="*/ 373273 h 605239"/>
                    <a:gd name="connsiteX65" fmla="*/ 373273 h 605239"/>
                    <a:gd name="connsiteY65" fmla="*/ 373273 h 605239"/>
                    <a:gd name="connsiteX66" fmla="*/ 373273 h 605239"/>
                    <a:gd name="connsiteY66" fmla="*/ 373273 h 605239"/>
                    <a:gd name="connsiteX67" fmla="*/ 373273 h 605239"/>
                    <a:gd name="connsiteY67" fmla="*/ 373273 h 605239"/>
                    <a:gd name="connsiteX68" fmla="*/ 373273 h 605239"/>
                    <a:gd name="connsiteY68" fmla="*/ 373273 h 605239"/>
                    <a:gd name="connsiteX69" fmla="*/ 373273 h 605239"/>
                    <a:gd name="connsiteY69" fmla="*/ 373273 h 605239"/>
                    <a:gd name="connsiteX70" fmla="*/ 373273 h 605239"/>
                    <a:gd name="connsiteY70" fmla="*/ 373273 h 605239"/>
                    <a:gd name="connsiteX71" fmla="*/ 373273 h 605239"/>
                    <a:gd name="connsiteY71" fmla="*/ 373273 h 605239"/>
                    <a:gd name="connsiteX72" fmla="*/ 373273 h 605239"/>
                    <a:gd name="connsiteY72" fmla="*/ 373273 h 605239"/>
                    <a:gd name="connsiteX73" fmla="*/ 373273 h 605239"/>
                    <a:gd name="connsiteY73" fmla="*/ 373273 h 605239"/>
                    <a:gd name="connsiteX74" fmla="*/ 373273 h 605239"/>
                    <a:gd name="connsiteY74" fmla="*/ 373273 h 605239"/>
                    <a:gd name="connsiteX75" fmla="*/ 373273 h 605239"/>
                    <a:gd name="connsiteY75" fmla="*/ 373273 h 605239"/>
                    <a:gd name="connsiteX76" fmla="*/ 373273 h 605239"/>
                    <a:gd name="connsiteY76" fmla="*/ 373273 h 605239"/>
                    <a:gd name="connsiteX77" fmla="*/ 373273 h 605239"/>
                    <a:gd name="connsiteY77" fmla="*/ 373273 h 605239"/>
                    <a:gd name="connsiteX78" fmla="*/ 373273 h 605239"/>
                    <a:gd name="connsiteY78" fmla="*/ 373273 h 605239"/>
                    <a:gd name="connsiteX79" fmla="*/ 373273 h 605239"/>
                    <a:gd name="connsiteY79" fmla="*/ 373273 h 605239"/>
                    <a:gd name="connsiteX80" fmla="*/ 373273 h 605239"/>
                    <a:gd name="connsiteY80" fmla="*/ 373273 h 605239"/>
                    <a:gd name="connsiteX81" fmla="*/ 373273 h 605239"/>
                    <a:gd name="connsiteY81" fmla="*/ 373273 h 605239"/>
                    <a:gd name="connsiteX82" fmla="*/ 373273 h 605239"/>
                    <a:gd name="connsiteY82" fmla="*/ 373273 h 605239"/>
                    <a:gd name="connsiteX83" fmla="*/ 373273 h 605239"/>
                    <a:gd name="connsiteY83" fmla="*/ 373273 h 605239"/>
                    <a:gd name="connsiteX84" fmla="*/ 373273 h 605239"/>
                    <a:gd name="connsiteY84" fmla="*/ 373273 h 605239"/>
                    <a:gd name="connsiteX85" fmla="*/ 373273 h 605239"/>
                    <a:gd name="connsiteY85" fmla="*/ 373273 h 605239"/>
                    <a:gd name="connsiteX86" fmla="*/ 373273 h 605239"/>
                    <a:gd name="connsiteY86" fmla="*/ 373273 h 605239"/>
                    <a:gd name="connsiteX87" fmla="*/ 373273 h 605239"/>
                    <a:gd name="connsiteY87" fmla="*/ 373273 h 605239"/>
                    <a:gd name="connsiteX88" fmla="*/ 373273 h 605239"/>
                    <a:gd name="connsiteY88" fmla="*/ 373273 h 605239"/>
                    <a:gd name="connsiteX89" fmla="*/ 373273 h 605239"/>
                    <a:gd name="connsiteY89" fmla="*/ 373273 h 605239"/>
                    <a:gd name="connsiteX90" fmla="*/ 373273 h 605239"/>
                    <a:gd name="connsiteY90" fmla="*/ 373273 h 605239"/>
                    <a:gd name="connsiteX91" fmla="*/ 373273 h 605239"/>
                    <a:gd name="connsiteY91" fmla="*/ 373273 h 605239"/>
                    <a:gd name="connsiteX92" fmla="*/ 373273 h 605239"/>
                    <a:gd name="connsiteY92" fmla="*/ 373273 h 605239"/>
                    <a:gd name="connsiteX93" fmla="*/ 373273 h 605239"/>
                    <a:gd name="connsiteY93" fmla="*/ 373273 h 605239"/>
                    <a:gd name="connsiteX94" fmla="*/ 373273 h 605239"/>
                    <a:gd name="connsiteY94" fmla="*/ 373273 h 605239"/>
                    <a:gd name="connsiteX95" fmla="*/ 373273 h 605239"/>
                    <a:gd name="connsiteY95" fmla="*/ 373273 h 605239"/>
                    <a:gd name="connsiteX96" fmla="*/ 373273 h 605239"/>
                    <a:gd name="connsiteY96" fmla="*/ 373273 h 605239"/>
                    <a:gd name="connsiteX97" fmla="*/ 373273 h 605239"/>
                    <a:gd name="connsiteY97" fmla="*/ 373273 h 605239"/>
                    <a:gd name="connsiteX98" fmla="*/ 373273 h 605239"/>
                    <a:gd name="connsiteY98" fmla="*/ 373273 h 605239"/>
                    <a:gd name="connsiteX99" fmla="*/ 373273 h 605239"/>
                    <a:gd name="connsiteY99" fmla="*/ 373273 h 605239"/>
                    <a:gd name="connsiteX100" fmla="*/ 373273 h 605239"/>
                    <a:gd name="connsiteY100" fmla="*/ 373273 h 605239"/>
                    <a:gd name="connsiteX101" fmla="*/ 373273 h 605239"/>
                    <a:gd name="connsiteY101" fmla="*/ 373273 h 605239"/>
                    <a:gd name="connsiteX102" fmla="*/ 373273 h 605239"/>
                    <a:gd name="connsiteY102" fmla="*/ 373273 h 605239"/>
                    <a:gd name="connsiteX103" fmla="*/ 373273 h 605239"/>
                    <a:gd name="connsiteY103" fmla="*/ 373273 h 605239"/>
                    <a:gd name="connsiteX104" fmla="*/ 373273 h 605239"/>
                    <a:gd name="connsiteY104" fmla="*/ 373273 h 605239"/>
                    <a:gd name="connsiteX105" fmla="*/ 373273 h 605239"/>
                    <a:gd name="connsiteY105" fmla="*/ 373273 h 605239"/>
                    <a:gd name="connsiteX106" fmla="*/ 373273 h 605239"/>
                    <a:gd name="connsiteY106" fmla="*/ 373273 h 605239"/>
                    <a:gd name="connsiteX107" fmla="*/ 373273 h 605239"/>
                    <a:gd name="connsiteY107" fmla="*/ 373273 h 605239"/>
                    <a:gd name="connsiteX108" fmla="*/ 373273 h 605239"/>
                    <a:gd name="connsiteY108" fmla="*/ 373273 h 605239"/>
                    <a:gd name="connsiteX109" fmla="*/ 373273 h 605239"/>
                    <a:gd name="connsiteY109" fmla="*/ 373273 h 605239"/>
                    <a:gd name="connsiteX110" fmla="*/ 373273 h 605239"/>
                    <a:gd name="connsiteY110" fmla="*/ 373273 h 605239"/>
                    <a:gd name="connsiteX111" fmla="*/ 373273 h 605239"/>
                    <a:gd name="connsiteY111" fmla="*/ 373273 h 605239"/>
                    <a:gd name="connsiteX112" fmla="*/ 373273 h 605239"/>
                    <a:gd name="connsiteY112" fmla="*/ 373273 h 605239"/>
                    <a:gd name="connsiteX113" fmla="*/ 373273 h 605239"/>
                    <a:gd name="connsiteY113" fmla="*/ 373273 h 605239"/>
                    <a:gd name="connsiteX114" fmla="*/ 373273 h 605239"/>
                    <a:gd name="connsiteY114" fmla="*/ 373273 h 605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</a:cxnLst>
                  <a:rect l="l" t="t" r="r" b="b"/>
                  <a:pathLst>
                    <a:path w="551291" h="464390">
                      <a:moveTo>
                        <a:pt x="153571" y="454275"/>
                      </a:moveTo>
                      <a:lnTo>
                        <a:pt x="548303" y="454275"/>
                      </a:lnTo>
                      <a:lnTo>
                        <a:pt x="545432" y="464390"/>
                      </a:lnTo>
                      <a:lnTo>
                        <a:pt x="157877" y="464390"/>
                      </a:lnTo>
                      <a:close/>
                      <a:moveTo>
                        <a:pt x="327304" y="428604"/>
                      </a:moveTo>
                      <a:lnTo>
                        <a:pt x="321561" y="447265"/>
                      </a:lnTo>
                      <a:lnTo>
                        <a:pt x="373250" y="447265"/>
                      </a:lnTo>
                      <a:lnTo>
                        <a:pt x="366071" y="428604"/>
                      </a:lnTo>
                      <a:close/>
                      <a:moveTo>
                        <a:pt x="193774" y="397025"/>
                      </a:moveTo>
                      <a:lnTo>
                        <a:pt x="180851" y="425734"/>
                      </a:lnTo>
                      <a:lnTo>
                        <a:pt x="522575" y="425734"/>
                      </a:lnTo>
                      <a:lnTo>
                        <a:pt x="512524" y="397025"/>
                      </a:lnTo>
                      <a:close/>
                      <a:moveTo>
                        <a:pt x="180851" y="391283"/>
                      </a:moveTo>
                      <a:lnTo>
                        <a:pt x="531190" y="391283"/>
                      </a:lnTo>
                      <a:lnTo>
                        <a:pt x="551291" y="447265"/>
                      </a:lnTo>
                      <a:lnTo>
                        <a:pt x="549855" y="450136"/>
                      </a:lnTo>
                      <a:lnTo>
                        <a:pt x="153571" y="450136"/>
                      </a:lnTo>
                      <a:close/>
                      <a:moveTo>
                        <a:pt x="199538" y="212061"/>
                      </a:moveTo>
                      <a:lnTo>
                        <a:pt x="199538" y="282376"/>
                      </a:lnTo>
                      <a:lnTo>
                        <a:pt x="199538" y="362736"/>
                      </a:lnTo>
                      <a:lnTo>
                        <a:pt x="403358" y="362736"/>
                      </a:lnTo>
                      <a:lnTo>
                        <a:pt x="508139" y="362736"/>
                      </a:lnTo>
                      <a:lnTo>
                        <a:pt x="508139" y="275201"/>
                      </a:lnTo>
                      <a:lnTo>
                        <a:pt x="508139" y="212061"/>
                      </a:lnTo>
                      <a:lnTo>
                        <a:pt x="289965" y="212061"/>
                      </a:lnTo>
                      <a:close/>
                      <a:moveTo>
                        <a:pt x="188055" y="197711"/>
                      </a:moveTo>
                      <a:lnTo>
                        <a:pt x="295706" y="197711"/>
                      </a:lnTo>
                      <a:lnTo>
                        <a:pt x="518186" y="197711"/>
                      </a:lnTo>
                      <a:lnTo>
                        <a:pt x="518186" y="278071"/>
                      </a:lnTo>
                      <a:lnTo>
                        <a:pt x="518186" y="375651"/>
                      </a:lnTo>
                      <a:lnTo>
                        <a:pt x="396181" y="375651"/>
                      </a:lnTo>
                      <a:lnTo>
                        <a:pt x="188055" y="375651"/>
                      </a:lnTo>
                      <a:lnTo>
                        <a:pt x="188055" y="280941"/>
                      </a:lnTo>
                      <a:close/>
                      <a:moveTo>
                        <a:pt x="120643" y="121858"/>
                      </a:moveTo>
                      <a:cubicBezTo>
                        <a:pt x="119208" y="121858"/>
                        <a:pt x="116338" y="123292"/>
                        <a:pt x="113467" y="123292"/>
                      </a:cubicBezTo>
                      <a:cubicBezTo>
                        <a:pt x="100552" y="126159"/>
                        <a:pt x="87637" y="129025"/>
                        <a:pt x="74721" y="131892"/>
                      </a:cubicBezTo>
                      <a:cubicBezTo>
                        <a:pt x="70416" y="150528"/>
                        <a:pt x="68981" y="170596"/>
                        <a:pt x="70416" y="189231"/>
                      </a:cubicBezTo>
                      <a:cubicBezTo>
                        <a:pt x="70416" y="207866"/>
                        <a:pt x="73286" y="226501"/>
                        <a:pt x="79026" y="245137"/>
                      </a:cubicBezTo>
                      <a:cubicBezTo>
                        <a:pt x="89072" y="248004"/>
                        <a:pt x="100552" y="249437"/>
                        <a:pt x="110597" y="252304"/>
                      </a:cubicBezTo>
                      <a:cubicBezTo>
                        <a:pt x="114902" y="252304"/>
                        <a:pt x="119208" y="253737"/>
                        <a:pt x="123513" y="253737"/>
                      </a:cubicBezTo>
                      <a:cubicBezTo>
                        <a:pt x="119208" y="232235"/>
                        <a:pt x="114902" y="210733"/>
                        <a:pt x="114902" y="187798"/>
                      </a:cubicBezTo>
                      <a:cubicBezTo>
                        <a:pt x="114902" y="166296"/>
                        <a:pt x="116338" y="143360"/>
                        <a:pt x="120643" y="121858"/>
                      </a:cubicBezTo>
                      <a:close/>
                      <a:moveTo>
                        <a:pt x="165129" y="30116"/>
                      </a:moveTo>
                      <a:cubicBezTo>
                        <a:pt x="159389" y="43017"/>
                        <a:pt x="155084" y="55918"/>
                        <a:pt x="152214" y="68820"/>
                      </a:cubicBezTo>
                      <a:cubicBezTo>
                        <a:pt x="149344" y="78854"/>
                        <a:pt x="146473" y="88888"/>
                        <a:pt x="143603" y="98923"/>
                      </a:cubicBezTo>
                      <a:cubicBezTo>
                        <a:pt x="160824" y="96056"/>
                        <a:pt x="176610" y="96056"/>
                        <a:pt x="193830" y="96056"/>
                      </a:cubicBezTo>
                      <a:cubicBezTo>
                        <a:pt x="202440" y="96056"/>
                        <a:pt x="209616" y="96056"/>
                        <a:pt x="218226" y="97489"/>
                      </a:cubicBezTo>
                      <a:cubicBezTo>
                        <a:pt x="215356" y="88888"/>
                        <a:pt x="213921" y="80287"/>
                        <a:pt x="211051" y="70253"/>
                      </a:cubicBezTo>
                      <a:cubicBezTo>
                        <a:pt x="206745" y="57352"/>
                        <a:pt x="202440" y="44451"/>
                        <a:pt x="196700" y="32983"/>
                      </a:cubicBezTo>
                      <a:cubicBezTo>
                        <a:pt x="202440" y="37283"/>
                        <a:pt x="206745" y="43017"/>
                        <a:pt x="209616" y="48751"/>
                      </a:cubicBezTo>
                      <a:cubicBezTo>
                        <a:pt x="213921" y="54485"/>
                        <a:pt x="218226" y="60219"/>
                        <a:pt x="221096" y="67386"/>
                      </a:cubicBezTo>
                      <a:cubicBezTo>
                        <a:pt x="226836" y="77421"/>
                        <a:pt x="231141" y="88888"/>
                        <a:pt x="234011" y="100356"/>
                      </a:cubicBezTo>
                      <a:cubicBezTo>
                        <a:pt x="248362" y="101790"/>
                        <a:pt x="262712" y="106090"/>
                        <a:pt x="277063" y="110390"/>
                      </a:cubicBezTo>
                      <a:cubicBezTo>
                        <a:pt x="284238" y="113257"/>
                        <a:pt x="292848" y="114691"/>
                        <a:pt x="300023" y="118991"/>
                      </a:cubicBezTo>
                      <a:cubicBezTo>
                        <a:pt x="292848" y="96056"/>
                        <a:pt x="282803" y="74554"/>
                        <a:pt x="269887" y="54485"/>
                      </a:cubicBezTo>
                      <a:cubicBezTo>
                        <a:pt x="288543" y="68820"/>
                        <a:pt x="305764" y="88888"/>
                        <a:pt x="315809" y="113257"/>
                      </a:cubicBezTo>
                      <a:cubicBezTo>
                        <a:pt x="317244" y="117558"/>
                        <a:pt x="320114" y="123292"/>
                        <a:pt x="321549" y="127592"/>
                      </a:cubicBezTo>
                      <a:lnTo>
                        <a:pt x="350496" y="144678"/>
                      </a:lnTo>
                      <a:lnTo>
                        <a:pt x="350712" y="145626"/>
                      </a:lnTo>
                      <a:lnTo>
                        <a:pt x="324419" y="139060"/>
                      </a:lnTo>
                      <a:cubicBezTo>
                        <a:pt x="328724" y="154828"/>
                        <a:pt x="330159" y="170596"/>
                        <a:pt x="330159" y="187798"/>
                      </a:cubicBezTo>
                      <a:lnTo>
                        <a:pt x="308634" y="187798"/>
                      </a:lnTo>
                      <a:cubicBezTo>
                        <a:pt x="308634" y="169163"/>
                        <a:pt x="307199" y="150528"/>
                        <a:pt x="304329" y="133326"/>
                      </a:cubicBezTo>
                      <a:cubicBezTo>
                        <a:pt x="292848" y="130459"/>
                        <a:pt x="282803" y="129025"/>
                        <a:pt x="272758" y="126159"/>
                      </a:cubicBezTo>
                      <a:cubicBezTo>
                        <a:pt x="262712" y="124725"/>
                        <a:pt x="251232" y="123292"/>
                        <a:pt x="241187" y="121858"/>
                      </a:cubicBezTo>
                      <a:cubicBezTo>
                        <a:pt x="245492" y="143360"/>
                        <a:pt x="248362" y="164862"/>
                        <a:pt x="248362" y="187798"/>
                      </a:cubicBezTo>
                      <a:lnTo>
                        <a:pt x="226836" y="187798"/>
                      </a:lnTo>
                      <a:cubicBezTo>
                        <a:pt x="226836" y="164862"/>
                        <a:pt x="225401" y="141927"/>
                        <a:pt x="221096" y="118991"/>
                      </a:cubicBezTo>
                      <a:cubicBezTo>
                        <a:pt x="212486" y="117558"/>
                        <a:pt x="202440" y="117558"/>
                        <a:pt x="193830" y="117558"/>
                      </a:cubicBezTo>
                      <a:cubicBezTo>
                        <a:pt x="175175" y="117558"/>
                        <a:pt x="157954" y="117558"/>
                        <a:pt x="140733" y="118991"/>
                      </a:cubicBezTo>
                      <a:cubicBezTo>
                        <a:pt x="136428" y="141927"/>
                        <a:pt x="136428" y="164862"/>
                        <a:pt x="136428" y="187798"/>
                      </a:cubicBezTo>
                      <a:cubicBezTo>
                        <a:pt x="136428" y="210733"/>
                        <a:pt x="139298" y="233669"/>
                        <a:pt x="143603" y="256604"/>
                      </a:cubicBezTo>
                      <a:cubicBezTo>
                        <a:pt x="153649" y="258038"/>
                        <a:pt x="163694" y="258038"/>
                        <a:pt x="175175" y="258038"/>
                      </a:cubicBezTo>
                      <a:lnTo>
                        <a:pt x="175175" y="279540"/>
                      </a:lnTo>
                      <a:cubicBezTo>
                        <a:pt x="165129" y="279540"/>
                        <a:pt x="156519" y="278106"/>
                        <a:pt x="147909" y="276673"/>
                      </a:cubicBezTo>
                      <a:cubicBezTo>
                        <a:pt x="152214" y="301042"/>
                        <a:pt x="159389" y="323977"/>
                        <a:pt x="165129" y="346913"/>
                      </a:cubicBezTo>
                      <a:cubicBezTo>
                        <a:pt x="150779" y="325411"/>
                        <a:pt x="137863" y="299608"/>
                        <a:pt x="129253" y="273806"/>
                      </a:cubicBezTo>
                      <a:cubicBezTo>
                        <a:pt x="122078" y="272373"/>
                        <a:pt x="114902" y="270939"/>
                        <a:pt x="106292" y="268072"/>
                      </a:cubicBezTo>
                      <a:cubicBezTo>
                        <a:pt x="99117" y="266639"/>
                        <a:pt x="90507" y="262338"/>
                        <a:pt x="83332" y="259471"/>
                      </a:cubicBezTo>
                      <a:cubicBezTo>
                        <a:pt x="89072" y="282407"/>
                        <a:pt x="97682" y="303909"/>
                        <a:pt x="109162" y="325411"/>
                      </a:cubicBezTo>
                      <a:cubicBezTo>
                        <a:pt x="103422" y="321111"/>
                        <a:pt x="100552" y="316810"/>
                        <a:pt x="96247" y="312510"/>
                      </a:cubicBezTo>
                      <a:cubicBezTo>
                        <a:pt x="91942" y="306776"/>
                        <a:pt x="87637" y="302475"/>
                        <a:pt x="84767" y="296742"/>
                      </a:cubicBezTo>
                      <a:cubicBezTo>
                        <a:pt x="77591" y="286707"/>
                        <a:pt x="71851" y="275239"/>
                        <a:pt x="66111" y="263772"/>
                      </a:cubicBezTo>
                      <a:cubicBezTo>
                        <a:pt x="64676" y="259471"/>
                        <a:pt x="61806" y="253737"/>
                        <a:pt x="60371" y="248004"/>
                      </a:cubicBezTo>
                      <a:cubicBezTo>
                        <a:pt x="56066" y="246570"/>
                        <a:pt x="53196" y="243703"/>
                        <a:pt x="48890" y="242270"/>
                      </a:cubicBezTo>
                      <a:cubicBezTo>
                        <a:pt x="43150" y="237969"/>
                        <a:pt x="37410" y="233669"/>
                        <a:pt x="33105" y="229368"/>
                      </a:cubicBezTo>
                      <a:cubicBezTo>
                        <a:pt x="40280" y="232235"/>
                        <a:pt x="48890" y="235102"/>
                        <a:pt x="57501" y="237969"/>
                      </a:cubicBezTo>
                      <a:cubicBezTo>
                        <a:pt x="51761" y="222201"/>
                        <a:pt x="48890" y="206433"/>
                        <a:pt x="48890" y="190665"/>
                      </a:cubicBezTo>
                      <a:cubicBezTo>
                        <a:pt x="47455" y="173463"/>
                        <a:pt x="48890" y="156261"/>
                        <a:pt x="53196" y="139060"/>
                      </a:cubicBezTo>
                      <a:cubicBezTo>
                        <a:pt x="47455" y="141927"/>
                        <a:pt x="41715" y="143360"/>
                        <a:pt x="35975" y="146227"/>
                      </a:cubicBezTo>
                      <a:cubicBezTo>
                        <a:pt x="40280" y="141927"/>
                        <a:pt x="46020" y="137626"/>
                        <a:pt x="51761" y="133326"/>
                      </a:cubicBezTo>
                      <a:cubicBezTo>
                        <a:pt x="53196" y="133326"/>
                        <a:pt x="54631" y="131892"/>
                        <a:pt x="56066" y="130459"/>
                      </a:cubicBezTo>
                      <a:cubicBezTo>
                        <a:pt x="57501" y="126159"/>
                        <a:pt x="60371" y="120425"/>
                        <a:pt x="61806" y="114691"/>
                      </a:cubicBezTo>
                      <a:cubicBezTo>
                        <a:pt x="73286" y="91755"/>
                        <a:pt x="89072" y="70253"/>
                        <a:pt x="109162" y="55918"/>
                      </a:cubicBezTo>
                      <a:cubicBezTo>
                        <a:pt x="96247" y="75987"/>
                        <a:pt x="84767" y="97489"/>
                        <a:pt x="79026" y="118991"/>
                      </a:cubicBezTo>
                      <a:cubicBezTo>
                        <a:pt x="89072" y="114691"/>
                        <a:pt x="99117" y="110390"/>
                        <a:pt x="109162" y="107523"/>
                      </a:cubicBezTo>
                      <a:cubicBezTo>
                        <a:pt x="114902" y="106090"/>
                        <a:pt x="120643" y="104656"/>
                        <a:pt x="126383" y="103223"/>
                      </a:cubicBezTo>
                      <a:cubicBezTo>
                        <a:pt x="130688" y="90322"/>
                        <a:pt x="134993" y="77421"/>
                        <a:pt x="142168" y="64519"/>
                      </a:cubicBezTo>
                      <a:cubicBezTo>
                        <a:pt x="145038" y="58785"/>
                        <a:pt x="147909" y="53052"/>
                        <a:pt x="152214" y="47318"/>
                      </a:cubicBezTo>
                      <a:cubicBezTo>
                        <a:pt x="156519" y="41584"/>
                        <a:pt x="160824" y="35850"/>
                        <a:pt x="165129" y="30116"/>
                      </a:cubicBezTo>
                      <a:close/>
                      <a:moveTo>
                        <a:pt x="190929" y="0"/>
                      </a:moveTo>
                      <a:cubicBezTo>
                        <a:pt x="294289" y="0"/>
                        <a:pt x="378987" y="84557"/>
                        <a:pt x="381858" y="187744"/>
                      </a:cubicBezTo>
                      <a:lnTo>
                        <a:pt x="360325" y="187744"/>
                      </a:lnTo>
                      <a:lnTo>
                        <a:pt x="350712" y="145626"/>
                      </a:lnTo>
                      <a:lnTo>
                        <a:pt x="353120" y="146227"/>
                      </a:lnTo>
                      <a:lnTo>
                        <a:pt x="350496" y="144678"/>
                      </a:lnTo>
                      <a:lnTo>
                        <a:pt x="345565" y="123073"/>
                      </a:lnTo>
                      <a:cubicBezTo>
                        <a:pt x="319052" y="63417"/>
                        <a:pt x="259836" y="21497"/>
                        <a:pt x="190929" y="21497"/>
                      </a:cubicBezTo>
                      <a:cubicBezTo>
                        <a:pt x="97618" y="21497"/>
                        <a:pt x="21533" y="97455"/>
                        <a:pt x="21533" y="190611"/>
                      </a:cubicBezTo>
                      <a:cubicBezTo>
                        <a:pt x="21533" y="278033"/>
                        <a:pt x="89004" y="351125"/>
                        <a:pt x="175138" y="358291"/>
                      </a:cubicBezTo>
                      <a:lnTo>
                        <a:pt x="175138" y="379788"/>
                      </a:lnTo>
                      <a:lnTo>
                        <a:pt x="173702" y="379788"/>
                      </a:lnTo>
                      <a:lnTo>
                        <a:pt x="172267" y="379788"/>
                      </a:lnTo>
                      <a:cubicBezTo>
                        <a:pt x="76084" y="371189"/>
                        <a:pt x="0" y="289499"/>
                        <a:pt x="0" y="190611"/>
                      </a:cubicBezTo>
                      <a:cubicBezTo>
                        <a:pt x="0" y="85990"/>
                        <a:pt x="86133" y="0"/>
                        <a:pt x="190929" y="0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任意多边形: 形状 42"/>
                <p:cNvSpPr>
                  <a:spLocks noEditPoints="1"/>
                </p:cNvSpPr>
                <p:nvPr/>
              </p:nvSpPr>
              <p:spPr bwMode="auto">
                <a:xfrm>
                  <a:off x="8128794" y="2189559"/>
                  <a:ext cx="42863" cy="42863"/>
                </a:xfrm>
                <a:custGeom>
                  <a:avLst/>
                  <a:gdLst>
                    <a:gd name="T0" fmla="*/ 50 w 108"/>
                    <a:gd name="T1" fmla="*/ 71 h 108"/>
                    <a:gd name="T2" fmla="*/ 44 w 108"/>
                    <a:gd name="T3" fmla="*/ 69 h 108"/>
                    <a:gd name="T4" fmla="*/ 39 w 108"/>
                    <a:gd name="T5" fmla="*/ 64 h 108"/>
                    <a:gd name="T6" fmla="*/ 36 w 108"/>
                    <a:gd name="T7" fmla="*/ 57 h 108"/>
                    <a:gd name="T8" fmla="*/ 36 w 108"/>
                    <a:gd name="T9" fmla="*/ 50 h 108"/>
                    <a:gd name="T10" fmla="*/ 39 w 108"/>
                    <a:gd name="T11" fmla="*/ 44 h 108"/>
                    <a:gd name="T12" fmla="*/ 44 w 108"/>
                    <a:gd name="T13" fmla="*/ 39 h 108"/>
                    <a:gd name="T14" fmla="*/ 50 w 108"/>
                    <a:gd name="T15" fmla="*/ 37 h 108"/>
                    <a:gd name="T16" fmla="*/ 58 w 108"/>
                    <a:gd name="T17" fmla="*/ 37 h 108"/>
                    <a:gd name="T18" fmla="*/ 64 w 108"/>
                    <a:gd name="T19" fmla="*/ 39 h 108"/>
                    <a:gd name="T20" fmla="*/ 69 w 108"/>
                    <a:gd name="T21" fmla="*/ 44 h 108"/>
                    <a:gd name="T22" fmla="*/ 72 w 108"/>
                    <a:gd name="T23" fmla="*/ 50 h 108"/>
                    <a:gd name="T24" fmla="*/ 72 w 108"/>
                    <a:gd name="T25" fmla="*/ 57 h 108"/>
                    <a:gd name="T26" fmla="*/ 69 w 108"/>
                    <a:gd name="T27" fmla="*/ 64 h 108"/>
                    <a:gd name="T28" fmla="*/ 64 w 108"/>
                    <a:gd name="T29" fmla="*/ 69 h 108"/>
                    <a:gd name="T30" fmla="*/ 58 w 108"/>
                    <a:gd name="T31" fmla="*/ 71 h 108"/>
                    <a:gd name="T32" fmla="*/ 54 w 108"/>
                    <a:gd name="T33" fmla="*/ 71 h 108"/>
                    <a:gd name="T34" fmla="*/ 48 w 108"/>
                    <a:gd name="T35" fmla="*/ 0 h 108"/>
                    <a:gd name="T36" fmla="*/ 38 w 108"/>
                    <a:gd name="T37" fmla="*/ 2 h 108"/>
                    <a:gd name="T38" fmla="*/ 24 w 108"/>
                    <a:gd name="T39" fmla="*/ 9 h 108"/>
                    <a:gd name="T40" fmla="*/ 9 w 108"/>
                    <a:gd name="T41" fmla="*/ 24 h 108"/>
                    <a:gd name="T42" fmla="*/ 3 w 108"/>
                    <a:gd name="T43" fmla="*/ 38 h 108"/>
                    <a:gd name="T44" fmla="*/ 0 w 108"/>
                    <a:gd name="T45" fmla="*/ 49 h 108"/>
                    <a:gd name="T46" fmla="*/ 0 w 108"/>
                    <a:gd name="T47" fmla="*/ 59 h 108"/>
                    <a:gd name="T48" fmla="*/ 3 w 108"/>
                    <a:gd name="T49" fmla="*/ 70 h 108"/>
                    <a:gd name="T50" fmla="*/ 9 w 108"/>
                    <a:gd name="T51" fmla="*/ 84 h 108"/>
                    <a:gd name="T52" fmla="*/ 24 w 108"/>
                    <a:gd name="T53" fmla="*/ 98 h 108"/>
                    <a:gd name="T54" fmla="*/ 38 w 108"/>
                    <a:gd name="T55" fmla="*/ 106 h 108"/>
                    <a:gd name="T56" fmla="*/ 48 w 108"/>
                    <a:gd name="T57" fmla="*/ 108 h 108"/>
                    <a:gd name="T58" fmla="*/ 60 w 108"/>
                    <a:gd name="T59" fmla="*/ 108 h 108"/>
                    <a:gd name="T60" fmla="*/ 70 w 108"/>
                    <a:gd name="T61" fmla="*/ 106 h 108"/>
                    <a:gd name="T62" fmla="*/ 84 w 108"/>
                    <a:gd name="T63" fmla="*/ 98 h 108"/>
                    <a:gd name="T64" fmla="*/ 99 w 108"/>
                    <a:gd name="T65" fmla="*/ 84 h 108"/>
                    <a:gd name="T66" fmla="*/ 105 w 108"/>
                    <a:gd name="T67" fmla="*/ 70 h 108"/>
                    <a:gd name="T68" fmla="*/ 107 w 108"/>
                    <a:gd name="T69" fmla="*/ 59 h 108"/>
                    <a:gd name="T70" fmla="*/ 107 w 108"/>
                    <a:gd name="T71" fmla="*/ 49 h 108"/>
                    <a:gd name="T72" fmla="*/ 105 w 108"/>
                    <a:gd name="T73" fmla="*/ 38 h 108"/>
                    <a:gd name="T74" fmla="*/ 99 w 108"/>
                    <a:gd name="T75" fmla="*/ 24 h 108"/>
                    <a:gd name="T76" fmla="*/ 84 w 108"/>
                    <a:gd name="T77" fmla="*/ 9 h 108"/>
                    <a:gd name="T78" fmla="*/ 70 w 108"/>
                    <a:gd name="T79" fmla="*/ 2 h 108"/>
                    <a:gd name="T80" fmla="*/ 60 w 108"/>
                    <a:gd name="T81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08" h="108">
                      <a:moveTo>
                        <a:pt x="54" y="71"/>
                      </a:moveTo>
                      <a:lnTo>
                        <a:pt x="50" y="71"/>
                      </a:lnTo>
                      <a:lnTo>
                        <a:pt x="47" y="70"/>
                      </a:lnTo>
                      <a:lnTo>
                        <a:pt x="44" y="69"/>
                      </a:lnTo>
                      <a:lnTo>
                        <a:pt x="42" y="67"/>
                      </a:lnTo>
                      <a:lnTo>
                        <a:pt x="39" y="64"/>
                      </a:lnTo>
                      <a:lnTo>
                        <a:pt x="37" y="60"/>
                      </a:lnTo>
                      <a:lnTo>
                        <a:pt x="36" y="57"/>
                      </a:lnTo>
                      <a:lnTo>
                        <a:pt x="36" y="54"/>
                      </a:lnTo>
                      <a:lnTo>
                        <a:pt x="36" y="50"/>
                      </a:lnTo>
                      <a:lnTo>
                        <a:pt x="37" y="46"/>
                      </a:lnTo>
                      <a:lnTo>
                        <a:pt x="39" y="44"/>
                      </a:lnTo>
                      <a:lnTo>
                        <a:pt x="42" y="41"/>
                      </a:lnTo>
                      <a:lnTo>
                        <a:pt x="44" y="39"/>
                      </a:lnTo>
                      <a:lnTo>
                        <a:pt x="47" y="37"/>
                      </a:lnTo>
                      <a:lnTo>
                        <a:pt x="50" y="37"/>
                      </a:lnTo>
                      <a:lnTo>
                        <a:pt x="54" y="36"/>
                      </a:lnTo>
                      <a:lnTo>
                        <a:pt x="58" y="37"/>
                      </a:lnTo>
                      <a:lnTo>
                        <a:pt x="61" y="37"/>
                      </a:lnTo>
                      <a:lnTo>
                        <a:pt x="64" y="39"/>
                      </a:lnTo>
                      <a:lnTo>
                        <a:pt x="66" y="41"/>
                      </a:lnTo>
                      <a:lnTo>
                        <a:pt x="69" y="44"/>
                      </a:lnTo>
                      <a:lnTo>
                        <a:pt x="71" y="46"/>
                      </a:lnTo>
                      <a:lnTo>
                        <a:pt x="72" y="50"/>
                      </a:lnTo>
                      <a:lnTo>
                        <a:pt x="72" y="54"/>
                      </a:lnTo>
                      <a:lnTo>
                        <a:pt x="72" y="57"/>
                      </a:lnTo>
                      <a:lnTo>
                        <a:pt x="71" y="60"/>
                      </a:lnTo>
                      <a:lnTo>
                        <a:pt x="69" y="64"/>
                      </a:lnTo>
                      <a:lnTo>
                        <a:pt x="66" y="67"/>
                      </a:lnTo>
                      <a:lnTo>
                        <a:pt x="64" y="69"/>
                      </a:lnTo>
                      <a:lnTo>
                        <a:pt x="61" y="70"/>
                      </a:lnTo>
                      <a:lnTo>
                        <a:pt x="58" y="71"/>
                      </a:lnTo>
                      <a:lnTo>
                        <a:pt x="54" y="71"/>
                      </a:lnTo>
                      <a:lnTo>
                        <a:pt x="54" y="71"/>
                      </a:lnTo>
                      <a:close/>
                      <a:moveTo>
                        <a:pt x="54" y="0"/>
                      </a:moveTo>
                      <a:lnTo>
                        <a:pt x="48" y="0"/>
                      </a:lnTo>
                      <a:lnTo>
                        <a:pt x="43" y="1"/>
                      </a:lnTo>
                      <a:lnTo>
                        <a:pt x="38" y="2"/>
                      </a:lnTo>
                      <a:lnTo>
                        <a:pt x="33" y="4"/>
                      </a:lnTo>
                      <a:lnTo>
                        <a:pt x="24" y="9"/>
                      </a:lnTo>
                      <a:lnTo>
                        <a:pt x="16" y="15"/>
                      </a:lnTo>
                      <a:lnTo>
                        <a:pt x="9" y="24"/>
                      </a:lnTo>
                      <a:lnTo>
                        <a:pt x="4" y="32"/>
                      </a:lnTo>
                      <a:lnTo>
                        <a:pt x="3" y="38"/>
                      </a:lnTo>
                      <a:lnTo>
                        <a:pt x="2" y="43"/>
                      </a:lnTo>
                      <a:lnTo>
                        <a:pt x="0" y="49"/>
                      </a:lnTo>
                      <a:lnTo>
                        <a:pt x="0" y="54"/>
                      </a:lnTo>
                      <a:lnTo>
                        <a:pt x="0" y="59"/>
                      </a:lnTo>
                      <a:lnTo>
                        <a:pt x="2" y="65"/>
                      </a:lnTo>
                      <a:lnTo>
                        <a:pt x="3" y="70"/>
                      </a:lnTo>
                      <a:lnTo>
                        <a:pt x="4" y="75"/>
                      </a:lnTo>
                      <a:lnTo>
                        <a:pt x="9" y="84"/>
                      </a:lnTo>
                      <a:lnTo>
                        <a:pt x="16" y="92"/>
                      </a:lnTo>
                      <a:lnTo>
                        <a:pt x="24" y="98"/>
                      </a:lnTo>
                      <a:lnTo>
                        <a:pt x="33" y="104"/>
                      </a:lnTo>
                      <a:lnTo>
                        <a:pt x="38" y="106"/>
                      </a:lnTo>
                      <a:lnTo>
                        <a:pt x="43" y="107"/>
                      </a:lnTo>
                      <a:lnTo>
                        <a:pt x="48" y="108"/>
                      </a:lnTo>
                      <a:lnTo>
                        <a:pt x="54" y="108"/>
                      </a:lnTo>
                      <a:lnTo>
                        <a:pt x="60" y="108"/>
                      </a:lnTo>
                      <a:lnTo>
                        <a:pt x="65" y="107"/>
                      </a:lnTo>
                      <a:lnTo>
                        <a:pt x="70" y="106"/>
                      </a:lnTo>
                      <a:lnTo>
                        <a:pt x="75" y="104"/>
                      </a:lnTo>
                      <a:lnTo>
                        <a:pt x="84" y="98"/>
                      </a:lnTo>
                      <a:lnTo>
                        <a:pt x="92" y="92"/>
                      </a:lnTo>
                      <a:lnTo>
                        <a:pt x="99" y="84"/>
                      </a:lnTo>
                      <a:lnTo>
                        <a:pt x="104" y="75"/>
                      </a:lnTo>
                      <a:lnTo>
                        <a:pt x="105" y="70"/>
                      </a:lnTo>
                      <a:lnTo>
                        <a:pt x="107" y="65"/>
                      </a:lnTo>
                      <a:lnTo>
                        <a:pt x="107" y="59"/>
                      </a:lnTo>
                      <a:lnTo>
                        <a:pt x="108" y="54"/>
                      </a:lnTo>
                      <a:lnTo>
                        <a:pt x="107" y="49"/>
                      </a:lnTo>
                      <a:lnTo>
                        <a:pt x="107" y="43"/>
                      </a:lnTo>
                      <a:lnTo>
                        <a:pt x="105" y="38"/>
                      </a:lnTo>
                      <a:lnTo>
                        <a:pt x="104" y="32"/>
                      </a:lnTo>
                      <a:lnTo>
                        <a:pt x="99" y="24"/>
                      </a:lnTo>
                      <a:lnTo>
                        <a:pt x="92" y="15"/>
                      </a:lnTo>
                      <a:lnTo>
                        <a:pt x="84" y="9"/>
                      </a:lnTo>
                      <a:lnTo>
                        <a:pt x="75" y="4"/>
                      </a:lnTo>
                      <a:lnTo>
                        <a:pt x="70" y="2"/>
                      </a:lnTo>
                      <a:lnTo>
                        <a:pt x="65" y="1"/>
                      </a:lnTo>
                      <a:lnTo>
                        <a:pt x="60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5740337" y="3805598"/>
                <a:ext cx="457200" cy="385130"/>
                <a:chOff x="4563268" y="2789950"/>
                <a:chExt cx="457200" cy="385130"/>
              </a:xfrm>
              <a:solidFill>
                <a:schemeClr val="bg1"/>
              </a:solidFill>
            </p:grpSpPr>
            <p:sp>
              <p:nvSpPr>
                <p:cNvPr id="21" name="任意多边形: 形状 38"/>
                <p:cNvSpPr>
                  <a:spLocks noEditPoints="1"/>
                </p:cNvSpPr>
                <p:nvPr/>
              </p:nvSpPr>
              <p:spPr bwMode="auto">
                <a:xfrm>
                  <a:off x="4563268" y="2789950"/>
                  <a:ext cx="457200" cy="385130"/>
                </a:xfrm>
                <a:custGeom>
                  <a:avLst/>
                  <a:gdLst>
                    <a:gd name="connsiteX0" fmla="*/ 373273 h 605239"/>
                    <a:gd name="connsiteY0" fmla="*/ 373273 h 605239"/>
                    <a:gd name="connsiteX1" fmla="*/ 373273 h 605239"/>
                    <a:gd name="connsiteY1" fmla="*/ 373273 h 605239"/>
                    <a:gd name="connsiteX2" fmla="*/ 373273 h 605239"/>
                    <a:gd name="connsiteY2" fmla="*/ 373273 h 605239"/>
                    <a:gd name="connsiteX3" fmla="*/ 373273 h 605239"/>
                    <a:gd name="connsiteY3" fmla="*/ 373273 h 605239"/>
                    <a:gd name="connsiteX4" fmla="*/ 373273 h 605239"/>
                    <a:gd name="connsiteY4" fmla="*/ 373273 h 605239"/>
                    <a:gd name="connsiteX5" fmla="*/ 373273 h 605239"/>
                    <a:gd name="connsiteY5" fmla="*/ 373273 h 605239"/>
                    <a:gd name="connsiteX6" fmla="*/ 373273 h 605239"/>
                    <a:gd name="connsiteY6" fmla="*/ 373273 h 605239"/>
                    <a:gd name="connsiteX7" fmla="*/ 373273 h 605239"/>
                    <a:gd name="connsiteY7" fmla="*/ 373273 h 605239"/>
                    <a:gd name="connsiteX8" fmla="*/ 373273 h 605239"/>
                    <a:gd name="connsiteY8" fmla="*/ 373273 h 605239"/>
                    <a:gd name="connsiteX9" fmla="*/ 373273 h 605239"/>
                    <a:gd name="connsiteY9" fmla="*/ 373273 h 605239"/>
                    <a:gd name="connsiteX10" fmla="*/ 373273 h 605239"/>
                    <a:gd name="connsiteY10" fmla="*/ 373273 h 605239"/>
                    <a:gd name="connsiteX11" fmla="*/ 373273 h 605239"/>
                    <a:gd name="connsiteY11" fmla="*/ 373273 h 605239"/>
                    <a:gd name="connsiteX12" fmla="*/ 373273 h 605239"/>
                    <a:gd name="connsiteY12" fmla="*/ 373273 h 605239"/>
                    <a:gd name="connsiteX13" fmla="*/ 373273 h 605239"/>
                    <a:gd name="connsiteY13" fmla="*/ 373273 h 605239"/>
                    <a:gd name="connsiteX14" fmla="*/ 373273 h 605239"/>
                    <a:gd name="connsiteY14" fmla="*/ 373273 h 605239"/>
                    <a:gd name="connsiteX15" fmla="*/ 373273 h 605239"/>
                    <a:gd name="connsiteY15" fmla="*/ 373273 h 605239"/>
                    <a:gd name="connsiteX16" fmla="*/ 373273 h 605239"/>
                    <a:gd name="connsiteY16" fmla="*/ 373273 h 605239"/>
                    <a:gd name="connsiteX17" fmla="*/ 373273 h 605239"/>
                    <a:gd name="connsiteY17" fmla="*/ 373273 h 605239"/>
                    <a:gd name="connsiteX18" fmla="*/ 373273 h 605239"/>
                    <a:gd name="connsiteY18" fmla="*/ 373273 h 605239"/>
                    <a:gd name="connsiteX19" fmla="*/ 373273 h 605239"/>
                    <a:gd name="connsiteY19" fmla="*/ 373273 h 605239"/>
                    <a:gd name="connsiteX20" fmla="*/ 373273 h 605239"/>
                    <a:gd name="connsiteY20" fmla="*/ 373273 h 605239"/>
                    <a:gd name="connsiteX21" fmla="*/ 373273 h 605239"/>
                    <a:gd name="connsiteY21" fmla="*/ 373273 h 605239"/>
                    <a:gd name="connsiteX22" fmla="*/ 373273 h 605239"/>
                    <a:gd name="connsiteY22" fmla="*/ 373273 h 605239"/>
                    <a:gd name="connsiteX23" fmla="*/ 373273 h 605239"/>
                    <a:gd name="connsiteY23" fmla="*/ 373273 h 605239"/>
                    <a:gd name="connsiteX24" fmla="*/ 373273 h 605239"/>
                    <a:gd name="connsiteY24" fmla="*/ 373273 h 605239"/>
                    <a:gd name="connsiteX25" fmla="*/ 373273 h 605239"/>
                    <a:gd name="connsiteY25" fmla="*/ 373273 h 605239"/>
                    <a:gd name="connsiteX26" fmla="*/ 373273 h 605239"/>
                    <a:gd name="connsiteY26" fmla="*/ 373273 h 605239"/>
                    <a:gd name="connsiteX27" fmla="*/ 373273 h 605239"/>
                    <a:gd name="connsiteY27" fmla="*/ 373273 h 605239"/>
                    <a:gd name="connsiteX28" fmla="*/ 373273 h 605239"/>
                    <a:gd name="connsiteY28" fmla="*/ 373273 h 605239"/>
                    <a:gd name="connsiteX29" fmla="*/ 373273 h 605239"/>
                    <a:gd name="connsiteY29" fmla="*/ 373273 h 605239"/>
                    <a:gd name="connsiteX30" fmla="*/ 373273 h 605239"/>
                    <a:gd name="connsiteY30" fmla="*/ 373273 h 605239"/>
                    <a:gd name="connsiteX31" fmla="*/ 373273 h 605239"/>
                    <a:gd name="connsiteY31" fmla="*/ 373273 h 605239"/>
                    <a:gd name="connsiteX32" fmla="*/ 373273 h 605239"/>
                    <a:gd name="connsiteY32" fmla="*/ 373273 h 605239"/>
                    <a:gd name="connsiteX33" fmla="*/ 373273 h 605239"/>
                    <a:gd name="connsiteY33" fmla="*/ 373273 h 605239"/>
                    <a:gd name="connsiteX34" fmla="*/ 373273 h 605239"/>
                    <a:gd name="connsiteY34" fmla="*/ 373273 h 605239"/>
                    <a:gd name="connsiteX35" fmla="*/ 373273 h 605239"/>
                    <a:gd name="connsiteY35" fmla="*/ 373273 h 605239"/>
                    <a:gd name="connsiteX36" fmla="*/ 373273 h 605239"/>
                    <a:gd name="connsiteY36" fmla="*/ 373273 h 605239"/>
                    <a:gd name="connsiteX37" fmla="*/ 373273 h 605239"/>
                    <a:gd name="connsiteY37" fmla="*/ 373273 h 605239"/>
                    <a:gd name="connsiteX38" fmla="*/ 373273 h 605239"/>
                    <a:gd name="connsiteY38" fmla="*/ 373273 h 605239"/>
                    <a:gd name="connsiteX39" fmla="*/ 373273 h 605239"/>
                    <a:gd name="connsiteY39" fmla="*/ 373273 h 605239"/>
                    <a:gd name="connsiteX40" fmla="*/ 373273 h 605239"/>
                    <a:gd name="connsiteY40" fmla="*/ 373273 h 605239"/>
                    <a:gd name="connsiteX41" fmla="*/ 373273 h 605239"/>
                    <a:gd name="connsiteY41" fmla="*/ 373273 h 605239"/>
                    <a:gd name="connsiteX42" fmla="*/ 373273 h 605239"/>
                    <a:gd name="connsiteY42" fmla="*/ 373273 h 605239"/>
                    <a:gd name="connsiteX43" fmla="*/ 373273 h 605239"/>
                    <a:gd name="connsiteY43" fmla="*/ 373273 h 605239"/>
                    <a:gd name="connsiteX44" fmla="*/ 373273 h 605239"/>
                    <a:gd name="connsiteY44" fmla="*/ 373273 h 605239"/>
                    <a:gd name="connsiteX45" fmla="*/ 373273 h 605239"/>
                    <a:gd name="connsiteY45" fmla="*/ 373273 h 605239"/>
                    <a:gd name="connsiteX46" fmla="*/ 373273 h 605239"/>
                    <a:gd name="connsiteY46" fmla="*/ 373273 h 605239"/>
                    <a:gd name="connsiteX47" fmla="*/ 373273 h 605239"/>
                    <a:gd name="connsiteY47" fmla="*/ 373273 h 605239"/>
                    <a:gd name="connsiteX48" fmla="*/ 373273 h 605239"/>
                    <a:gd name="connsiteY48" fmla="*/ 373273 h 605239"/>
                    <a:gd name="connsiteX49" fmla="*/ 373273 h 605239"/>
                    <a:gd name="connsiteY49" fmla="*/ 373273 h 605239"/>
                    <a:gd name="connsiteX50" fmla="*/ 373273 h 605239"/>
                    <a:gd name="connsiteY50" fmla="*/ 373273 h 605239"/>
                    <a:gd name="connsiteX51" fmla="*/ 373273 h 605239"/>
                    <a:gd name="connsiteY51" fmla="*/ 373273 h 605239"/>
                    <a:gd name="connsiteX52" fmla="*/ 373273 h 605239"/>
                    <a:gd name="connsiteY52" fmla="*/ 373273 h 605239"/>
                    <a:gd name="connsiteX53" fmla="*/ 373273 h 605239"/>
                    <a:gd name="connsiteY53" fmla="*/ 373273 h 605239"/>
                    <a:gd name="connsiteX54" fmla="*/ 373273 h 605239"/>
                    <a:gd name="connsiteY54" fmla="*/ 373273 h 605239"/>
                    <a:gd name="connsiteX55" fmla="*/ 373273 h 605239"/>
                    <a:gd name="connsiteY55" fmla="*/ 373273 h 605239"/>
                    <a:gd name="connsiteX56" fmla="*/ 373273 h 605239"/>
                    <a:gd name="connsiteY56" fmla="*/ 373273 h 605239"/>
                    <a:gd name="connsiteX57" fmla="*/ 373273 h 605239"/>
                    <a:gd name="connsiteY57" fmla="*/ 373273 h 605239"/>
                    <a:gd name="connsiteX58" fmla="*/ 373273 h 605239"/>
                    <a:gd name="connsiteY58" fmla="*/ 373273 h 605239"/>
                    <a:gd name="connsiteX59" fmla="*/ 373273 h 605239"/>
                    <a:gd name="connsiteY59" fmla="*/ 373273 h 605239"/>
                    <a:gd name="connsiteX60" fmla="*/ 373273 h 605239"/>
                    <a:gd name="connsiteY60" fmla="*/ 373273 h 605239"/>
                    <a:gd name="connsiteX61" fmla="*/ 373273 h 605239"/>
                    <a:gd name="connsiteY61" fmla="*/ 373273 h 605239"/>
                    <a:gd name="connsiteX62" fmla="*/ 373273 h 605239"/>
                    <a:gd name="connsiteY62" fmla="*/ 373273 h 605239"/>
                    <a:gd name="connsiteX63" fmla="*/ 373273 h 605239"/>
                    <a:gd name="connsiteY63" fmla="*/ 373273 h 605239"/>
                    <a:gd name="connsiteX64" fmla="*/ 373273 h 605239"/>
                    <a:gd name="connsiteY64" fmla="*/ 373273 h 605239"/>
                    <a:gd name="connsiteX65" fmla="*/ 373273 h 605239"/>
                    <a:gd name="connsiteY65" fmla="*/ 373273 h 605239"/>
                    <a:gd name="connsiteX66" fmla="*/ 373273 h 605239"/>
                    <a:gd name="connsiteY66" fmla="*/ 373273 h 605239"/>
                    <a:gd name="connsiteX67" fmla="*/ 373273 h 605239"/>
                    <a:gd name="connsiteY67" fmla="*/ 373273 h 605239"/>
                    <a:gd name="connsiteX68" fmla="*/ 373273 h 605239"/>
                    <a:gd name="connsiteY68" fmla="*/ 373273 h 605239"/>
                    <a:gd name="connsiteX69" fmla="*/ 373273 h 605239"/>
                    <a:gd name="connsiteY69" fmla="*/ 373273 h 605239"/>
                    <a:gd name="connsiteX70" fmla="*/ 373273 h 605239"/>
                    <a:gd name="connsiteY70" fmla="*/ 373273 h 605239"/>
                    <a:gd name="connsiteX71" fmla="*/ 373273 h 605239"/>
                    <a:gd name="connsiteY71" fmla="*/ 373273 h 605239"/>
                    <a:gd name="connsiteX72" fmla="*/ 373273 h 605239"/>
                    <a:gd name="connsiteY72" fmla="*/ 373273 h 605239"/>
                    <a:gd name="connsiteX73" fmla="*/ 373273 h 605239"/>
                    <a:gd name="connsiteY73" fmla="*/ 373273 h 605239"/>
                    <a:gd name="connsiteX74" fmla="*/ 373273 h 605239"/>
                    <a:gd name="connsiteY74" fmla="*/ 373273 h 605239"/>
                    <a:gd name="connsiteX75" fmla="*/ 373273 h 605239"/>
                    <a:gd name="connsiteY75" fmla="*/ 373273 h 605239"/>
                    <a:gd name="connsiteX76" fmla="*/ 373273 h 605239"/>
                    <a:gd name="connsiteY76" fmla="*/ 373273 h 605239"/>
                    <a:gd name="connsiteX77" fmla="*/ 373273 h 605239"/>
                    <a:gd name="connsiteY77" fmla="*/ 373273 h 605239"/>
                    <a:gd name="connsiteX78" fmla="*/ 373273 h 605239"/>
                    <a:gd name="connsiteY78" fmla="*/ 373273 h 605239"/>
                    <a:gd name="connsiteX79" fmla="*/ 373273 h 605239"/>
                    <a:gd name="connsiteY79" fmla="*/ 373273 h 605239"/>
                    <a:gd name="connsiteX80" fmla="*/ 373273 h 605239"/>
                    <a:gd name="connsiteY80" fmla="*/ 373273 h 605239"/>
                    <a:gd name="connsiteX81" fmla="*/ 373273 h 605239"/>
                    <a:gd name="connsiteY81" fmla="*/ 373273 h 605239"/>
                    <a:gd name="connsiteX82" fmla="*/ 373273 h 605239"/>
                    <a:gd name="connsiteY82" fmla="*/ 373273 h 605239"/>
                    <a:gd name="connsiteX83" fmla="*/ 373273 h 605239"/>
                    <a:gd name="connsiteY83" fmla="*/ 373273 h 605239"/>
                    <a:gd name="connsiteX84" fmla="*/ 373273 h 605239"/>
                    <a:gd name="connsiteY84" fmla="*/ 373273 h 605239"/>
                    <a:gd name="connsiteX85" fmla="*/ 373273 h 605239"/>
                    <a:gd name="connsiteY85" fmla="*/ 373273 h 605239"/>
                    <a:gd name="connsiteX86" fmla="*/ 373273 h 605239"/>
                    <a:gd name="connsiteY86" fmla="*/ 373273 h 605239"/>
                    <a:gd name="connsiteX87" fmla="*/ 373273 h 605239"/>
                    <a:gd name="connsiteY87" fmla="*/ 373273 h 605239"/>
                    <a:gd name="connsiteX88" fmla="*/ 373273 h 605239"/>
                    <a:gd name="connsiteY88" fmla="*/ 373273 h 605239"/>
                    <a:gd name="connsiteX89" fmla="*/ 373273 h 605239"/>
                    <a:gd name="connsiteY89" fmla="*/ 373273 h 605239"/>
                    <a:gd name="connsiteX90" fmla="*/ 373273 h 605239"/>
                    <a:gd name="connsiteY90" fmla="*/ 373273 h 605239"/>
                    <a:gd name="connsiteX91" fmla="*/ 373273 h 605239"/>
                    <a:gd name="connsiteY91" fmla="*/ 373273 h 605239"/>
                    <a:gd name="connsiteX92" fmla="*/ 373273 h 605239"/>
                    <a:gd name="connsiteY92" fmla="*/ 373273 h 605239"/>
                    <a:gd name="connsiteX93" fmla="*/ 373273 h 605239"/>
                    <a:gd name="connsiteY93" fmla="*/ 373273 h 605239"/>
                    <a:gd name="connsiteX94" fmla="*/ 373273 h 605239"/>
                    <a:gd name="connsiteY94" fmla="*/ 373273 h 605239"/>
                    <a:gd name="connsiteX95" fmla="*/ 373273 h 605239"/>
                    <a:gd name="connsiteY95" fmla="*/ 373273 h 605239"/>
                    <a:gd name="connsiteX96" fmla="*/ 373273 h 605239"/>
                    <a:gd name="connsiteY96" fmla="*/ 373273 h 605239"/>
                    <a:gd name="connsiteX97" fmla="*/ 373273 h 605239"/>
                    <a:gd name="connsiteY97" fmla="*/ 373273 h 605239"/>
                    <a:gd name="connsiteX98" fmla="*/ 373273 h 605239"/>
                    <a:gd name="connsiteY98" fmla="*/ 373273 h 605239"/>
                    <a:gd name="connsiteX99" fmla="*/ 373273 h 605239"/>
                    <a:gd name="connsiteY99" fmla="*/ 373273 h 605239"/>
                    <a:gd name="connsiteX100" fmla="*/ 373273 h 605239"/>
                    <a:gd name="connsiteY100" fmla="*/ 373273 h 605239"/>
                    <a:gd name="connsiteX101" fmla="*/ 373273 h 605239"/>
                    <a:gd name="connsiteY101" fmla="*/ 373273 h 605239"/>
                    <a:gd name="connsiteX102" fmla="*/ 373273 h 605239"/>
                    <a:gd name="connsiteY102" fmla="*/ 373273 h 605239"/>
                    <a:gd name="connsiteX103" fmla="*/ 373273 h 605239"/>
                    <a:gd name="connsiteY103" fmla="*/ 373273 h 605239"/>
                    <a:gd name="connsiteX104" fmla="*/ 373273 h 605239"/>
                    <a:gd name="connsiteY104" fmla="*/ 373273 h 605239"/>
                    <a:gd name="connsiteX105" fmla="*/ 373273 h 605239"/>
                    <a:gd name="connsiteY105" fmla="*/ 373273 h 605239"/>
                    <a:gd name="connsiteX106" fmla="*/ 373273 h 605239"/>
                    <a:gd name="connsiteY106" fmla="*/ 373273 h 605239"/>
                    <a:gd name="connsiteX107" fmla="*/ 373273 h 605239"/>
                    <a:gd name="connsiteY107" fmla="*/ 373273 h 605239"/>
                    <a:gd name="connsiteX108" fmla="*/ 373273 h 605239"/>
                    <a:gd name="connsiteY108" fmla="*/ 373273 h 605239"/>
                    <a:gd name="connsiteX109" fmla="*/ 373273 h 605239"/>
                    <a:gd name="connsiteY109" fmla="*/ 373273 h 605239"/>
                    <a:gd name="connsiteX110" fmla="*/ 373273 h 605239"/>
                    <a:gd name="connsiteY110" fmla="*/ 373273 h 605239"/>
                    <a:gd name="connsiteX111" fmla="*/ 373273 h 605239"/>
                    <a:gd name="connsiteY111" fmla="*/ 373273 h 605239"/>
                    <a:gd name="connsiteX112" fmla="*/ 373273 h 605239"/>
                    <a:gd name="connsiteY112" fmla="*/ 373273 h 605239"/>
                    <a:gd name="connsiteX113" fmla="*/ 373273 h 605239"/>
                    <a:gd name="connsiteY113" fmla="*/ 373273 h 605239"/>
                    <a:gd name="connsiteX114" fmla="*/ 373273 h 605239"/>
                    <a:gd name="connsiteY114" fmla="*/ 373273 h 605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</a:cxnLst>
                  <a:rect l="l" t="t" r="r" b="b"/>
                  <a:pathLst>
                    <a:path w="551291" h="464390">
                      <a:moveTo>
                        <a:pt x="153571" y="454275"/>
                      </a:moveTo>
                      <a:lnTo>
                        <a:pt x="548303" y="454275"/>
                      </a:lnTo>
                      <a:lnTo>
                        <a:pt x="545432" y="464390"/>
                      </a:lnTo>
                      <a:lnTo>
                        <a:pt x="157877" y="464390"/>
                      </a:lnTo>
                      <a:close/>
                      <a:moveTo>
                        <a:pt x="327304" y="428604"/>
                      </a:moveTo>
                      <a:lnTo>
                        <a:pt x="321561" y="447265"/>
                      </a:lnTo>
                      <a:lnTo>
                        <a:pt x="373250" y="447265"/>
                      </a:lnTo>
                      <a:lnTo>
                        <a:pt x="366071" y="428604"/>
                      </a:lnTo>
                      <a:close/>
                      <a:moveTo>
                        <a:pt x="193774" y="397025"/>
                      </a:moveTo>
                      <a:lnTo>
                        <a:pt x="180851" y="425734"/>
                      </a:lnTo>
                      <a:lnTo>
                        <a:pt x="522575" y="425734"/>
                      </a:lnTo>
                      <a:lnTo>
                        <a:pt x="512524" y="397025"/>
                      </a:lnTo>
                      <a:close/>
                      <a:moveTo>
                        <a:pt x="180851" y="391283"/>
                      </a:moveTo>
                      <a:lnTo>
                        <a:pt x="531190" y="391283"/>
                      </a:lnTo>
                      <a:lnTo>
                        <a:pt x="551291" y="447265"/>
                      </a:lnTo>
                      <a:lnTo>
                        <a:pt x="549855" y="450136"/>
                      </a:lnTo>
                      <a:lnTo>
                        <a:pt x="153571" y="450136"/>
                      </a:lnTo>
                      <a:close/>
                      <a:moveTo>
                        <a:pt x="199538" y="212061"/>
                      </a:moveTo>
                      <a:lnTo>
                        <a:pt x="199538" y="282376"/>
                      </a:lnTo>
                      <a:lnTo>
                        <a:pt x="199538" y="362736"/>
                      </a:lnTo>
                      <a:lnTo>
                        <a:pt x="403358" y="362736"/>
                      </a:lnTo>
                      <a:lnTo>
                        <a:pt x="508139" y="362736"/>
                      </a:lnTo>
                      <a:lnTo>
                        <a:pt x="508139" y="275201"/>
                      </a:lnTo>
                      <a:lnTo>
                        <a:pt x="508139" y="212061"/>
                      </a:lnTo>
                      <a:lnTo>
                        <a:pt x="289965" y="212061"/>
                      </a:lnTo>
                      <a:close/>
                      <a:moveTo>
                        <a:pt x="188055" y="197711"/>
                      </a:moveTo>
                      <a:lnTo>
                        <a:pt x="295706" y="197711"/>
                      </a:lnTo>
                      <a:lnTo>
                        <a:pt x="518186" y="197711"/>
                      </a:lnTo>
                      <a:lnTo>
                        <a:pt x="518186" y="278071"/>
                      </a:lnTo>
                      <a:lnTo>
                        <a:pt x="518186" y="375651"/>
                      </a:lnTo>
                      <a:lnTo>
                        <a:pt x="396181" y="375651"/>
                      </a:lnTo>
                      <a:lnTo>
                        <a:pt x="188055" y="375651"/>
                      </a:lnTo>
                      <a:lnTo>
                        <a:pt x="188055" y="280941"/>
                      </a:lnTo>
                      <a:close/>
                      <a:moveTo>
                        <a:pt x="120643" y="121858"/>
                      </a:moveTo>
                      <a:cubicBezTo>
                        <a:pt x="119208" y="121858"/>
                        <a:pt x="116338" y="123292"/>
                        <a:pt x="113467" y="123292"/>
                      </a:cubicBezTo>
                      <a:cubicBezTo>
                        <a:pt x="100552" y="126159"/>
                        <a:pt x="87637" y="129025"/>
                        <a:pt x="74721" y="131892"/>
                      </a:cubicBezTo>
                      <a:cubicBezTo>
                        <a:pt x="70416" y="150528"/>
                        <a:pt x="68981" y="170596"/>
                        <a:pt x="70416" y="189231"/>
                      </a:cubicBezTo>
                      <a:cubicBezTo>
                        <a:pt x="70416" y="207866"/>
                        <a:pt x="73286" y="226501"/>
                        <a:pt x="79026" y="245137"/>
                      </a:cubicBezTo>
                      <a:cubicBezTo>
                        <a:pt x="89072" y="248004"/>
                        <a:pt x="100552" y="249437"/>
                        <a:pt x="110597" y="252304"/>
                      </a:cubicBezTo>
                      <a:cubicBezTo>
                        <a:pt x="114902" y="252304"/>
                        <a:pt x="119208" y="253737"/>
                        <a:pt x="123513" y="253737"/>
                      </a:cubicBezTo>
                      <a:cubicBezTo>
                        <a:pt x="119208" y="232235"/>
                        <a:pt x="114902" y="210733"/>
                        <a:pt x="114902" y="187798"/>
                      </a:cubicBezTo>
                      <a:cubicBezTo>
                        <a:pt x="114902" y="166296"/>
                        <a:pt x="116338" y="143360"/>
                        <a:pt x="120643" y="121858"/>
                      </a:cubicBezTo>
                      <a:close/>
                      <a:moveTo>
                        <a:pt x="165129" y="30116"/>
                      </a:moveTo>
                      <a:cubicBezTo>
                        <a:pt x="159389" y="43017"/>
                        <a:pt x="155084" y="55918"/>
                        <a:pt x="152214" y="68820"/>
                      </a:cubicBezTo>
                      <a:cubicBezTo>
                        <a:pt x="149344" y="78854"/>
                        <a:pt x="146473" y="88888"/>
                        <a:pt x="143603" y="98923"/>
                      </a:cubicBezTo>
                      <a:cubicBezTo>
                        <a:pt x="160824" y="96056"/>
                        <a:pt x="176610" y="96056"/>
                        <a:pt x="193830" y="96056"/>
                      </a:cubicBezTo>
                      <a:cubicBezTo>
                        <a:pt x="202440" y="96056"/>
                        <a:pt x="209616" y="96056"/>
                        <a:pt x="218226" y="97489"/>
                      </a:cubicBezTo>
                      <a:cubicBezTo>
                        <a:pt x="215356" y="88888"/>
                        <a:pt x="213921" y="80287"/>
                        <a:pt x="211051" y="70253"/>
                      </a:cubicBezTo>
                      <a:cubicBezTo>
                        <a:pt x="206745" y="57352"/>
                        <a:pt x="202440" y="44451"/>
                        <a:pt x="196700" y="32983"/>
                      </a:cubicBezTo>
                      <a:cubicBezTo>
                        <a:pt x="202440" y="37283"/>
                        <a:pt x="206745" y="43017"/>
                        <a:pt x="209616" y="48751"/>
                      </a:cubicBezTo>
                      <a:cubicBezTo>
                        <a:pt x="213921" y="54485"/>
                        <a:pt x="218226" y="60219"/>
                        <a:pt x="221096" y="67386"/>
                      </a:cubicBezTo>
                      <a:cubicBezTo>
                        <a:pt x="226836" y="77421"/>
                        <a:pt x="231141" y="88888"/>
                        <a:pt x="234011" y="100356"/>
                      </a:cubicBezTo>
                      <a:cubicBezTo>
                        <a:pt x="248362" y="101790"/>
                        <a:pt x="262712" y="106090"/>
                        <a:pt x="277063" y="110390"/>
                      </a:cubicBezTo>
                      <a:cubicBezTo>
                        <a:pt x="284238" y="113257"/>
                        <a:pt x="292848" y="114691"/>
                        <a:pt x="300023" y="118991"/>
                      </a:cubicBezTo>
                      <a:cubicBezTo>
                        <a:pt x="292848" y="96056"/>
                        <a:pt x="282803" y="74554"/>
                        <a:pt x="269887" y="54485"/>
                      </a:cubicBezTo>
                      <a:cubicBezTo>
                        <a:pt x="288543" y="68820"/>
                        <a:pt x="305764" y="88888"/>
                        <a:pt x="315809" y="113257"/>
                      </a:cubicBezTo>
                      <a:cubicBezTo>
                        <a:pt x="317244" y="117558"/>
                        <a:pt x="320114" y="123292"/>
                        <a:pt x="321549" y="127592"/>
                      </a:cubicBezTo>
                      <a:lnTo>
                        <a:pt x="350496" y="144678"/>
                      </a:lnTo>
                      <a:lnTo>
                        <a:pt x="350712" y="145626"/>
                      </a:lnTo>
                      <a:lnTo>
                        <a:pt x="324419" y="139060"/>
                      </a:lnTo>
                      <a:cubicBezTo>
                        <a:pt x="328724" y="154828"/>
                        <a:pt x="330159" y="170596"/>
                        <a:pt x="330159" y="187798"/>
                      </a:cubicBezTo>
                      <a:lnTo>
                        <a:pt x="308634" y="187798"/>
                      </a:lnTo>
                      <a:cubicBezTo>
                        <a:pt x="308634" y="169163"/>
                        <a:pt x="307199" y="150528"/>
                        <a:pt x="304329" y="133326"/>
                      </a:cubicBezTo>
                      <a:cubicBezTo>
                        <a:pt x="292848" y="130459"/>
                        <a:pt x="282803" y="129025"/>
                        <a:pt x="272758" y="126159"/>
                      </a:cubicBezTo>
                      <a:cubicBezTo>
                        <a:pt x="262712" y="124725"/>
                        <a:pt x="251232" y="123292"/>
                        <a:pt x="241187" y="121858"/>
                      </a:cubicBezTo>
                      <a:cubicBezTo>
                        <a:pt x="245492" y="143360"/>
                        <a:pt x="248362" y="164862"/>
                        <a:pt x="248362" y="187798"/>
                      </a:cubicBezTo>
                      <a:lnTo>
                        <a:pt x="226836" y="187798"/>
                      </a:lnTo>
                      <a:cubicBezTo>
                        <a:pt x="226836" y="164862"/>
                        <a:pt x="225401" y="141927"/>
                        <a:pt x="221096" y="118991"/>
                      </a:cubicBezTo>
                      <a:cubicBezTo>
                        <a:pt x="212486" y="117558"/>
                        <a:pt x="202440" y="117558"/>
                        <a:pt x="193830" y="117558"/>
                      </a:cubicBezTo>
                      <a:cubicBezTo>
                        <a:pt x="175175" y="117558"/>
                        <a:pt x="157954" y="117558"/>
                        <a:pt x="140733" y="118991"/>
                      </a:cubicBezTo>
                      <a:cubicBezTo>
                        <a:pt x="136428" y="141927"/>
                        <a:pt x="136428" y="164862"/>
                        <a:pt x="136428" y="187798"/>
                      </a:cubicBezTo>
                      <a:cubicBezTo>
                        <a:pt x="136428" y="210733"/>
                        <a:pt x="139298" y="233669"/>
                        <a:pt x="143603" y="256604"/>
                      </a:cubicBezTo>
                      <a:cubicBezTo>
                        <a:pt x="153649" y="258038"/>
                        <a:pt x="163694" y="258038"/>
                        <a:pt x="175175" y="258038"/>
                      </a:cubicBezTo>
                      <a:lnTo>
                        <a:pt x="175175" y="279540"/>
                      </a:lnTo>
                      <a:cubicBezTo>
                        <a:pt x="165129" y="279540"/>
                        <a:pt x="156519" y="278106"/>
                        <a:pt x="147909" y="276673"/>
                      </a:cubicBezTo>
                      <a:cubicBezTo>
                        <a:pt x="152214" y="301042"/>
                        <a:pt x="159389" y="323977"/>
                        <a:pt x="165129" y="346913"/>
                      </a:cubicBezTo>
                      <a:cubicBezTo>
                        <a:pt x="150779" y="325411"/>
                        <a:pt x="137863" y="299608"/>
                        <a:pt x="129253" y="273806"/>
                      </a:cubicBezTo>
                      <a:cubicBezTo>
                        <a:pt x="122078" y="272373"/>
                        <a:pt x="114902" y="270939"/>
                        <a:pt x="106292" y="268072"/>
                      </a:cubicBezTo>
                      <a:cubicBezTo>
                        <a:pt x="99117" y="266639"/>
                        <a:pt x="90507" y="262338"/>
                        <a:pt x="83332" y="259471"/>
                      </a:cubicBezTo>
                      <a:cubicBezTo>
                        <a:pt x="89072" y="282407"/>
                        <a:pt x="97682" y="303909"/>
                        <a:pt x="109162" y="325411"/>
                      </a:cubicBezTo>
                      <a:cubicBezTo>
                        <a:pt x="103422" y="321111"/>
                        <a:pt x="100552" y="316810"/>
                        <a:pt x="96247" y="312510"/>
                      </a:cubicBezTo>
                      <a:cubicBezTo>
                        <a:pt x="91942" y="306776"/>
                        <a:pt x="87637" y="302475"/>
                        <a:pt x="84767" y="296742"/>
                      </a:cubicBezTo>
                      <a:cubicBezTo>
                        <a:pt x="77591" y="286707"/>
                        <a:pt x="71851" y="275239"/>
                        <a:pt x="66111" y="263772"/>
                      </a:cubicBezTo>
                      <a:cubicBezTo>
                        <a:pt x="64676" y="259471"/>
                        <a:pt x="61806" y="253737"/>
                        <a:pt x="60371" y="248004"/>
                      </a:cubicBezTo>
                      <a:cubicBezTo>
                        <a:pt x="56066" y="246570"/>
                        <a:pt x="53196" y="243703"/>
                        <a:pt x="48890" y="242270"/>
                      </a:cubicBezTo>
                      <a:cubicBezTo>
                        <a:pt x="43150" y="237969"/>
                        <a:pt x="37410" y="233669"/>
                        <a:pt x="33105" y="229368"/>
                      </a:cubicBezTo>
                      <a:cubicBezTo>
                        <a:pt x="40280" y="232235"/>
                        <a:pt x="48890" y="235102"/>
                        <a:pt x="57501" y="237969"/>
                      </a:cubicBezTo>
                      <a:cubicBezTo>
                        <a:pt x="51761" y="222201"/>
                        <a:pt x="48890" y="206433"/>
                        <a:pt x="48890" y="190665"/>
                      </a:cubicBezTo>
                      <a:cubicBezTo>
                        <a:pt x="47455" y="173463"/>
                        <a:pt x="48890" y="156261"/>
                        <a:pt x="53196" y="139060"/>
                      </a:cubicBezTo>
                      <a:cubicBezTo>
                        <a:pt x="47455" y="141927"/>
                        <a:pt x="41715" y="143360"/>
                        <a:pt x="35975" y="146227"/>
                      </a:cubicBezTo>
                      <a:cubicBezTo>
                        <a:pt x="40280" y="141927"/>
                        <a:pt x="46020" y="137626"/>
                        <a:pt x="51761" y="133326"/>
                      </a:cubicBezTo>
                      <a:cubicBezTo>
                        <a:pt x="53196" y="133326"/>
                        <a:pt x="54631" y="131892"/>
                        <a:pt x="56066" y="130459"/>
                      </a:cubicBezTo>
                      <a:cubicBezTo>
                        <a:pt x="57501" y="126159"/>
                        <a:pt x="60371" y="120425"/>
                        <a:pt x="61806" y="114691"/>
                      </a:cubicBezTo>
                      <a:cubicBezTo>
                        <a:pt x="73286" y="91755"/>
                        <a:pt x="89072" y="70253"/>
                        <a:pt x="109162" y="55918"/>
                      </a:cubicBezTo>
                      <a:cubicBezTo>
                        <a:pt x="96247" y="75987"/>
                        <a:pt x="84767" y="97489"/>
                        <a:pt x="79026" y="118991"/>
                      </a:cubicBezTo>
                      <a:cubicBezTo>
                        <a:pt x="89072" y="114691"/>
                        <a:pt x="99117" y="110390"/>
                        <a:pt x="109162" y="107523"/>
                      </a:cubicBezTo>
                      <a:cubicBezTo>
                        <a:pt x="114902" y="106090"/>
                        <a:pt x="120643" y="104656"/>
                        <a:pt x="126383" y="103223"/>
                      </a:cubicBezTo>
                      <a:cubicBezTo>
                        <a:pt x="130688" y="90322"/>
                        <a:pt x="134993" y="77421"/>
                        <a:pt x="142168" y="64519"/>
                      </a:cubicBezTo>
                      <a:cubicBezTo>
                        <a:pt x="145038" y="58785"/>
                        <a:pt x="147909" y="53052"/>
                        <a:pt x="152214" y="47318"/>
                      </a:cubicBezTo>
                      <a:cubicBezTo>
                        <a:pt x="156519" y="41584"/>
                        <a:pt x="160824" y="35850"/>
                        <a:pt x="165129" y="30116"/>
                      </a:cubicBezTo>
                      <a:close/>
                      <a:moveTo>
                        <a:pt x="190929" y="0"/>
                      </a:moveTo>
                      <a:cubicBezTo>
                        <a:pt x="294289" y="0"/>
                        <a:pt x="378987" y="84557"/>
                        <a:pt x="381858" y="187744"/>
                      </a:cubicBezTo>
                      <a:lnTo>
                        <a:pt x="360325" y="187744"/>
                      </a:lnTo>
                      <a:lnTo>
                        <a:pt x="350712" y="145626"/>
                      </a:lnTo>
                      <a:lnTo>
                        <a:pt x="353120" y="146227"/>
                      </a:lnTo>
                      <a:lnTo>
                        <a:pt x="350496" y="144678"/>
                      </a:lnTo>
                      <a:lnTo>
                        <a:pt x="345565" y="123073"/>
                      </a:lnTo>
                      <a:cubicBezTo>
                        <a:pt x="319052" y="63417"/>
                        <a:pt x="259836" y="21497"/>
                        <a:pt x="190929" y="21497"/>
                      </a:cubicBezTo>
                      <a:cubicBezTo>
                        <a:pt x="97618" y="21497"/>
                        <a:pt x="21533" y="97455"/>
                        <a:pt x="21533" y="190611"/>
                      </a:cubicBezTo>
                      <a:cubicBezTo>
                        <a:pt x="21533" y="278033"/>
                        <a:pt x="89004" y="351125"/>
                        <a:pt x="175138" y="358291"/>
                      </a:cubicBezTo>
                      <a:lnTo>
                        <a:pt x="175138" y="379788"/>
                      </a:lnTo>
                      <a:lnTo>
                        <a:pt x="173702" y="379788"/>
                      </a:lnTo>
                      <a:lnTo>
                        <a:pt x="172267" y="379788"/>
                      </a:lnTo>
                      <a:cubicBezTo>
                        <a:pt x="76084" y="371189"/>
                        <a:pt x="0" y="289499"/>
                        <a:pt x="0" y="190611"/>
                      </a:cubicBezTo>
                      <a:cubicBezTo>
                        <a:pt x="0" y="85990"/>
                        <a:pt x="86133" y="0"/>
                        <a:pt x="190929" y="0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任意多边形: 形状 39"/>
                <p:cNvSpPr>
                  <a:spLocks noEditPoints="1"/>
                </p:cNvSpPr>
                <p:nvPr/>
              </p:nvSpPr>
              <p:spPr bwMode="auto">
                <a:xfrm>
                  <a:off x="4691856" y="2882503"/>
                  <a:ext cx="200025" cy="200025"/>
                </a:xfrm>
                <a:custGeom>
                  <a:avLst/>
                  <a:gdLst>
                    <a:gd name="T0" fmla="*/ 218 w 504"/>
                    <a:gd name="T1" fmla="*/ 469 h 504"/>
                    <a:gd name="T2" fmla="*/ 147 w 504"/>
                    <a:gd name="T3" fmla="*/ 446 h 504"/>
                    <a:gd name="T4" fmla="*/ 82 w 504"/>
                    <a:gd name="T5" fmla="*/ 392 h 504"/>
                    <a:gd name="T6" fmla="*/ 41 w 504"/>
                    <a:gd name="T7" fmla="*/ 317 h 504"/>
                    <a:gd name="T8" fmla="*/ 32 w 504"/>
                    <a:gd name="T9" fmla="*/ 263 h 504"/>
                    <a:gd name="T10" fmla="*/ 34 w 504"/>
                    <a:gd name="T11" fmla="*/ 219 h 504"/>
                    <a:gd name="T12" fmla="*/ 58 w 504"/>
                    <a:gd name="T13" fmla="*/ 147 h 504"/>
                    <a:gd name="T14" fmla="*/ 112 w 504"/>
                    <a:gd name="T15" fmla="*/ 82 h 504"/>
                    <a:gd name="T16" fmla="*/ 187 w 504"/>
                    <a:gd name="T17" fmla="*/ 42 h 504"/>
                    <a:gd name="T18" fmla="*/ 241 w 504"/>
                    <a:gd name="T19" fmla="*/ 32 h 504"/>
                    <a:gd name="T20" fmla="*/ 286 w 504"/>
                    <a:gd name="T21" fmla="*/ 34 h 504"/>
                    <a:gd name="T22" fmla="*/ 357 w 504"/>
                    <a:gd name="T23" fmla="*/ 58 h 504"/>
                    <a:gd name="T24" fmla="*/ 422 w 504"/>
                    <a:gd name="T25" fmla="*/ 112 h 504"/>
                    <a:gd name="T26" fmla="*/ 462 w 504"/>
                    <a:gd name="T27" fmla="*/ 186 h 504"/>
                    <a:gd name="T28" fmla="*/ 472 w 504"/>
                    <a:gd name="T29" fmla="*/ 240 h 504"/>
                    <a:gd name="T30" fmla="*/ 470 w 504"/>
                    <a:gd name="T31" fmla="*/ 286 h 504"/>
                    <a:gd name="T32" fmla="*/ 446 w 504"/>
                    <a:gd name="T33" fmla="*/ 357 h 504"/>
                    <a:gd name="T34" fmla="*/ 392 w 504"/>
                    <a:gd name="T35" fmla="*/ 422 h 504"/>
                    <a:gd name="T36" fmla="*/ 317 w 504"/>
                    <a:gd name="T37" fmla="*/ 463 h 504"/>
                    <a:gd name="T38" fmla="*/ 263 w 504"/>
                    <a:gd name="T39" fmla="*/ 473 h 504"/>
                    <a:gd name="T40" fmla="*/ 239 w 504"/>
                    <a:gd name="T41" fmla="*/ 1 h 504"/>
                    <a:gd name="T42" fmla="*/ 189 w 504"/>
                    <a:gd name="T43" fmla="*/ 8 h 504"/>
                    <a:gd name="T44" fmla="*/ 142 w 504"/>
                    <a:gd name="T45" fmla="*/ 24 h 504"/>
                    <a:gd name="T46" fmla="*/ 101 w 504"/>
                    <a:gd name="T47" fmla="*/ 50 h 504"/>
                    <a:gd name="T48" fmla="*/ 66 w 504"/>
                    <a:gd name="T49" fmla="*/ 83 h 504"/>
                    <a:gd name="T50" fmla="*/ 37 w 504"/>
                    <a:gd name="T51" fmla="*/ 122 h 504"/>
                    <a:gd name="T52" fmla="*/ 15 w 504"/>
                    <a:gd name="T53" fmla="*/ 165 h 504"/>
                    <a:gd name="T54" fmla="*/ 3 w 504"/>
                    <a:gd name="T55" fmla="*/ 213 h 504"/>
                    <a:gd name="T56" fmla="*/ 0 w 504"/>
                    <a:gd name="T57" fmla="*/ 265 h 504"/>
                    <a:gd name="T58" fmla="*/ 7 w 504"/>
                    <a:gd name="T59" fmla="*/ 315 h 504"/>
                    <a:gd name="T60" fmla="*/ 25 w 504"/>
                    <a:gd name="T61" fmla="*/ 361 h 504"/>
                    <a:gd name="T62" fmla="*/ 50 w 504"/>
                    <a:gd name="T63" fmla="*/ 402 h 504"/>
                    <a:gd name="T64" fmla="*/ 83 w 504"/>
                    <a:gd name="T65" fmla="*/ 438 h 504"/>
                    <a:gd name="T66" fmla="*/ 121 w 504"/>
                    <a:gd name="T67" fmla="*/ 467 h 504"/>
                    <a:gd name="T68" fmla="*/ 165 w 504"/>
                    <a:gd name="T69" fmla="*/ 489 h 504"/>
                    <a:gd name="T70" fmla="*/ 214 w 504"/>
                    <a:gd name="T71" fmla="*/ 501 h 504"/>
                    <a:gd name="T72" fmla="*/ 265 w 504"/>
                    <a:gd name="T73" fmla="*/ 504 h 504"/>
                    <a:gd name="T74" fmla="*/ 315 w 504"/>
                    <a:gd name="T75" fmla="*/ 496 h 504"/>
                    <a:gd name="T76" fmla="*/ 362 w 504"/>
                    <a:gd name="T77" fmla="*/ 479 h 504"/>
                    <a:gd name="T78" fmla="*/ 403 w 504"/>
                    <a:gd name="T79" fmla="*/ 454 h 504"/>
                    <a:gd name="T80" fmla="*/ 438 w 504"/>
                    <a:gd name="T81" fmla="*/ 421 h 504"/>
                    <a:gd name="T82" fmla="*/ 468 w 504"/>
                    <a:gd name="T83" fmla="*/ 383 h 504"/>
                    <a:gd name="T84" fmla="*/ 489 w 504"/>
                    <a:gd name="T85" fmla="*/ 339 h 504"/>
                    <a:gd name="T86" fmla="*/ 501 w 504"/>
                    <a:gd name="T87" fmla="*/ 290 h 504"/>
                    <a:gd name="T88" fmla="*/ 503 w 504"/>
                    <a:gd name="T89" fmla="*/ 239 h 504"/>
                    <a:gd name="T90" fmla="*/ 496 w 504"/>
                    <a:gd name="T91" fmla="*/ 189 h 504"/>
                    <a:gd name="T92" fmla="*/ 479 w 504"/>
                    <a:gd name="T93" fmla="*/ 142 h 504"/>
                    <a:gd name="T94" fmla="*/ 454 w 504"/>
                    <a:gd name="T95" fmla="*/ 101 h 504"/>
                    <a:gd name="T96" fmla="*/ 421 w 504"/>
                    <a:gd name="T97" fmla="*/ 66 h 504"/>
                    <a:gd name="T98" fmla="*/ 382 w 504"/>
                    <a:gd name="T99" fmla="*/ 36 h 504"/>
                    <a:gd name="T100" fmla="*/ 339 w 504"/>
                    <a:gd name="T101" fmla="*/ 15 h 504"/>
                    <a:gd name="T102" fmla="*/ 290 w 504"/>
                    <a:gd name="T103" fmla="*/ 3 h 5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504" h="504">
                      <a:moveTo>
                        <a:pt x="252" y="473"/>
                      </a:moveTo>
                      <a:lnTo>
                        <a:pt x="241" y="473"/>
                      </a:lnTo>
                      <a:lnTo>
                        <a:pt x="230" y="472"/>
                      </a:lnTo>
                      <a:lnTo>
                        <a:pt x="218" y="469"/>
                      </a:lnTo>
                      <a:lnTo>
                        <a:pt x="207" y="468"/>
                      </a:lnTo>
                      <a:lnTo>
                        <a:pt x="187" y="463"/>
                      </a:lnTo>
                      <a:lnTo>
                        <a:pt x="166" y="455"/>
                      </a:lnTo>
                      <a:lnTo>
                        <a:pt x="147" y="446"/>
                      </a:lnTo>
                      <a:lnTo>
                        <a:pt x="128" y="435"/>
                      </a:lnTo>
                      <a:lnTo>
                        <a:pt x="112" y="422"/>
                      </a:lnTo>
                      <a:lnTo>
                        <a:pt x="96" y="408"/>
                      </a:lnTo>
                      <a:lnTo>
                        <a:pt x="82" y="392"/>
                      </a:lnTo>
                      <a:lnTo>
                        <a:pt x="69" y="375"/>
                      </a:lnTo>
                      <a:lnTo>
                        <a:pt x="58" y="357"/>
                      </a:lnTo>
                      <a:lnTo>
                        <a:pt x="49" y="338"/>
                      </a:lnTo>
                      <a:lnTo>
                        <a:pt x="41" y="317"/>
                      </a:lnTo>
                      <a:lnTo>
                        <a:pt x="36" y="297"/>
                      </a:lnTo>
                      <a:lnTo>
                        <a:pt x="34" y="286"/>
                      </a:lnTo>
                      <a:lnTo>
                        <a:pt x="32" y="274"/>
                      </a:lnTo>
                      <a:lnTo>
                        <a:pt x="32" y="263"/>
                      </a:lnTo>
                      <a:lnTo>
                        <a:pt x="31" y="252"/>
                      </a:lnTo>
                      <a:lnTo>
                        <a:pt x="32" y="240"/>
                      </a:lnTo>
                      <a:lnTo>
                        <a:pt x="32" y="230"/>
                      </a:lnTo>
                      <a:lnTo>
                        <a:pt x="34" y="219"/>
                      </a:lnTo>
                      <a:lnTo>
                        <a:pt x="36" y="207"/>
                      </a:lnTo>
                      <a:lnTo>
                        <a:pt x="41" y="186"/>
                      </a:lnTo>
                      <a:lnTo>
                        <a:pt x="49" y="166"/>
                      </a:lnTo>
                      <a:lnTo>
                        <a:pt x="58" y="147"/>
                      </a:lnTo>
                      <a:lnTo>
                        <a:pt x="69" y="128"/>
                      </a:lnTo>
                      <a:lnTo>
                        <a:pt x="82" y="112"/>
                      </a:lnTo>
                      <a:lnTo>
                        <a:pt x="96" y="96"/>
                      </a:lnTo>
                      <a:lnTo>
                        <a:pt x="112" y="82"/>
                      </a:lnTo>
                      <a:lnTo>
                        <a:pt x="128" y="69"/>
                      </a:lnTo>
                      <a:lnTo>
                        <a:pt x="147" y="58"/>
                      </a:lnTo>
                      <a:lnTo>
                        <a:pt x="166" y="49"/>
                      </a:lnTo>
                      <a:lnTo>
                        <a:pt x="187" y="42"/>
                      </a:lnTo>
                      <a:lnTo>
                        <a:pt x="207" y="36"/>
                      </a:lnTo>
                      <a:lnTo>
                        <a:pt x="218" y="34"/>
                      </a:lnTo>
                      <a:lnTo>
                        <a:pt x="230" y="33"/>
                      </a:lnTo>
                      <a:lnTo>
                        <a:pt x="241" y="32"/>
                      </a:lnTo>
                      <a:lnTo>
                        <a:pt x="252" y="31"/>
                      </a:lnTo>
                      <a:lnTo>
                        <a:pt x="263" y="32"/>
                      </a:lnTo>
                      <a:lnTo>
                        <a:pt x="274" y="33"/>
                      </a:lnTo>
                      <a:lnTo>
                        <a:pt x="286" y="34"/>
                      </a:lnTo>
                      <a:lnTo>
                        <a:pt x="297" y="36"/>
                      </a:lnTo>
                      <a:lnTo>
                        <a:pt x="317" y="42"/>
                      </a:lnTo>
                      <a:lnTo>
                        <a:pt x="338" y="49"/>
                      </a:lnTo>
                      <a:lnTo>
                        <a:pt x="357" y="58"/>
                      </a:lnTo>
                      <a:lnTo>
                        <a:pt x="376" y="69"/>
                      </a:lnTo>
                      <a:lnTo>
                        <a:pt x="392" y="82"/>
                      </a:lnTo>
                      <a:lnTo>
                        <a:pt x="408" y="96"/>
                      </a:lnTo>
                      <a:lnTo>
                        <a:pt x="422" y="112"/>
                      </a:lnTo>
                      <a:lnTo>
                        <a:pt x="435" y="128"/>
                      </a:lnTo>
                      <a:lnTo>
                        <a:pt x="446" y="147"/>
                      </a:lnTo>
                      <a:lnTo>
                        <a:pt x="456" y="166"/>
                      </a:lnTo>
                      <a:lnTo>
                        <a:pt x="462" y="186"/>
                      </a:lnTo>
                      <a:lnTo>
                        <a:pt x="468" y="207"/>
                      </a:lnTo>
                      <a:lnTo>
                        <a:pt x="470" y="219"/>
                      </a:lnTo>
                      <a:lnTo>
                        <a:pt x="472" y="230"/>
                      </a:lnTo>
                      <a:lnTo>
                        <a:pt x="472" y="240"/>
                      </a:lnTo>
                      <a:lnTo>
                        <a:pt x="473" y="252"/>
                      </a:lnTo>
                      <a:lnTo>
                        <a:pt x="472" y="263"/>
                      </a:lnTo>
                      <a:lnTo>
                        <a:pt x="472" y="274"/>
                      </a:lnTo>
                      <a:lnTo>
                        <a:pt x="470" y="286"/>
                      </a:lnTo>
                      <a:lnTo>
                        <a:pt x="468" y="297"/>
                      </a:lnTo>
                      <a:lnTo>
                        <a:pt x="462" y="317"/>
                      </a:lnTo>
                      <a:lnTo>
                        <a:pt x="456" y="338"/>
                      </a:lnTo>
                      <a:lnTo>
                        <a:pt x="446" y="357"/>
                      </a:lnTo>
                      <a:lnTo>
                        <a:pt x="435" y="375"/>
                      </a:lnTo>
                      <a:lnTo>
                        <a:pt x="422" y="392"/>
                      </a:lnTo>
                      <a:lnTo>
                        <a:pt x="408" y="408"/>
                      </a:lnTo>
                      <a:lnTo>
                        <a:pt x="392" y="422"/>
                      </a:lnTo>
                      <a:lnTo>
                        <a:pt x="376" y="435"/>
                      </a:lnTo>
                      <a:lnTo>
                        <a:pt x="357" y="446"/>
                      </a:lnTo>
                      <a:lnTo>
                        <a:pt x="338" y="455"/>
                      </a:lnTo>
                      <a:lnTo>
                        <a:pt x="317" y="463"/>
                      </a:lnTo>
                      <a:lnTo>
                        <a:pt x="297" y="468"/>
                      </a:lnTo>
                      <a:lnTo>
                        <a:pt x="286" y="469"/>
                      </a:lnTo>
                      <a:lnTo>
                        <a:pt x="274" y="472"/>
                      </a:lnTo>
                      <a:lnTo>
                        <a:pt x="263" y="473"/>
                      </a:lnTo>
                      <a:lnTo>
                        <a:pt x="252" y="473"/>
                      </a:lnTo>
                      <a:lnTo>
                        <a:pt x="252" y="473"/>
                      </a:lnTo>
                      <a:close/>
                      <a:moveTo>
                        <a:pt x="252" y="0"/>
                      </a:moveTo>
                      <a:lnTo>
                        <a:pt x="239" y="1"/>
                      </a:lnTo>
                      <a:lnTo>
                        <a:pt x="227" y="1"/>
                      </a:lnTo>
                      <a:lnTo>
                        <a:pt x="214" y="3"/>
                      </a:lnTo>
                      <a:lnTo>
                        <a:pt x="201" y="5"/>
                      </a:lnTo>
                      <a:lnTo>
                        <a:pt x="189" y="8"/>
                      </a:lnTo>
                      <a:lnTo>
                        <a:pt x="177" y="12"/>
                      </a:lnTo>
                      <a:lnTo>
                        <a:pt x="165" y="15"/>
                      </a:lnTo>
                      <a:lnTo>
                        <a:pt x="154" y="20"/>
                      </a:lnTo>
                      <a:lnTo>
                        <a:pt x="142" y="24"/>
                      </a:lnTo>
                      <a:lnTo>
                        <a:pt x="132" y="30"/>
                      </a:lnTo>
                      <a:lnTo>
                        <a:pt x="121" y="36"/>
                      </a:lnTo>
                      <a:lnTo>
                        <a:pt x="111" y="43"/>
                      </a:lnTo>
                      <a:lnTo>
                        <a:pt x="101" y="50"/>
                      </a:lnTo>
                      <a:lnTo>
                        <a:pt x="92" y="58"/>
                      </a:lnTo>
                      <a:lnTo>
                        <a:pt x="83" y="66"/>
                      </a:lnTo>
                      <a:lnTo>
                        <a:pt x="73" y="74"/>
                      </a:lnTo>
                      <a:lnTo>
                        <a:pt x="66" y="83"/>
                      </a:lnTo>
                      <a:lnTo>
                        <a:pt x="57" y="91"/>
                      </a:lnTo>
                      <a:lnTo>
                        <a:pt x="50" y="101"/>
                      </a:lnTo>
                      <a:lnTo>
                        <a:pt x="43" y="111"/>
                      </a:lnTo>
                      <a:lnTo>
                        <a:pt x="37" y="122"/>
                      </a:lnTo>
                      <a:lnTo>
                        <a:pt x="30" y="131"/>
                      </a:lnTo>
                      <a:lnTo>
                        <a:pt x="25" y="142"/>
                      </a:lnTo>
                      <a:lnTo>
                        <a:pt x="19" y="154"/>
                      </a:lnTo>
                      <a:lnTo>
                        <a:pt x="15" y="165"/>
                      </a:lnTo>
                      <a:lnTo>
                        <a:pt x="12" y="177"/>
                      </a:lnTo>
                      <a:lnTo>
                        <a:pt x="7" y="189"/>
                      </a:lnTo>
                      <a:lnTo>
                        <a:pt x="5" y="202"/>
                      </a:lnTo>
                      <a:lnTo>
                        <a:pt x="3" y="213"/>
                      </a:lnTo>
                      <a:lnTo>
                        <a:pt x="1" y="226"/>
                      </a:lnTo>
                      <a:lnTo>
                        <a:pt x="0" y="239"/>
                      </a:lnTo>
                      <a:lnTo>
                        <a:pt x="0" y="252"/>
                      </a:lnTo>
                      <a:lnTo>
                        <a:pt x="0" y="265"/>
                      </a:lnTo>
                      <a:lnTo>
                        <a:pt x="1" y="277"/>
                      </a:lnTo>
                      <a:lnTo>
                        <a:pt x="3" y="290"/>
                      </a:lnTo>
                      <a:lnTo>
                        <a:pt x="5" y="303"/>
                      </a:lnTo>
                      <a:lnTo>
                        <a:pt x="7" y="315"/>
                      </a:lnTo>
                      <a:lnTo>
                        <a:pt x="12" y="327"/>
                      </a:lnTo>
                      <a:lnTo>
                        <a:pt x="15" y="339"/>
                      </a:lnTo>
                      <a:lnTo>
                        <a:pt x="19" y="350"/>
                      </a:lnTo>
                      <a:lnTo>
                        <a:pt x="25" y="361"/>
                      </a:lnTo>
                      <a:lnTo>
                        <a:pt x="30" y="372"/>
                      </a:lnTo>
                      <a:lnTo>
                        <a:pt x="37" y="383"/>
                      </a:lnTo>
                      <a:lnTo>
                        <a:pt x="43" y="393"/>
                      </a:lnTo>
                      <a:lnTo>
                        <a:pt x="50" y="402"/>
                      </a:lnTo>
                      <a:lnTo>
                        <a:pt x="57" y="412"/>
                      </a:lnTo>
                      <a:lnTo>
                        <a:pt x="66" y="421"/>
                      </a:lnTo>
                      <a:lnTo>
                        <a:pt x="73" y="431"/>
                      </a:lnTo>
                      <a:lnTo>
                        <a:pt x="83" y="438"/>
                      </a:lnTo>
                      <a:lnTo>
                        <a:pt x="92" y="447"/>
                      </a:lnTo>
                      <a:lnTo>
                        <a:pt x="101" y="454"/>
                      </a:lnTo>
                      <a:lnTo>
                        <a:pt x="111" y="461"/>
                      </a:lnTo>
                      <a:lnTo>
                        <a:pt x="121" y="467"/>
                      </a:lnTo>
                      <a:lnTo>
                        <a:pt x="132" y="474"/>
                      </a:lnTo>
                      <a:lnTo>
                        <a:pt x="142" y="479"/>
                      </a:lnTo>
                      <a:lnTo>
                        <a:pt x="154" y="485"/>
                      </a:lnTo>
                      <a:lnTo>
                        <a:pt x="165" y="489"/>
                      </a:lnTo>
                      <a:lnTo>
                        <a:pt x="177" y="492"/>
                      </a:lnTo>
                      <a:lnTo>
                        <a:pt x="189" y="496"/>
                      </a:lnTo>
                      <a:lnTo>
                        <a:pt x="201" y="499"/>
                      </a:lnTo>
                      <a:lnTo>
                        <a:pt x="214" y="501"/>
                      </a:lnTo>
                      <a:lnTo>
                        <a:pt x="227" y="503"/>
                      </a:lnTo>
                      <a:lnTo>
                        <a:pt x="239" y="504"/>
                      </a:lnTo>
                      <a:lnTo>
                        <a:pt x="252" y="504"/>
                      </a:lnTo>
                      <a:lnTo>
                        <a:pt x="265" y="504"/>
                      </a:lnTo>
                      <a:lnTo>
                        <a:pt x="277" y="503"/>
                      </a:lnTo>
                      <a:lnTo>
                        <a:pt x="290" y="501"/>
                      </a:lnTo>
                      <a:lnTo>
                        <a:pt x="302" y="499"/>
                      </a:lnTo>
                      <a:lnTo>
                        <a:pt x="315" y="496"/>
                      </a:lnTo>
                      <a:lnTo>
                        <a:pt x="327" y="492"/>
                      </a:lnTo>
                      <a:lnTo>
                        <a:pt x="339" y="489"/>
                      </a:lnTo>
                      <a:lnTo>
                        <a:pt x="350" y="485"/>
                      </a:lnTo>
                      <a:lnTo>
                        <a:pt x="362" y="479"/>
                      </a:lnTo>
                      <a:lnTo>
                        <a:pt x="373" y="474"/>
                      </a:lnTo>
                      <a:lnTo>
                        <a:pt x="382" y="467"/>
                      </a:lnTo>
                      <a:lnTo>
                        <a:pt x="393" y="461"/>
                      </a:lnTo>
                      <a:lnTo>
                        <a:pt x="403" y="454"/>
                      </a:lnTo>
                      <a:lnTo>
                        <a:pt x="412" y="447"/>
                      </a:lnTo>
                      <a:lnTo>
                        <a:pt x="421" y="438"/>
                      </a:lnTo>
                      <a:lnTo>
                        <a:pt x="430" y="431"/>
                      </a:lnTo>
                      <a:lnTo>
                        <a:pt x="438" y="421"/>
                      </a:lnTo>
                      <a:lnTo>
                        <a:pt x="446" y="412"/>
                      </a:lnTo>
                      <a:lnTo>
                        <a:pt x="454" y="402"/>
                      </a:lnTo>
                      <a:lnTo>
                        <a:pt x="461" y="393"/>
                      </a:lnTo>
                      <a:lnTo>
                        <a:pt x="468" y="383"/>
                      </a:lnTo>
                      <a:lnTo>
                        <a:pt x="474" y="372"/>
                      </a:lnTo>
                      <a:lnTo>
                        <a:pt x="479" y="361"/>
                      </a:lnTo>
                      <a:lnTo>
                        <a:pt x="484" y="350"/>
                      </a:lnTo>
                      <a:lnTo>
                        <a:pt x="489" y="339"/>
                      </a:lnTo>
                      <a:lnTo>
                        <a:pt x="492" y="327"/>
                      </a:lnTo>
                      <a:lnTo>
                        <a:pt x="496" y="315"/>
                      </a:lnTo>
                      <a:lnTo>
                        <a:pt x="499" y="303"/>
                      </a:lnTo>
                      <a:lnTo>
                        <a:pt x="501" y="290"/>
                      </a:lnTo>
                      <a:lnTo>
                        <a:pt x="503" y="277"/>
                      </a:lnTo>
                      <a:lnTo>
                        <a:pt x="503" y="265"/>
                      </a:lnTo>
                      <a:lnTo>
                        <a:pt x="504" y="252"/>
                      </a:lnTo>
                      <a:lnTo>
                        <a:pt x="503" y="239"/>
                      </a:lnTo>
                      <a:lnTo>
                        <a:pt x="503" y="226"/>
                      </a:lnTo>
                      <a:lnTo>
                        <a:pt x="501" y="213"/>
                      </a:lnTo>
                      <a:lnTo>
                        <a:pt x="499" y="202"/>
                      </a:lnTo>
                      <a:lnTo>
                        <a:pt x="496" y="189"/>
                      </a:lnTo>
                      <a:lnTo>
                        <a:pt x="492" y="177"/>
                      </a:lnTo>
                      <a:lnTo>
                        <a:pt x="489" y="165"/>
                      </a:lnTo>
                      <a:lnTo>
                        <a:pt x="484" y="154"/>
                      </a:lnTo>
                      <a:lnTo>
                        <a:pt x="479" y="142"/>
                      </a:lnTo>
                      <a:lnTo>
                        <a:pt x="474" y="131"/>
                      </a:lnTo>
                      <a:lnTo>
                        <a:pt x="468" y="122"/>
                      </a:lnTo>
                      <a:lnTo>
                        <a:pt x="461" y="111"/>
                      </a:lnTo>
                      <a:lnTo>
                        <a:pt x="454" y="101"/>
                      </a:lnTo>
                      <a:lnTo>
                        <a:pt x="446" y="91"/>
                      </a:lnTo>
                      <a:lnTo>
                        <a:pt x="438" y="83"/>
                      </a:lnTo>
                      <a:lnTo>
                        <a:pt x="430" y="74"/>
                      </a:lnTo>
                      <a:lnTo>
                        <a:pt x="421" y="66"/>
                      </a:lnTo>
                      <a:lnTo>
                        <a:pt x="412" y="58"/>
                      </a:lnTo>
                      <a:lnTo>
                        <a:pt x="403" y="50"/>
                      </a:lnTo>
                      <a:lnTo>
                        <a:pt x="393" y="43"/>
                      </a:lnTo>
                      <a:lnTo>
                        <a:pt x="382" y="36"/>
                      </a:lnTo>
                      <a:lnTo>
                        <a:pt x="373" y="30"/>
                      </a:lnTo>
                      <a:lnTo>
                        <a:pt x="362" y="24"/>
                      </a:lnTo>
                      <a:lnTo>
                        <a:pt x="350" y="20"/>
                      </a:lnTo>
                      <a:lnTo>
                        <a:pt x="339" y="15"/>
                      </a:lnTo>
                      <a:lnTo>
                        <a:pt x="327" y="12"/>
                      </a:lnTo>
                      <a:lnTo>
                        <a:pt x="315" y="8"/>
                      </a:lnTo>
                      <a:lnTo>
                        <a:pt x="302" y="5"/>
                      </a:lnTo>
                      <a:lnTo>
                        <a:pt x="290" y="3"/>
                      </a:lnTo>
                      <a:lnTo>
                        <a:pt x="277" y="1"/>
                      </a:lnTo>
                      <a:lnTo>
                        <a:pt x="265" y="1"/>
                      </a:lnTo>
                      <a:lnTo>
                        <a:pt x="25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任意多边形: 形状 40"/>
                <p:cNvSpPr>
                  <a:spLocks noEditPoints="1"/>
                </p:cNvSpPr>
                <p:nvPr/>
              </p:nvSpPr>
              <p:spPr bwMode="auto">
                <a:xfrm>
                  <a:off x="4734718" y="2925365"/>
                  <a:ext cx="114300" cy="114300"/>
                </a:xfrm>
                <a:custGeom>
                  <a:avLst/>
                  <a:gdLst>
                    <a:gd name="T0" fmla="*/ 122 w 288"/>
                    <a:gd name="T1" fmla="*/ 250 h 288"/>
                    <a:gd name="T2" fmla="*/ 93 w 288"/>
                    <a:gd name="T3" fmla="*/ 239 h 288"/>
                    <a:gd name="T4" fmla="*/ 68 w 288"/>
                    <a:gd name="T5" fmla="*/ 220 h 288"/>
                    <a:gd name="T6" fmla="*/ 50 w 288"/>
                    <a:gd name="T7" fmla="*/ 195 h 288"/>
                    <a:gd name="T8" fmla="*/ 38 w 288"/>
                    <a:gd name="T9" fmla="*/ 166 h 288"/>
                    <a:gd name="T10" fmla="*/ 37 w 288"/>
                    <a:gd name="T11" fmla="*/ 132 h 288"/>
                    <a:gd name="T12" fmla="*/ 44 w 288"/>
                    <a:gd name="T13" fmla="*/ 102 h 288"/>
                    <a:gd name="T14" fmla="*/ 60 w 288"/>
                    <a:gd name="T15" fmla="*/ 75 h 288"/>
                    <a:gd name="T16" fmla="*/ 84 w 288"/>
                    <a:gd name="T17" fmla="*/ 55 h 288"/>
                    <a:gd name="T18" fmla="*/ 112 w 288"/>
                    <a:gd name="T19" fmla="*/ 41 h 288"/>
                    <a:gd name="T20" fmla="*/ 144 w 288"/>
                    <a:gd name="T21" fmla="*/ 36 h 288"/>
                    <a:gd name="T22" fmla="*/ 176 w 288"/>
                    <a:gd name="T23" fmla="*/ 41 h 288"/>
                    <a:gd name="T24" fmla="*/ 204 w 288"/>
                    <a:gd name="T25" fmla="*/ 55 h 288"/>
                    <a:gd name="T26" fmla="*/ 228 w 288"/>
                    <a:gd name="T27" fmla="*/ 75 h 288"/>
                    <a:gd name="T28" fmla="*/ 244 w 288"/>
                    <a:gd name="T29" fmla="*/ 102 h 288"/>
                    <a:gd name="T30" fmla="*/ 252 w 288"/>
                    <a:gd name="T31" fmla="*/ 132 h 288"/>
                    <a:gd name="T32" fmla="*/ 249 w 288"/>
                    <a:gd name="T33" fmla="*/ 166 h 288"/>
                    <a:gd name="T34" fmla="*/ 239 w 288"/>
                    <a:gd name="T35" fmla="*/ 195 h 288"/>
                    <a:gd name="T36" fmla="*/ 220 w 288"/>
                    <a:gd name="T37" fmla="*/ 220 h 288"/>
                    <a:gd name="T38" fmla="*/ 195 w 288"/>
                    <a:gd name="T39" fmla="*/ 239 h 288"/>
                    <a:gd name="T40" fmla="*/ 166 w 288"/>
                    <a:gd name="T41" fmla="*/ 250 h 288"/>
                    <a:gd name="T42" fmla="*/ 144 w 288"/>
                    <a:gd name="T43" fmla="*/ 252 h 288"/>
                    <a:gd name="T44" fmla="*/ 115 w 288"/>
                    <a:gd name="T45" fmla="*/ 3 h 288"/>
                    <a:gd name="T46" fmla="*/ 76 w 288"/>
                    <a:gd name="T47" fmla="*/ 17 h 288"/>
                    <a:gd name="T48" fmla="*/ 42 w 288"/>
                    <a:gd name="T49" fmla="*/ 42 h 288"/>
                    <a:gd name="T50" fmla="*/ 17 w 288"/>
                    <a:gd name="T51" fmla="*/ 75 h 288"/>
                    <a:gd name="T52" fmla="*/ 3 w 288"/>
                    <a:gd name="T53" fmla="*/ 115 h 288"/>
                    <a:gd name="T54" fmla="*/ 1 w 288"/>
                    <a:gd name="T55" fmla="*/ 158 h 288"/>
                    <a:gd name="T56" fmla="*/ 12 w 288"/>
                    <a:gd name="T57" fmla="*/ 201 h 288"/>
                    <a:gd name="T58" fmla="*/ 33 w 288"/>
                    <a:gd name="T59" fmla="*/ 235 h 288"/>
                    <a:gd name="T60" fmla="*/ 64 w 288"/>
                    <a:gd name="T61" fmla="*/ 263 h 288"/>
                    <a:gd name="T62" fmla="*/ 101 w 288"/>
                    <a:gd name="T63" fmla="*/ 282 h 288"/>
                    <a:gd name="T64" fmla="*/ 144 w 288"/>
                    <a:gd name="T65" fmla="*/ 288 h 288"/>
                    <a:gd name="T66" fmla="*/ 187 w 288"/>
                    <a:gd name="T67" fmla="*/ 282 h 288"/>
                    <a:gd name="T68" fmla="*/ 225 w 288"/>
                    <a:gd name="T69" fmla="*/ 263 h 288"/>
                    <a:gd name="T70" fmla="*/ 255 w 288"/>
                    <a:gd name="T71" fmla="*/ 235 h 288"/>
                    <a:gd name="T72" fmla="*/ 276 w 288"/>
                    <a:gd name="T73" fmla="*/ 201 h 288"/>
                    <a:gd name="T74" fmla="*/ 287 w 288"/>
                    <a:gd name="T75" fmla="*/ 158 h 288"/>
                    <a:gd name="T76" fmla="*/ 285 w 288"/>
                    <a:gd name="T77" fmla="*/ 115 h 288"/>
                    <a:gd name="T78" fmla="*/ 271 w 288"/>
                    <a:gd name="T79" fmla="*/ 75 h 288"/>
                    <a:gd name="T80" fmla="*/ 246 w 288"/>
                    <a:gd name="T81" fmla="*/ 42 h 288"/>
                    <a:gd name="T82" fmla="*/ 213 w 288"/>
                    <a:gd name="T83" fmla="*/ 17 h 288"/>
                    <a:gd name="T84" fmla="*/ 173 w 288"/>
                    <a:gd name="T85" fmla="*/ 3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88" h="288">
                      <a:moveTo>
                        <a:pt x="144" y="252"/>
                      </a:moveTo>
                      <a:lnTo>
                        <a:pt x="133" y="251"/>
                      </a:lnTo>
                      <a:lnTo>
                        <a:pt x="122" y="250"/>
                      </a:lnTo>
                      <a:lnTo>
                        <a:pt x="112" y="247"/>
                      </a:lnTo>
                      <a:lnTo>
                        <a:pt x="103" y="244"/>
                      </a:lnTo>
                      <a:lnTo>
                        <a:pt x="93" y="239"/>
                      </a:lnTo>
                      <a:lnTo>
                        <a:pt x="84" y="234"/>
                      </a:lnTo>
                      <a:lnTo>
                        <a:pt x="76" y="228"/>
                      </a:lnTo>
                      <a:lnTo>
                        <a:pt x="68" y="220"/>
                      </a:lnTo>
                      <a:lnTo>
                        <a:pt x="60" y="212"/>
                      </a:lnTo>
                      <a:lnTo>
                        <a:pt x="55" y="205"/>
                      </a:lnTo>
                      <a:lnTo>
                        <a:pt x="50" y="195"/>
                      </a:lnTo>
                      <a:lnTo>
                        <a:pt x="44" y="186"/>
                      </a:lnTo>
                      <a:lnTo>
                        <a:pt x="41" y="176"/>
                      </a:lnTo>
                      <a:lnTo>
                        <a:pt x="38" y="166"/>
                      </a:lnTo>
                      <a:lnTo>
                        <a:pt x="37" y="155"/>
                      </a:lnTo>
                      <a:lnTo>
                        <a:pt x="36" y="144"/>
                      </a:lnTo>
                      <a:lnTo>
                        <a:pt x="37" y="132"/>
                      </a:lnTo>
                      <a:lnTo>
                        <a:pt x="38" y="122"/>
                      </a:lnTo>
                      <a:lnTo>
                        <a:pt x="41" y="112"/>
                      </a:lnTo>
                      <a:lnTo>
                        <a:pt x="44" y="102"/>
                      </a:lnTo>
                      <a:lnTo>
                        <a:pt x="50" y="93"/>
                      </a:lnTo>
                      <a:lnTo>
                        <a:pt x="55" y="84"/>
                      </a:lnTo>
                      <a:lnTo>
                        <a:pt x="60" y="75"/>
                      </a:lnTo>
                      <a:lnTo>
                        <a:pt x="68" y="68"/>
                      </a:lnTo>
                      <a:lnTo>
                        <a:pt x="76" y="60"/>
                      </a:lnTo>
                      <a:lnTo>
                        <a:pt x="84" y="55"/>
                      </a:lnTo>
                      <a:lnTo>
                        <a:pt x="93" y="49"/>
                      </a:lnTo>
                      <a:lnTo>
                        <a:pt x="103" y="44"/>
                      </a:lnTo>
                      <a:lnTo>
                        <a:pt x="112" y="41"/>
                      </a:lnTo>
                      <a:lnTo>
                        <a:pt x="122" y="39"/>
                      </a:lnTo>
                      <a:lnTo>
                        <a:pt x="133" y="36"/>
                      </a:lnTo>
                      <a:lnTo>
                        <a:pt x="144" y="36"/>
                      </a:lnTo>
                      <a:lnTo>
                        <a:pt x="155" y="36"/>
                      </a:lnTo>
                      <a:lnTo>
                        <a:pt x="166" y="39"/>
                      </a:lnTo>
                      <a:lnTo>
                        <a:pt x="176" y="41"/>
                      </a:lnTo>
                      <a:lnTo>
                        <a:pt x="186" y="44"/>
                      </a:lnTo>
                      <a:lnTo>
                        <a:pt x="195" y="49"/>
                      </a:lnTo>
                      <a:lnTo>
                        <a:pt x="204" y="55"/>
                      </a:lnTo>
                      <a:lnTo>
                        <a:pt x="213" y="60"/>
                      </a:lnTo>
                      <a:lnTo>
                        <a:pt x="220" y="68"/>
                      </a:lnTo>
                      <a:lnTo>
                        <a:pt x="228" y="75"/>
                      </a:lnTo>
                      <a:lnTo>
                        <a:pt x="233" y="84"/>
                      </a:lnTo>
                      <a:lnTo>
                        <a:pt x="239" y="93"/>
                      </a:lnTo>
                      <a:lnTo>
                        <a:pt x="244" y="102"/>
                      </a:lnTo>
                      <a:lnTo>
                        <a:pt x="247" y="112"/>
                      </a:lnTo>
                      <a:lnTo>
                        <a:pt x="249" y="122"/>
                      </a:lnTo>
                      <a:lnTo>
                        <a:pt x="252" y="132"/>
                      </a:lnTo>
                      <a:lnTo>
                        <a:pt x="252" y="144"/>
                      </a:lnTo>
                      <a:lnTo>
                        <a:pt x="252" y="155"/>
                      </a:lnTo>
                      <a:lnTo>
                        <a:pt x="249" y="166"/>
                      </a:lnTo>
                      <a:lnTo>
                        <a:pt x="247" y="176"/>
                      </a:lnTo>
                      <a:lnTo>
                        <a:pt x="244" y="186"/>
                      </a:lnTo>
                      <a:lnTo>
                        <a:pt x="239" y="195"/>
                      </a:lnTo>
                      <a:lnTo>
                        <a:pt x="233" y="205"/>
                      </a:lnTo>
                      <a:lnTo>
                        <a:pt x="228" y="212"/>
                      </a:lnTo>
                      <a:lnTo>
                        <a:pt x="220" y="220"/>
                      </a:lnTo>
                      <a:lnTo>
                        <a:pt x="213" y="228"/>
                      </a:lnTo>
                      <a:lnTo>
                        <a:pt x="204" y="234"/>
                      </a:lnTo>
                      <a:lnTo>
                        <a:pt x="195" y="239"/>
                      </a:lnTo>
                      <a:lnTo>
                        <a:pt x="186" y="244"/>
                      </a:lnTo>
                      <a:lnTo>
                        <a:pt x="176" y="247"/>
                      </a:lnTo>
                      <a:lnTo>
                        <a:pt x="166" y="250"/>
                      </a:lnTo>
                      <a:lnTo>
                        <a:pt x="155" y="251"/>
                      </a:lnTo>
                      <a:lnTo>
                        <a:pt x="144" y="252"/>
                      </a:lnTo>
                      <a:lnTo>
                        <a:pt x="144" y="252"/>
                      </a:lnTo>
                      <a:close/>
                      <a:moveTo>
                        <a:pt x="144" y="0"/>
                      </a:moveTo>
                      <a:lnTo>
                        <a:pt x="130" y="1"/>
                      </a:lnTo>
                      <a:lnTo>
                        <a:pt x="115" y="3"/>
                      </a:lnTo>
                      <a:lnTo>
                        <a:pt x="101" y="6"/>
                      </a:lnTo>
                      <a:lnTo>
                        <a:pt x="88" y="12"/>
                      </a:lnTo>
                      <a:lnTo>
                        <a:pt x="76" y="17"/>
                      </a:lnTo>
                      <a:lnTo>
                        <a:pt x="64" y="24"/>
                      </a:lnTo>
                      <a:lnTo>
                        <a:pt x="53" y="33"/>
                      </a:lnTo>
                      <a:lnTo>
                        <a:pt x="42" y="42"/>
                      </a:lnTo>
                      <a:lnTo>
                        <a:pt x="33" y="53"/>
                      </a:lnTo>
                      <a:lnTo>
                        <a:pt x="25" y="63"/>
                      </a:lnTo>
                      <a:lnTo>
                        <a:pt x="17" y="75"/>
                      </a:lnTo>
                      <a:lnTo>
                        <a:pt x="12" y="88"/>
                      </a:lnTo>
                      <a:lnTo>
                        <a:pt x="6" y="101"/>
                      </a:lnTo>
                      <a:lnTo>
                        <a:pt x="3" y="115"/>
                      </a:lnTo>
                      <a:lnTo>
                        <a:pt x="1" y="129"/>
                      </a:lnTo>
                      <a:lnTo>
                        <a:pt x="0" y="144"/>
                      </a:lnTo>
                      <a:lnTo>
                        <a:pt x="1" y="158"/>
                      </a:lnTo>
                      <a:lnTo>
                        <a:pt x="3" y="174"/>
                      </a:lnTo>
                      <a:lnTo>
                        <a:pt x="6" y="186"/>
                      </a:lnTo>
                      <a:lnTo>
                        <a:pt x="12" y="201"/>
                      </a:lnTo>
                      <a:lnTo>
                        <a:pt x="17" y="212"/>
                      </a:lnTo>
                      <a:lnTo>
                        <a:pt x="25" y="224"/>
                      </a:lnTo>
                      <a:lnTo>
                        <a:pt x="33" y="235"/>
                      </a:lnTo>
                      <a:lnTo>
                        <a:pt x="42" y="246"/>
                      </a:lnTo>
                      <a:lnTo>
                        <a:pt x="53" y="256"/>
                      </a:lnTo>
                      <a:lnTo>
                        <a:pt x="64" y="263"/>
                      </a:lnTo>
                      <a:lnTo>
                        <a:pt x="76" y="271"/>
                      </a:lnTo>
                      <a:lnTo>
                        <a:pt x="88" y="276"/>
                      </a:lnTo>
                      <a:lnTo>
                        <a:pt x="101" y="282"/>
                      </a:lnTo>
                      <a:lnTo>
                        <a:pt x="115" y="285"/>
                      </a:lnTo>
                      <a:lnTo>
                        <a:pt x="130" y="287"/>
                      </a:lnTo>
                      <a:lnTo>
                        <a:pt x="144" y="288"/>
                      </a:lnTo>
                      <a:lnTo>
                        <a:pt x="159" y="287"/>
                      </a:lnTo>
                      <a:lnTo>
                        <a:pt x="173" y="285"/>
                      </a:lnTo>
                      <a:lnTo>
                        <a:pt x="187" y="282"/>
                      </a:lnTo>
                      <a:lnTo>
                        <a:pt x="200" y="276"/>
                      </a:lnTo>
                      <a:lnTo>
                        <a:pt x="213" y="271"/>
                      </a:lnTo>
                      <a:lnTo>
                        <a:pt x="225" y="263"/>
                      </a:lnTo>
                      <a:lnTo>
                        <a:pt x="235" y="256"/>
                      </a:lnTo>
                      <a:lnTo>
                        <a:pt x="246" y="246"/>
                      </a:lnTo>
                      <a:lnTo>
                        <a:pt x="255" y="235"/>
                      </a:lnTo>
                      <a:lnTo>
                        <a:pt x="263" y="224"/>
                      </a:lnTo>
                      <a:lnTo>
                        <a:pt x="271" y="212"/>
                      </a:lnTo>
                      <a:lnTo>
                        <a:pt x="276" y="201"/>
                      </a:lnTo>
                      <a:lnTo>
                        <a:pt x="282" y="186"/>
                      </a:lnTo>
                      <a:lnTo>
                        <a:pt x="285" y="174"/>
                      </a:lnTo>
                      <a:lnTo>
                        <a:pt x="287" y="158"/>
                      </a:lnTo>
                      <a:lnTo>
                        <a:pt x="288" y="144"/>
                      </a:lnTo>
                      <a:lnTo>
                        <a:pt x="287" y="129"/>
                      </a:lnTo>
                      <a:lnTo>
                        <a:pt x="285" y="115"/>
                      </a:lnTo>
                      <a:lnTo>
                        <a:pt x="282" y="101"/>
                      </a:lnTo>
                      <a:lnTo>
                        <a:pt x="276" y="88"/>
                      </a:lnTo>
                      <a:lnTo>
                        <a:pt x="271" y="75"/>
                      </a:lnTo>
                      <a:lnTo>
                        <a:pt x="263" y="63"/>
                      </a:lnTo>
                      <a:lnTo>
                        <a:pt x="255" y="53"/>
                      </a:lnTo>
                      <a:lnTo>
                        <a:pt x="246" y="42"/>
                      </a:lnTo>
                      <a:lnTo>
                        <a:pt x="235" y="33"/>
                      </a:lnTo>
                      <a:lnTo>
                        <a:pt x="225" y="24"/>
                      </a:lnTo>
                      <a:lnTo>
                        <a:pt x="213" y="17"/>
                      </a:lnTo>
                      <a:lnTo>
                        <a:pt x="200" y="12"/>
                      </a:lnTo>
                      <a:lnTo>
                        <a:pt x="187" y="6"/>
                      </a:lnTo>
                      <a:lnTo>
                        <a:pt x="173" y="3"/>
                      </a:lnTo>
                      <a:lnTo>
                        <a:pt x="159" y="1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4" name="矩形 3"/>
            <p:cNvSpPr/>
            <p:nvPr/>
          </p:nvSpPr>
          <p:spPr>
            <a:xfrm>
              <a:off x="0" y="1992222"/>
              <a:ext cx="5245289" cy="1781859"/>
            </a:xfrm>
            <a:prstGeom prst="rect">
              <a:avLst/>
            </a:prstGeom>
            <a:blipFill dpi="0" rotWithShape="1">
              <a:blip r:embed="rId3"/>
              <a:srcRect/>
              <a:tile tx="-1270000" ty="-2540000" sx="60000" sy="60000" flip="none" algn="tl"/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文本框 46"/>
            <p:cNvSpPr txBox="1"/>
            <p:nvPr/>
          </p:nvSpPr>
          <p:spPr>
            <a:xfrm>
              <a:off x="719138" y="3906531"/>
              <a:ext cx="4526151" cy="757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1000" dirty="0"/>
                <a:t>1</a:t>
              </a:r>
              <a:r>
                <a:rPr lang="en-US" altLang="zh-CN" sz="1000" dirty="0" smtClean="0"/>
                <a:t>.</a:t>
              </a:r>
              <a:r>
                <a:rPr lang="zh-CN" altLang="en-US" sz="1000" dirty="0" smtClean="0"/>
                <a:t>数据时代，能为我们做的远不止这些，分析数据定制完整的营销策略和促销活动</a:t>
              </a:r>
              <a:endParaRPr lang="en-US" altLang="zh-CN" sz="1000" dirty="0"/>
            </a:p>
            <a:p>
              <a:pPr algn="r">
                <a:lnSpc>
                  <a:spcPct val="150000"/>
                </a:lnSpc>
              </a:pPr>
              <a:endParaRPr lang="en-US" altLang="zh-CN" sz="10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3316584"/>
              <a:ext cx="5245289" cy="472486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25400" cap="flat">
              <a:noFill/>
              <a:miter lim="4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txBody>
            <a:bodyPr anchor="ctr"/>
            <a:lstStyle/>
            <a:p>
              <a:pPr algn="r"/>
              <a:r>
                <a:rPr lang="zh-CN" altLang="en-US" sz="1600" b="1" dirty="0" smtClean="0">
                  <a:solidFill>
                    <a:schemeClr val="accent1">
                      <a:lumMod val="10000"/>
                    </a:schemeClr>
                  </a:solidFill>
                </a:rPr>
                <a:t>数据分析</a:t>
              </a:r>
              <a:endParaRPr lang="zh-CN" altLang="en-US" sz="1600" b="1" dirty="0">
                <a:solidFill>
                  <a:schemeClr val="accent1">
                    <a:lumMod val="10000"/>
                  </a:schemeClr>
                </a:solidFill>
              </a:endParaRPr>
            </a:p>
          </p:txBody>
        </p:sp>
      </p:grpSp>
      <p:sp>
        <p:nvSpPr>
          <p:cNvPr id="28" name="文本框 23"/>
          <p:cNvSpPr txBox="1"/>
          <p:nvPr/>
        </p:nvSpPr>
        <p:spPr>
          <a:xfrm>
            <a:off x="2382447" y="1155801"/>
            <a:ext cx="4364391" cy="135723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 smtClean="0"/>
              <a:t>数据统计和分析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8966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0ab1071-1db6-4682-b38e-8d041c60d062" descr="+jYAAB+LCAAAAAAABADtltty2jAQht9Fbe9oxmeD70zatJlO20xhephOLhxQQB0fGFtkchjevTJgWGELK2kNY+M7LO1Ku/sv2u8JvaYPM4wcNAi8mL4j3iT2gkuKA9RBl2PkhHPf76A+CccknHyIo/ksQc7vp40b3PlB6PS7589x6hsSSjx/9enk7DOzzyQkwTxYmylnClvy7sGSqqwWyXjsY2h2GVIc321uUNO15e8BjdkFF1EceJRd+KQs3qD1FnJ6zHeROo/xPXK0DhquwsriWYeXFqAwz3QjTfMqSiiJwq3HlcfqhllIBcnuOG1NWVg4pmTk+a5PJmGAwzTifkRplNb/YxSTxyik/DbLD9PRlO1/wni2LuCAPLILbz0/wVkZpt4Mf2EXZdktFzTm9g37HiV3nAW3pqHFJq+NUVqOXbMOd/L1pprb6rBcWdRckRcdYYGy419U3R1nWOWvt7cJpj+vcDxi0fQfuDTSfjLzNtvMkPMWWPwSn6LkbbhT1DN1cw9vv/7KCTeI4pu9usH6i0Tj1QdHbgXLF/6khCuw2TnFfqZwy4Uhvqci4YAMe3XLzqhEtvTw52mVekCBih5biXy2KaxDKIr7uiDyuswZ24BzRj25OaPKzBlVbs6o3JxR2zlT4ZwR6QbrXz5nVPhgqe2cOcCcEQkHZCh9lyuT7UhzRv0Pc+Y88qO4fM5kZrl9ph8Z4eEUBzizGZKQuuGYBT3O/s79mEymNMRJksl+8wePKHBzzNRqnkzZma8uLgzNtlwXZekpi6Jhk10oO2x27GV0Wrrk/0nuKO3udeSgj3N5ZuG//EnJguaUXS3u6cijpaqJUj2fJ2wa77btvuzq0bcW17eq3XVdtbBvtUb2rZDdm9e3stnVmut7kOv1k+N6XYbrdTmu1zmu11uur5DrRbrB+pc/Zjp8zPSW6w/A9SLhgAylHFyZbEfier1JXG/zXK+4Vk8v5CO9kXwk7M3m8ZFsdnXmo+Vx2541Tg6QDBlAMuQAyeAAyWgBqUJAEukG61/+mhnwNTNaQDoAIImEAzKUAkVlsh0JkIwmAVKXAyRTs7quWQhIRiMBSdibzQMk2ezqDEi2DvnIPDk+MmX4yJTjI5PjI7Plowr5SKQbrH/5Y2bCx8xs+egAfCQSDshQyhOVyXYkPjKbxEc9no/em+euVshHZiP5SNibzeMj2ezq0beqwjWubXeNXjHYW41sXAs2rtXoxpXNrs5g37Uh2FsnB/aWDNhbcmBvcWBvtWBfIdiLdIP1/4fHrAX7qsBeJByQQaQbJz44sPZgb8mC/fXiL2c+6dX6NgAA"/>
          <p:cNvGrpSpPr>
            <a:grpSpLocks noChangeAspect="1"/>
          </p:cNvGrpSpPr>
          <p:nvPr/>
        </p:nvGrpSpPr>
        <p:grpSpPr>
          <a:xfrm>
            <a:off x="555225" y="1722837"/>
            <a:ext cx="10759777" cy="4080085"/>
            <a:chOff x="1071041" y="1592593"/>
            <a:chExt cx="10049918" cy="3810908"/>
          </a:xfrm>
        </p:grpSpPr>
        <p:sp>
          <p:nvSpPr>
            <p:cNvPr id="3" name="RelativeShape1"/>
            <p:cNvSpPr>
              <a:spLocks/>
            </p:cNvSpPr>
            <p:nvPr/>
          </p:nvSpPr>
          <p:spPr bwMode="auto">
            <a:xfrm>
              <a:off x="1185863" y="2276201"/>
              <a:ext cx="2260086" cy="26355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6149" y="0"/>
                    <a:pt x="4045" y="4019"/>
                    <a:pt x="3163" y="7928"/>
                  </a:cubicBezTo>
                  <a:cubicBezTo>
                    <a:pt x="2135" y="12489"/>
                    <a:pt x="1080" y="17046"/>
                    <a:pt x="0" y="21600"/>
                  </a:cubicBezTo>
                  <a:lnTo>
                    <a:pt x="21600" y="21600"/>
                  </a:lnTo>
                  <a:cubicBezTo>
                    <a:pt x="20519" y="17046"/>
                    <a:pt x="19464" y="12489"/>
                    <a:pt x="18436" y="7928"/>
                  </a:cubicBezTo>
                  <a:cubicBezTo>
                    <a:pt x="17554" y="4019"/>
                    <a:pt x="15450" y="0"/>
                    <a:pt x="10800" y="0"/>
                  </a:cubicBezTo>
                  <a:close/>
                </a:path>
              </a:pathLst>
            </a:custGeom>
            <a:noFill/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" name="RelativeShape2"/>
            <p:cNvSpPr>
              <a:spLocks/>
            </p:cNvSpPr>
            <p:nvPr/>
          </p:nvSpPr>
          <p:spPr bwMode="auto">
            <a:xfrm>
              <a:off x="2701331" y="2276201"/>
              <a:ext cx="2260086" cy="26355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6149" y="0"/>
                    <a:pt x="4045" y="4019"/>
                    <a:pt x="3163" y="7928"/>
                  </a:cubicBezTo>
                  <a:cubicBezTo>
                    <a:pt x="2135" y="12489"/>
                    <a:pt x="1080" y="17046"/>
                    <a:pt x="0" y="21600"/>
                  </a:cubicBezTo>
                  <a:lnTo>
                    <a:pt x="21600" y="21600"/>
                  </a:lnTo>
                  <a:cubicBezTo>
                    <a:pt x="20519" y="17046"/>
                    <a:pt x="19464" y="12489"/>
                    <a:pt x="18436" y="7928"/>
                  </a:cubicBezTo>
                  <a:cubicBezTo>
                    <a:pt x="17554" y="4019"/>
                    <a:pt x="15450" y="0"/>
                    <a:pt x="10800" y="0"/>
                  </a:cubicBezTo>
                  <a:close/>
                </a:path>
              </a:pathLst>
            </a:custGeom>
            <a:noFill/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RelativeShape4"/>
            <p:cNvSpPr>
              <a:spLocks/>
            </p:cNvSpPr>
            <p:nvPr/>
          </p:nvSpPr>
          <p:spPr bwMode="auto">
            <a:xfrm>
              <a:off x="5723378" y="2276201"/>
              <a:ext cx="2260086" cy="26355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6149" y="0"/>
                    <a:pt x="4045" y="4019"/>
                    <a:pt x="3163" y="7928"/>
                  </a:cubicBezTo>
                  <a:cubicBezTo>
                    <a:pt x="2135" y="12489"/>
                    <a:pt x="1080" y="17046"/>
                    <a:pt x="0" y="21600"/>
                  </a:cubicBezTo>
                  <a:lnTo>
                    <a:pt x="21600" y="21600"/>
                  </a:lnTo>
                  <a:cubicBezTo>
                    <a:pt x="20519" y="17046"/>
                    <a:pt x="19464" y="12489"/>
                    <a:pt x="18436" y="7928"/>
                  </a:cubicBezTo>
                  <a:cubicBezTo>
                    <a:pt x="17554" y="4019"/>
                    <a:pt x="15450" y="0"/>
                    <a:pt x="10800" y="0"/>
                  </a:cubicBezTo>
                  <a:close/>
                </a:path>
              </a:pathLst>
            </a:custGeom>
            <a:noFill/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6" name="line"/>
            <p:cNvCxnSpPr/>
            <p:nvPr/>
          </p:nvCxnSpPr>
          <p:spPr>
            <a:xfrm>
              <a:off x="1071041" y="4941046"/>
              <a:ext cx="1004991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line"/>
            <p:cNvCxnSpPr/>
            <p:nvPr/>
          </p:nvCxnSpPr>
          <p:spPr>
            <a:xfrm>
              <a:off x="1071041" y="5403501"/>
              <a:ext cx="1004991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ustomText1"/>
            <p:cNvSpPr>
              <a:spLocks/>
            </p:cNvSpPr>
            <p:nvPr/>
          </p:nvSpPr>
          <p:spPr bwMode="auto">
            <a:xfrm>
              <a:off x="1979011" y="5029829"/>
              <a:ext cx="800111" cy="2724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r>
                <a:rPr lang="zh-CN" altLang="en-US" sz="1600" dirty="0" smtClean="0">
                  <a:solidFill>
                    <a:schemeClr val="accent1">
                      <a:lumMod val="100000"/>
                    </a:schemeClr>
                  </a:solidFill>
                </a:rPr>
                <a:t>深圳市</a:t>
              </a:r>
              <a:r>
                <a:rPr lang="en-US" altLang="zh-CN" sz="1600" dirty="0" smtClean="0">
                  <a:solidFill>
                    <a:schemeClr val="accent1">
                      <a:lumMod val="100000"/>
                    </a:schemeClr>
                  </a:solidFill>
                </a:rPr>
                <a:t>x</a:t>
              </a:r>
              <a:r>
                <a:rPr lang="zh-CN" altLang="en-US" sz="1600" dirty="0" smtClean="0">
                  <a:solidFill>
                    <a:schemeClr val="accent1">
                      <a:lumMod val="100000"/>
                    </a:schemeClr>
                  </a:solidFill>
                </a:rPr>
                <a:t>店</a:t>
              </a:r>
              <a:endParaRPr lang="en-US" altLang="zh-CN" sz="1600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  <p:sp>
          <p:nvSpPr>
            <p:cNvPr id="9" name="SorbShape1"/>
            <p:cNvSpPr>
              <a:spLocks/>
            </p:cNvSpPr>
            <p:nvPr/>
          </p:nvSpPr>
          <p:spPr bwMode="auto">
            <a:xfrm>
              <a:off x="2039308" y="2277844"/>
              <a:ext cx="553196" cy="621462"/>
            </a:xfrm>
            <a:custGeom>
              <a:avLst/>
              <a:gdLst>
                <a:gd name="T0" fmla="+- 0 10800 961"/>
                <a:gd name="T1" fmla="*/ T0 w 19679"/>
                <a:gd name="T2" fmla="*/ 10770 h 21541"/>
                <a:gd name="T3" fmla="+- 0 10800 961"/>
                <a:gd name="T4" fmla="*/ T3 w 19679"/>
                <a:gd name="T5" fmla="*/ 10770 h 21541"/>
                <a:gd name="T6" fmla="+- 0 10800 961"/>
                <a:gd name="T7" fmla="*/ T6 w 19679"/>
                <a:gd name="T8" fmla="*/ 10770 h 21541"/>
                <a:gd name="T9" fmla="+- 0 10800 961"/>
                <a:gd name="T10" fmla="*/ T9 w 19679"/>
                <a:gd name="T11" fmla="*/ 10770 h 21541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541">
                  <a:moveTo>
                    <a:pt x="9839" y="0"/>
                  </a:moveTo>
                  <a:cubicBezTo>
                    <a:pt x="7320" y="0"/>
                    <a:pt x="4802" y="936"/>
                    <a:pt x="2881" y="2808"/>
                  </a:cubicBezTo>
                  <a:cubicBezTo>
                    <a:pt x="-961" y="6553"/>
                    <a:pt x="-961" y="12624"/>
                    <a:pt x="2881" y="16368"/>
                  </a:cubicBezTo>
                  <a:cubicBezTo>
                    <a:pt x="4235" y="17687"/>
                    <a:pt x="5883" y="18532"/>
                    <a:pt x="7620" y="18921"/>
                  </a:cubicBezTo>
                  <a:cubicBezTo>
                    <a:pt x="8538" y="20485"/>
                    <a:pt x="10394" y="21599"/>
                    <a:pt x="12225" y="21538"/>
                  </a:cubicBezTo>
                  <a:cubicBezTo>
                    <a:pt x="12337" y="21535"/>
                    <a:pt x="12449" y="21523"/>
                    <a:pt x="12557" y="21510"/>
                  </a:cubicBezTo>
                  <a:cubicBezTo>
                    <a:pt x="11832" y="20830"/>
                    <a:pt x="11266" y="20009"/>
                    <a:pt x="10921" y="19113"/>
                  </a:cubicBezTo>
                  <a:cubicBezTo>
                    <a:pt x="13067" y="18883"/>
                    <a:pt x="15151" y="17972"/>
                    <a:pt x="16796" y="16368"/>
                  </a:cubicBezTo>
                  <a:cubicBezTo>
                    <a:pt x="20639" y="12624"/>
                    <a:pt x="20638" y="6553"/>
                    <a:pt x="16796" y="2808"/>
                  </a:cubicBezTo>
                  <a:cubicBezTo>
                    <a:pt x="14875" y="936"/>
                    <a:pt x="12357" y="0"/>
                    <a:pt x="9839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ValueText1"/>
            <p:cNvSpPr>
              <a:spLocks/>
            </p:cNvSpPr>
            <p:nvPr/>
          </p:nvSpPr>
          <p:spPr bwMode="auto">
            <a:xfrm>
              <a:off x="2104915" y="2418332"/>
              <a:ext cx="421982" cy="24320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1">
              <a:prstTxWarp prst="textPlain">
                <a:avLst/>
              </a:prstTxWarp>
              <a:normAutofit fontScale="32500" lnSpcReduction="20000"/>
            </a:bodyPr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Impact" panose="020B0806030902050204" pitchFamily="34" charset="0"/>
                </a:rPr>
                <a:t>74%</a:t>
              </a:r>
            </a:p>
          </p:txBody>
        </p:sp>
        <p:sp>
          <p:nvSpPr>
            <p:cNvPr id="11" name="ValueShape1"/>
            <p:cNvSpPr>
              <a:spLocks/>
            </p:cNvSpPr>
            <p:nvPr/>
          </p:nvSpPr>
          <p:spPr bwMode="auto">
            <a:xfrm>
              <a:off x="1185863" y="2961452"/>
              <a:ext cx="2260086" cy="195032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5879" y="0"/>
                    <a:pt x="5931" y="11296"/>
                    <a:pt x="3163" y="17598"/>
                  </a:cubicBezTo>
                  <a:cubicBezTo>
                    <a:pt x="2360" y="19429"/>
                    <a:pt x="1260" y="20819"/>
                    <a:pt x="0" y="21600"/>
                  </a:cubicBezTo>
                  <a:lnTo>
                    <a:pt x="21600" y="21600"/>
                  </a:lnTo>
                  <a:cubicBezTo>
                    <a:pt x="20339" y="20819"/>
                    <a:pt x="19239" y="19429"/>
                    <a:pt x="18436" y="17598"/>
                  </a:cubicBezTo>
                  <a:cubicBezTo>
                    <a:pt x="15668" y="11296"/>
                    <a:pt x="15720" y="0"/>
                    <a:pt x="10800" y="0"/>
                  </a:cubicBezTo>
                  <a:close/>
                </a:path>
              </a:pathLst>
            </a:custGeom>
            <a:solidFill>
              <a:schemeClr val="accent1">
                <a:lumMod val="100000"/>
                <a:alpha val="7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CustomText2"/>
            <p:cNvSpPr>
              <a:spLocks/>
            </p:cNvSpPr>
            <p:nvPr/>
          </p:nvSpPr>
          <p:spPr bwMode="auto">
            <a:xfrm>
              <a:off x="3478884" y="5029829"/>
              <a:ext cx="800110" cy="2724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r>
                <a:rPr lang="zh-CN" altLang="en-US" sz="1600" dirty="0" smtClean="0">
                  <a:solidFill>
                    <a:schemeClr val="accent2">
                      <a:lumMod val="100000"/>
                    </a:schemeClr>
                  </a:solidFill>
                </a:rPr>
                <a:t>广州</a:t>
              </a:r>
              <a:r>
                <a:rPr lang="en-US" altLang="zh-CN" sz="1600" dirty="0" smtClean="0">
                  <a:solidFill>
                    <a:schemeClr val="accent2">
                      <a:lumMod val="100000"/>
                    </a:schemeClr>
                  </a:solidFill>
                </a:rPr>
                <a:t>x</a:t>
              </a:r>
              <a:r>
                <a:rPr lang="zh-CN" altLang="en-US" sz="1600" dirty="0" smtClean="0">
                  <a:solidFill>
                    <a:schemeClr val="accent2">
                      <a:lumMod val="100000"/>
                    </a:schemeClr>
                  </a:solidFill>
                </a:rPr>
                <a:t>店</a:t>
              </a:r>
              <a:endParaRPr lang="en-US" altLang="zh-CN" sz="1600" dirty="0">
                <a:solidFill>
                  <a:schemeClr val="accent2">
                    <a:lumMod val="100000"/>
                  </a:schemeClr>
                </a:solidFill>
              </a:endParaRPr>
            </a:p>
          </p:txBody>
        </p:sp>
        <p:sp>
          <p:nvSpPr>
            <p:cNvPr id="13" name="SorbShape2"/>
            <p:cNvSpPr>
              <a:spLocks/>
            </p:cNvSpPr>
            <p:nvPr/>
          </p:nvSpPr>
          <p:spPr bwMode="auto">
            <a:xfrm>
              <a:off x="3554776" y="1856151"/>
              <a:ext cx="553196" cy="621462"/>
            </a:xfrm>
            <a:custGeom>
              <a:avLst/>
              <a:gdLst>
                <a:gd name="T0" fmla="+- 0 10800 961"/>
                <a:gd name="T1" fmla="*/ T0 w 19679"/>
                <a:gd name="T2" fmla="*/ 10770 h 21541"/>
                <a:gd name="T3" fmla="+- 0 10800 961"/>
                <a:gd name="T4" fmla="*/ T3 w 19679"/>
                <a:gd name="T5" fmla="*/ 10770 h 21541"/>
                <a:gd name="T6" fmla="+- 0 10800 961"/>
                <a:gd name="T7" fmla="*/ T6 w 19679"/>
                <a:gd name="T8" fmla="*/ 10770 h 21541"/>
                <a:gd name="T9" fmla="+- 0 10800 961"/>
                <a:gd name="T10" fmla="*/ T9 w 19679"/>
                <a:gd name="T11" fmla="*/ 10770 h 21541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541">
                  <a:moveTo>
                    <a:pt x="9839" y="0"/>
                  </a:moveTo>
                  <a:cubicBezTo>
                    <a:pt x="7320" y="0"/>
                    <a:pt x="4802" y="936"/>
                    <a:pt x="2881" y="2808"/>
                  </a:cubicBezTo>
                  <a:cubicBezTo>
                    <a:pt x="-961" y="6553"/>
                    <a:pt x="-961" y="12624"/>
                    <a:pt x="2881" y="16368"/>
                  </a:cubicBezTo>
                  <a:cubicBezTo>
                    <a:pt x="4235" y="17687"/>
                    <a:pt x="5883" y="18532"/>
                    <a:pt x="7620" y="18921"/>
                  </a:cubicBezTo>
                  <a:cubicBezTo>
                    <a:pt x="8538" y="20485"/>
                    <a:pt x="10394" y="21600"/>
                    <a:pt x="12225" y="21538"/>
                  </a:cubicBezTo>
                  <a:cubicBezTo>
                    <a:pt x="12337" y="21535"/>
                    <a:pt x="12449" y="21523"/>
                    <a:pt x="12557" y="21510"/>
                  </a:cubicBezTo>
                  <a:cubicBezTo>
                    <a:pt x="11832" y="20830"/>
                    <a:pt x="11266" y="20009"/>
                    <a:pt x="10921" y="19113"/>
                  </a:cubicBezTo>
                  <a:cubicBezTo>
                    <a:pt x="13067" y="18883"/>
                    <a:pt x="15151" y="17972"/>
                    <a:pt x="16796" y="16368"/>
                  </a:cubicBezTo>
                  <a:cubicBezTo>
                    <a:pt x="20638" y="12624"/>
                    <a:pt x="20638" y="6553"/>
                    <a:pt x="16796" y="2808"/>
                  </a:cubicBezTo>
                  <a:cubicBezTo>
                    <a:pt x="14875" y="936"/>
                    <a:pt x="12357" y="0"/>
                    <a:pt x="9839" y="0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ValueText2"/>
            <p:cNvSpPr>
              <a:spLocks/>
            </p:cNvSpPr>
            <p:nvPr/>
          </p:nvSpPr>
          <p:spPr bwMode="auto">
            <a:xfrm>
              <a:off x="3620383" y="1996639"/>
              <a:ext cx="421982" cy="24320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1">
              <a:prstTxWarp prst="textPlain">
                <a:avLst/>
              </a:prstTxWarp>
              <a:normAutofit fontScale="32500" lnSpcReduction="20000"/>
            </a:bodyPr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Impact" panose="020B0806030902050204" pitchFamily="34" charset="0"/>
                </a:rPr>
                <a:t>90%</a:t>
              </a:r>
            </a:p>
          </p:txBody>
        </p:sp>
        <p:sp>
          <p:nvSpPr>
            <p:cNvPr id="15" name="ValueShape2"/>
            <p:cNvSpPr>
              <a:spLocks/>
            </p:cNvSpPr>
            <p:nvPr/>
          </p:nvSpPr>
          <p:spPr bwMode="auto">
            <a:xfrm>
              <a:off x="2701331" y="2539759"/>
              <a:ext cx="2260086" cy="23720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5879" y="0"/>
                    <a:pt x="5931" y="11296"/>
                    <a:pt x="3163" y="17598"/>
                  </a:cubicBezTo>
                  <a:cubicBezTo>
                    <a:pt x="2360" y="19429"/>
                    <a:pt x="1260" y="20819"/>
                    <a:pt x="0" y="21600"/>
                  </a:cubicBezTo>
                  <a:lnTo>
                    <a:pt x="21600" y="21600"/>
                  </a:lnTo>
                  <a:cubicBezTo>
                    <a:pt x="20339" y="20819"/>
                    <a:pt x="19239" y="19429"/>
                    <a:pt x="18436" y="17598"/>
                  </a:cubicBezTo>
                  <a:cubicBezTo>
                    <a:pt x="15668" y="11296"/>
                    <a:pt x="15720" y="0"/>
                    <a:pt x="10800" y="0"/>
                  </a:cubicBezTo>
                  <a:close/>
                </a:path>
              </a:pathLst>
            </a:custGeom>
            <a:solidFill>
              <a:schemeClr val="accent2">
                <a:lumMod val="100000"/>
                <a:alpha val="7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RelativeShape3"/>
            <p:cNvSpPr>
              <a:spLocks/>
            </p:cNvSpPr>
            <p:nvPr/>
          </p:nvSpPr>
          <p:spPr bwMode="auto">
            <a:xfrm>
              <a:off x="4248769" y="2276201"/>
              <a:ext cx="2260086" cy="26355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6149" y="0"/>
                    <a:pt x="4045" y="4019"/>
                    <a:pt x="3163" y="7928"/>
                  </a:cubicBezTo>
                  <a:cubicBezTo>
                    <a:pt x="2135" y="12489"/>
                    <a:pt x="1080" y="17046"/>
                    <a:pt x="0" y="21600"/>
                  </a:cubicBezTo>
                  <a:lnTo>
                    <a:pt x="21600" y="21600"/>
                  </a:lnTo>
                  <a:cubicBezTo>
                    <a:pt x="20519" y="17046"/>
                    <a:pt x="19464" y="12489"/>
                    <a:pt x="18436" y="7928"/>
                  </a:cubicBezTo>
                  <a:cubicBezTo>
                    <a:pt x="17554" y="4019"/>
                    <a:pt x="15450" y="0"/>
                    <a:pt x="10800" y="0"/>
                  </a:cubicBezTo>
                  <a:close/>
                </a:path>
              </a:pathLst>
            </a:custGeom>
            <a:noFill/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ValueShape3"/>
            <p:cNvSpPr>
              <a:spLocks/>
            </p:cNvSpPr>
            <p:nvPr/>
          </p:nvSpPr>
          <p:spPr bwMode="auto">
            <a:xfrm>
              <a:off x="4248769" y="2829673"/>
              <a:ext cx="2260086" cy="208210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5879" y="0"/>
                    <a:pt x="5931" y="11296"/>
                    <a:pt x="3163" y="17598"/>
                  </a:cubicBezTo>
                  <a:cubicBezTo>
                    <a:pt x="2360" y="19429"/>
                    <a:pt x="1260" y="20819"/>
                    <a:pt x="0" y="21600"/>
                  </a:cubicBezTo>
                  <a:lnTo>
                    <a:pt x="21600" y="21600"/>
                  </a:lnTo>
                  <a:cubicBezTo>
                    <a:pt x="20339" y="20819"/>
                    <a:pt x="19239" y="19429"/>
                    <a:pt x="18436" y="17598"/>
                  </a:cubicBezTo>
                  <a:cubicBezTo>
                    <a:pt x="15668" y="11296"/>
                    <a:pt x="15720" y="0"/>
                    <a:pt x="10800" y="0"/>
                  </a:cubicBezTo>
                  <a:close/>
                </a:path>
              </a:pathLst>
            </a:custGeom>
            <a:solidFill>
              <a:schemeClr val="accent3">
                <a:lumMod val="100000"/>
                <a:alpha val="7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CustomText3"/>
            <p:cNvSpPr>
              <a:spLocks/>
            </p:cNvSpPr>
            <p:nvPr/>
          </p:nvSpPr>
          <p:spPr bwMode="auto">
            <a:xfrm>
              <a:off x="4978252" y="5029829"/>
              <a:ext cx="801120" cy="2724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r>
                <a:rPr lang="zh-CN" altLang="en-US" sz="1600" dirty="0" smtClean="0">
                  <a:solidFill>
                    <a:schemeClr val="accent3">
                      <a:lumMod val="100000"/>
                    </a:schemeClr>
                  </a:solidFill>
                </a:rPr>
                <a:t>北京</a:t>
              </a:r>
              <a:r>
                <a:rPr lang="en-US" altLang="zh-CN" sz="1600" dirty="0" smtClean="0">
                  <a:solidFill>
                    <a:schemeClr val="accent3">
                      <a:lumMod val="100000"/>
                    </a:schemeClr>
                  </a:solidFill>
                </a:rPr>
                <a:t>x</a:t>
              </a:r>
              <a:r>
                <a:rPr lang="zh-CN" altLang="en-US" sz="1600" dirty="0" smtClean="0">
                  <a:solidFill>
                    <a:schemeClr val="accent3">
                      <a:lumMod val="100000"/>
                    </a:schemeClr>
                  </a:solidFill>
                </a:rPr>
                <a:t>店</a:t>
              </a:r>
              <a:endParaRPr lang="en-US" altLang="zh-CN" sz="1600" dirty="0">
                <a:solidFill>
                  <a:schemeClr val="accent3">
                    <a:lumMod val="100000"/>
                  </a:schemeClr>
                </a:solidFill>
              </a:endParaRPr>
            </a:p>
          </p:txBody>
        </p:sp>
        <p:sp>
          <p:nvSpPr>
            <p:cNvPr id="19" name="SorbShape3"/>
            <p:cNvSpPr>
              <a:spLocks/>
            </p:cNvSpPr>
            <p:nvPr/>
          </p:nvSpPr>
          <p:spPr bwMode="auto">
            <a:xfrm>
              <a:off x="5102214" y="2146065"/>
              <a:ext cx="553196" cy="621462"/>
            </a:xfrm>
            <a:custGeom>
              <a:avLst/>
              <a:gdLst>
                <a:gd name="T0" fmla="+- 0 10800 961"/>
                <a:gd name="T1" fmla="*/ T0 w 19679"/>
                <a:gd name="T2" fmla="*/ 10770 h 21541"/>
                <a:gd name="T3" fmla="+- 0 10800 961"/>
                <a:gd name="T4" fmla="*/ T3 w 19679"/>
                <a:gd name="T5" fmla="*/ 10770 h 21541"/>
                <a:gd name="T6" fmla="+- 0 10800 961"/>
                <a:gd name="T7" fmla="*/ T6 w 19679"/>
                <a:gd name="T8" fmla="*/ 10770 h 21541"/>
                <a:gd name="T9" fmla="+- 0 10800 961"/>
                <a:gd name="T10" fmla="*/ T9 w 19679"/>
                <a:gd name="T11" fmla="*/ 10770 h 21541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541">
                  <a:moveTo>
                    <a:pt x="9839" y="0"/>
                  </a:moveTo>
                  <a:cubicBezTo>
                    <a:pt x="7320" y="0"/>
                    <a:pt x="4802" y="936"/>
                    <a:pt x="2881" y="2808"/>
                  </a:cubicBezTo>
                  <a:cubicBezTo>
                    <a:pt x="-961" y="6553"/>
                    <a:pt x="-961" y="12624"/>
                    <a:pt x="2881" y="16368"/>
                  </a:cubicBezTo>
                  <a:cubicBezTo>
                    <a:pt x="4235" y="17687"/>
                    <a:pt x="5883" y="18532"/>
                    <a:pt x="7620" y="18921"/>
                  </a:cubicBezTo>
                  <a:cubicBezTo>
                    <a:pt x="8538" y="20485"/>
                    <a:pt x="10394" y="21599"/>
                    <a:pt x="12225" y="21538"/>
                  </a:cubicBezTo>
                  <a:cubicBezTo>
                    <a:pt x="12337" y="21535"/>
                    <a:pt x="12449" y="21523"/>
                    <a:pt x="12557" y="21510"/>
                  </a:cubicBezTo>
                  <a:cubicBezTo>
                    <a:pt x="11832" y="20830"/>
                    <a:pt x="11266" y="20009"/>
                    <a:pt x="10921" y="19113"/>
                  </a:cubicBezTo>
                  <a:cubicBezTo>
                    <a:pt x="13067" y="18883"/>
                    <a:pt x="15151" y="17972"/>
                    <a:pt x="16796" y="16368"/>
                  </a:cubicBezTo>
                  <a:cubicBezTo>
                    <a:pt x="20639" y="12624"/>
                    <a:pt x="20638" y="6553"/>
                    <a:pt x="16796" y="2808"/>
                  </a:cubicBezTo>
                  <a:cubicBezTo>
                    <a:pt x="14875" y="936"/>
                    <a:pt x="12357" y="0"/>
                    <a:pt x="9839" y="0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ValueText3"/>
            <p:cNvSpPr>
              <a:spLocks/>
            </p:cNvSpPr>
            <p:nvPr/>
          </p:nvSpPr>
          <p:spPr bwMode="auto">
            <a:xfrm>
              <a:off x="5167821" y="2286553"/>
              <a:ext cx="421982" cy="24320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1">
              <a:prstTxWarp prst="textPlain">
                <a:avLst/>
              </a:prstTxWarp>
              <a:normAutofit fontScale="32500" lnSpcReduction="20000"/>
            </a:bodyPr>
            <a:lstStyle/>
            <a:p>
              <a:pPr algn="ctr"/>
              <a:r>
                <a:rPr lang="en-US" altLang="zh-CN" sz="6000">
                  <a:solidFill>
                    <a:schemeClr val="bg2">
                      <a:lumMod val="10000"/>
                    </a:schemeClr>
                  </a:solidFill>
                  <a:latin typeface="Impact" panose="020B0806030902050204" pitchFamily="34" charset="0"/>
                </a:rPr>
                <a:t>79%</a:t>
              </a:r>
            </a:p>
          </p:txBody>
        </p:sp>
        <p:sp>
          <p:nvSpPr>
            <p:cNvPr id="21" name="CustomText4"/>
            <p:cNvSpPr>
              <a:spLocks/>
            </p:cNvSpPr>
            <p:nvPr/>
          </p:nvSpPr>
          <p:spPr bwMode="auto">
            <a:xfrm>
              <a:off x="6478630" y="5029829"/>
              <a:ext cx="800111" cy="2724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r>
                <a:rPr lang="zh-CN" altLang="en-US" sz="1600" dirty="0" smtClean="0">
                  <a:solidFill>
                    <a:schemeClr val="accent4">
                      <a:lumMod val="100000"/>
                    </a:schemeClr>
                  </a:solidFill>
                </a:rPr>
                <a:t>天猫直营</a:t>
              </a:r>
              <a:endParaRPr lang="en-US" altLang="zh-CN" sz="1600" dirty="0">
                <a:solidFill>
                  <a:schemeClr val="accent4">
                    <a:lumMod val="100000"/>
                  </a:schemeClr>
                </a:solidFill>
              </a:endParaRPr>
            </a:p>
          </p:txBody>
        </p:sp>
        <p:sp>
          <p:nvSpPr>
            <p:cNvPr id="22" name="SorbShape4"/>
            <p:cNvSpPr>
              <a:spLocks/>
            </p:cNvSpPr>
            <p:nvPr/>
          </p:nvSpPr>
          <p:spPr bwMode="auto">
            <a:xfrm>
              <a:off x="6576823" y="1592593"/>
              <a:ext cx="553196" cy="621462"/>
            </a:xfrm>
            <a:custGeom>
              <a:avLst/>
              <a:gdLst>
                <a:gd name="T0" fmla="+- 0 10800 961"/>
                <a:gd name="T1" fmla="*/ T0 w 19679"/>
                <a:gd name="T2" fmla="*/ 10770 h 21541"/>
                <a:gd name="T3" fmla="+- 0 10800 961"/>
                <a:gd name="T4" fmla="*/ T3 w 19679"/>
                <a:gd name="T5" fmla="*/ 10770 h 21541"/>
                <a:gd name="T6" fmla="+- 0 10800 961"/>
                <a:gd name="T7" fmla="*/ T6 w 19679"/>
                <a:gd name="T8" fmla="*/ 10770 h 21541"/>
                <a:gd name="T9" fmla="+- 0 10800 961"/>
                <a:gd name="T10" fmla="*/ T9 w 19679"/>
                <a:gd name="T11" fmla="*/ 10770 h 21541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541">
                  <a:moveTo>
                    <a:pt x="9839" y="0"/>
                  </a:moveTo>
                  <a:cubicBezTo>
                    <a:pt x="7320" y="0"/>
                    <a:pt x="4802" y="936"/>
                    <a:pt x="2881" y="2808"/>
                  </a:cubicBezTo>
                  <a:cubicBezTo>
                    <a:pt x="-961" y="6553"/>
                    <a:pt x="-961" y="12624"/>
                    <a:pt x="2881" y="16368"/>
                  </a:cubicBezTo>
                  <a:cubicBezTo>
                    <a:pt x="4235" y="17687"/>
                    <a:pt x="5883" y="18532"/>
                    <a:pt x="7620" y="18921"/>
                  </a:cubicBezTo>
                  <a:cubicBezTo>
                    <a:pt x="8538" y="20485"/>
                    <a:pt x="10394" y="21599"/>
                    <a:pt x="12225" y="21538"/>
                  </a:cubicBezTo>
                  <a:cubicBezTo>
                    <a:pt x="12337" y="21535"/>
                    <a:pt x="12449" y="21523"/>
                    <a:pt x="12557" y="21510"/>
                  </a:cubicBezTo>
                  <a:cubicBezTo>
                    <a:pt x="11832" y="20830"/>
                    <a:pt x="11266" y="20009"/>
                    <a:pt x="10921" y="19113"/>
                  </a:cubicBezTo>
                  <a:cubicBezTo>
                    <a:pt x="13067" y="18883"/>
                    <a:pt x="15151" y="17972"/>
                    <a:pt x="16796" y="16368"/>
                  </a:cubicBezTo>
                  <a:cubicBezTo>
                    <a:pt x="20639" y="12624"/>
                    <a:pt x="20638" y="6553"/>
                    <a:pt x="16796" y="2808"/>
                  </a:cubicBezTo>
                  <a:cubicBezTo>
                    <a:pt x="14875" y="936"/>
                    <a:pt x="12357" y="0"/>
                    <a:pt x="9839" y="0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ValueText4"/>
            <p:cNvSpPr>
              <a:spLocks/>
            </p:cNvSpPr>
            <p:nvPr/>
          </p:nvSpPr>
          <p:spPr bwMode="auto">
            <a:xfrm>
              <a:off x="6642430" y="1733081"/>
              <a:ext cx="421982" cy="24320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/>
              <a:r>
                <a:rPr lang="en-US" altLang="zh-CN" sz="6000">
                  <a:solidFill>
                    <a:schemeClr val="bg2">
                      <a:lumMod val="10000"/>
                    </a:schemeClr>
                  </a:solidFill>
                  <a:latin typeface="Impact" panose="020B0806030902050204" pitchFamily="34" charset="0"/>
                </a:rPr>
                <a:t>100%</a:t>
              </a:r>
            </a:p>
          </p:txBody>
        </p:sp>
        <p:sp>
          <p:nvSpPr>
            <p:cNvPr id="24" name="ValueShape4"/>
            <p:cNvSpPr>
              <a:spLocks/>
            </p:cNvSpPr>
            <p:nvPr/>
          </p:nvSpPr>
          <p:spPr bwMode="auto">
            <a:xfrm>
              <a:off x="5723378" y="2276201"/>
              <a:ext cx="2260086" cy="26355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5879" y="0"/>
                    <a:pt x="5931" y="11296"/>
                    <a:pt x="3163" y="17598"/>
                  </a:cubicBezTo>
                  <a:cubicBezTo>
                    <a:pt x="2360" y="19429"/>
                    <a:pt x="1260" y="20819"/>
                    <a:pt x="0" y="21600"/>
                  </a:cubicBezTo>
                  <a:lnTo>
                    <a:pt x="21600" y="21600"/>
                  </a:lnTo>
                  <a:cubicBezTo>
                    <a:pt x="20339" y="20819"/>
                    <a:pt x="19239" y="19429"/>
                    <a:pt x="18436" y="17598"/>
                  </a:cubicBezTo>
                  <a:cubicBezTo>
                    <a:pt x="15668" y="11296"/>
                    <a:pt x="15720" y="0"/>
                    <a:pt x="10800" y="0"/>
                  </a:cubicBezTo>
                  <a:close/>
                </a:path>
              </a:pathLst>
            </a:custGeom>
            <a:solidFill>
              <a:schemeClr val="accent4">
                <a:lumMod val="100000"/>
                <a:alpha val="7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CustomText5"/>
            <p:cNvSpPr>
              <a:spLocks/>
            </p:cNvSpPr>
            <p:nvPr/>
          </p:nvSpPr>
          <p:spPr bwMode="auto">
            <a:xfrm>
              <a:off x="7978503" y="5029829"/>
              <a:ext cx="800111" cy="2724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r>
                <a:rPr lang="zh-CN" altLang="en-US" sz="1600" dirty="0" smtClean="0">
                  <a:solidFill>
                    <a:schemeClr val="accent5">
                      <a:lumMod val="100000"/>
                    </a:schemeClr>
                  </a:solidFill>
                </a:rPr>
                <a:t>京东商城</a:t>
              </a:r>
              <a:endParaRPr lang="en-US" altLang="zh-CN" sz="1600" dirty="0">
                <a:solidFill>
                  <a:schemeClr val="accent5">
                    <a:lumMod val="100000"/>
                  </a:schemeClr>
                </a:solidFill>
              </a:endParaRPr>
            </a:p>
          </p:txBody>
        </p:sp>
        <p:sp>
          <p:nvSpPr>
            <p:cNvPr id="26" name="RelativeShape5"/>
            <p:cNvSpPr>
              <a:spLocks/>
            </p:cNvSpPr>
            <p:nvPr/>
          </p:nvSpPr>
          <p:spPr bwMode="auto">
            <a:xfrm>
              <a:off x="7248515" y="2276201"/>
              <a:ext cx="2260086" cy="26355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6149" y="0"/>
                    <a:pt x="4045" y="4019"/>
                    <a:pt x="3163" y="7928"/>
                  </a:cubicBezTo>
                  <a:cubicBezTo>
                    <a:pt x="2135" y="12489"/>
                    <a:pt x="1080" y="17046"/>
                    <a:pt x="0" y="21600"/>
                  </a:cubicBezTo>
                  <a:lnTo>
                    <a:pt x="21600" y="21600"/>
                  </a:lnTo>
                  <a:cubicBezTo>
                    <a:pt x="20519" y="17046"/>
                    <a:pt x="19464" y="12489"/>
                    <a:pt x="18436" y="7928"/>
                  </a:cubicBezTo>
                  <a:cubicBezTo>
                    <a:pt x="17554" y="4019"/>
                    <a:pt x="15450" y="0"/>
                    <a:pt x="10800" y="0"/>
                  </a:cubicBezTo>
                  <a:close/>
                </a:path>
              </a:pathLst>
            </a:custGeom>
            <a:noFill/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SorbShape5"/>
            <p:cNvSpPr>
              <a:spLocks/>
            </p:cNvSpPr>
            <p:nvPr/>
          </p:nvSpPr>
          <p:spPr bwMode="auto">
            <a:xfrm>
              <a:off x="8101960" y="2304199"/>
              <a:ext cx="553196" cy="621462"/>
            </a:xfrm>
            <a:custGeom>
              <a:avLst/>
              <a:gdLst>
                <a:gd name="T0" fmla="+- 0 10800 961"/>
                <a:gd name="T1" fmla="*/ T0 w 19679"/>
                <a:gd name="T2" fmla="*/ 10770 h 21541"/>
                <a:gd name="T3" fmla="+- 0 10800 961"/>
                <a:gd name="T4" fmla="*/ T3 w 19679"/>
                <a:gd name="T5" fmla="*/ 10770 h 21541"/>
                <a:gd name="T6" fmla="+- 0 10800 961"/>
                <a:gd name="T7" fmla="*/ T6 w 19679"/>
                <a:gd name="T8" fmla="*/ 10770 h 21541"/>
                <a:gd name="T9" fmla="+- 0 10800 961"/>
                <a:gd name="T10" fmla="*/ T9 w 19679"/>
                <a:gd name="T11" fmla="*/ 10770 h 21541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541">
                  <a:moveTo>
                    <a:pt x="9839" y="0"/>
                  </a:moveTo>
                  <a:cubicBezTo>
                    <a:pt x="7320" y="0"/>
                    <a:pt x="4802" y="936"/>
                    <a:pt x="2881" y="2808"/>
                  </a:cubicBezTo>
                  <a:cubicBezTo>
                    <a:pt x="-961" y="6553"/>
                    <a:pt x="-961" y="12624"/>
                    <a:pt x="2881" y="16368"/>
                  </a:cubicBezTo>
                  <a:cubicBezTo>
                    <a:pt x="4235" y="17687"/>
                    <a:pt x="5883" y="18532"/>
                    <a:pt x="7620" y="18921"/>
                  </a:cubicBezTo>
                  <a:cubicBezTo>
                    <a:pt x="8538" y="20485"/>
                    <a:pt x="10394" y="21599"/>
                    <a:pt x="12225" y="21538"/>
                  </a:cubicBezTo>
                  <a:cubicBezTo>
                    <a:pt x="12337" y="21535"/>
                    <a:pt x="12449" y="21523"/>
                    <a:pt x="12557" y="21510"/>
                  </a:cubicBezTo>
                  <a:cubicBezTo>
                    <a:pt x="11832" y="20830"/>
                    <a:pt x="11266" y="20009"/>
                    <a:pt x="10921" y="19113"/>
                  </a:cubicBezTo>
                  <a:cubicBezTo>
                    <a:pt x="13067" y="18883"/>
                    <a:pt x="15151" y="17972"/>
                    <a:pt x="16796" y="16368"/>
                  </a:cubicBezTo>
                  <a:cubicBezTo>
                    <a:pt x="20639" y="12624"/>
                    <a:pt x="20638" y="6553"/>
                    <a:pt x="16796" y="2808"/>
                  </a:cubicBezTo>
                  <a:cubicBezTo>
                    <a:pt x="14875" y="936"/>
                    <a:pt x="12357" y="0"/>
                    <a:pt x="9839" y="0"/>
                  </a:cubicBezTo>
                  <a:close/>
                </a:path>
              </a:pathLst>
            </a:custGeom>
            <a:solidFill>
              <a:schemeClr val="accent5">
                <a:lumMod val="10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ValueText5"/>
            <p:cNvSpPr>
              <a:spLocks/>
            </p:cNvSpPr>
            <p:nvPr/>
          </p:nvSpPr>
          <p:spPr bwMode="auto">
            <a:xfrm>
              <a:off x="8167567" y="2444687"/>
              <a:ext cx="421982" cy="24320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1">
              <a:prstTxWarp prst="textPlain">
                <a:avLst/>
              </a:prstTxWarp>
              <a:normAutofit fontScale="32500" lnSpcReduction="20000"/>
            </a:bodyPr>
            <a:lstStyle/>
            <a:p>
              <a:pPr algn="ctr"/>
              <a:r>
                <a:rPr lang="en-US" altLang="zh-CN" sz="6000">
                  <a:solidFill>
                    <a:schemeClr val="bg2">
                      <a:lumMod val="10000"/>
                    </a:schemeClr>
                  </a:solidFill>
                  <a:latin typeface="Impact" panose="020B0806030902050204" pitchFamily="34" charset="0"/>
                </a:rPr>
                <a:t>73%</a:t>
              </a:r>
            </a:p>
          </p:txBody>
        </p:sp>
        <p:sp>
          <p:nvSpPr>
            <p:cNvPr id="29" name="ValueShape5"/>
            <p:cNvSpPr>
              <a:spLocks/>
            </p:cNvSpPr>
            <p:nvPr/>
          </p:nvSpPr>
          <p:spPr bwMode="auto">
            <a:xfrm>
              <a:off x="7248515" y="2987807"/>
              <a:ext cx="2260086" cy="19239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5879" y="0"/>
                    <a:pt x="5931" y="11296"/>
                    <a:pt x="3163" y="17598"/>
                  </a:cubicBezTo>
                  <a:cubicBezTo>
                    <a:pt x="2360" y="19429"/>
                    <a:pt x="1260" y="20819"/>
                    <a:pt x="0" y="21600"/>
                  </a:cubicBezTo>
                  <a:lnTo>
                    <a:pt x="21600" y="21600"/>
                  </a:lnTo>
                  <a:cubicBezTo>
                    <a:pt x="20339" y="20819"/>
                    <a:pt x="19239" y="19429"/>
                    <a:pt x="18436" y="17598"/>
                  </a:cubicBezTo>
                  <a:cubicBezTo>
                    <a:pt x="15668" y="11296"/>
                    <a:pt x="15720" y="0"/>
                    <a:pt x="10800" y="0"/>
                  </a:cubicBezTo>
                  <a:close/>
                </a:path>
              </a:pathLst>
            </a:custGeom>
            <a:solidFill>
              <a:schemeClr val="accent5">
                <a:lumMod val="100000"/>
                <a:alpha val="7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CustomText6"/>
            <p:cNvSpPr>
              <a:spLocks/>
            </p:cNvSpPr>
            <p:nvPr/>
          </p:nvSpPr>
          <p:spPr bwMode="auto">
            <a:xfrm>
              <a:off x="9477872" y="5029829"/>
              <a:ext cx="801120" cy="2724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zh-CN" sz="1600" dirty="0" smtClean="0">
                  <a:solidFill>
                    <a:schemeClr val="accent6">
                      <a:lumMod val="100000"/>
                    </a:schemeClr>
                  </a:solidFill>
                </a:rPr>
                <a:t>xxx</a:t>
              </a:r>
              <a:endParaRPr lang="en-US" altLang="zh-CN" sz="1600" dirty="0">
                <a:solidFill>
                  <a:schemeClr val="accent6">
                    <a:lumMod val="100000"/>
                  </a:schemeClr>
                </a:solidFill>
              </a:endParaRPr>
            </a:p>
          </p:txBody>
        </p:sp>
        <p:sp>
          <p:nvSpPr>
            <p:cNvPr id="31" name="RelativeShape6"/>
            <p:cNvSpPr>
              <a:spLocks/>
            </p:cNvSpPr>
            <p:nvPr/>
          </p:nvSpPr>
          <p:spPr bwMode="auto">
            <a:xfrm>
              <a:off x="8748389" y="2276201"/>
              <a:ext cx="2260086" cy="26355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6149" y="0"/>
                    <a:pt x="4045" y="4019"/>
                    <a:pt x="3163" y="7928"/>
                  </a:cubicBezTo>
                  <a:cubicBezTo>
                    <a:pt x="2135" y="12489"/>
                    <a:pt x="1080" y="17046"/>
                    <a:pt x="0" y="21600"/>
                  </a:cubicBezTo>
                  <a:lnTo>
                    <a:pt x="21600" y="21600"/>
                  </a:lnTo>
                  <a:cubicBezTo>
                    <a:pt x="20519" y="17046"/>
                    <a:pt x="19464" y="12489"/>
                    <a:pt x="18436" y="7928"/>
                  </a:cubicBezTo>
                  <a:cubicBezTo>
                    <a:pt x="17554" y="4019"/>
                    <a:pt x="15450" y="0"/>
                    <a:pt x="10800" y="0"/>
                  </a:cubicBezTo>
                  <a:close/>
                </a:path>
              </a:pathLst>
            </a:custGeom>
            <a:noFill/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SorbShape6"/>
            <p:cNvSpPr>
              <a:spLocks/>
            </p:cNvSpPr>
            <p:nvPr/>
          </p:nvSpPr>
          <p:spPr bwMode="auto">
            <a:xfrm>
              <a:off x="9601834" y="1935218"/>
              <a:ext cx="553196" cy="621462"/>
            </a:xfrm>
            <a:custGeom>
              <a:avLst/>
              <a:gdLst>
                <a:gd name="T0" fmla="+- 0 10800 961"/>
                <a:gd name="T1" fmla="*/ T0 w 19679"/>
                <a:gd name="T2" fmla="*/ 10770 h 21541"/>
                <a:gd name="T3" fmla="+- 0 10800 961"/>
                <a:gd name="T4" fmla="*/ T3 w 19679"/>
                <a:gd name="T5" fmla="*/ 10770 h 21541"/>
                <a:gd name="T6" fmla="+- 0 10800 961"/>
                <a:gd name="T7" fmla="*/ T6 w 19679"/>
                <a:gd name="T8" fmla="*/ 10770 h 21541"/>
                <a:gd name="T9" fmla="+- 0 10800 961"/>
                <a:gd name="T10" fmla="*/ T9 w 19679"/>
                <a:gd name="T11" fmla="*/ 10770 h 21541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541">
                  <a:moveTo>
                    <a:pt x="9839" y="0"/>
                  </a:moveTo>
                  <a:cubicBezTo>
                    <a:pt x="7320" y="0"/>
                    <a:pt x="4802" y="936"/>
                    <a:pt x="2881" y="2808"/>
                  </a:cubicBezTo>
                  <a:cubicBezTo>
                    <a:pt x="-961" y="6553"/>
                    <a:pt x="-961" y="12624"/>
                    <a:pt x="2881" y="16368"/>
                  </a:cubicBezTo>
                  <a:cubicBezTo>
                    <a:pt x="4235" y="17687"/>
                    <a:pt x="5883" y="18532"/>
                    <a:pt x="7620" y="18921"/>
                  </a:cubicBezTo>
                  <a:cubicBezTo>
                    <a:pt x="8538" y="20485"/>
                    <a:pt x="10394" y="21599"/>
                    <a:pt x="12225" y="21538"/>
                  </a:cubicBezTo>
                  <a:cubicBezTo>
                    <a:pt x="12337" y="21535"/>
                    <a:pt x="12449" y="21523"/>
                    <a:pt x="12557" y="21510"/>
                  </a:cubicBezTo>
                  <a:cubicBezTo>
                    <a:pt x="11832" y="20830"/>
                    <a:pt x="11266" y="20009"/>
                    <a:pt x="10921" y="19113"/>
                  </a:cubicBezTo>
                  <a:cubicBezTo>
                    <a:pt x="13067" y="18883"/>
                    <a:pt x="15151" y="17972"/>
                    <a:pt x="16796" y="16368"/>
                  </a:cubicBezTo>
                  <a:cubicBezTo>
                    <a:pt x="20639" y="12624"/>
                    <a:pt x="20638" y="6553"/>
                    <a:pt x="16796" y="2808"/>
                  </a:cubicBezTo>
                  <a:cubicBezTo>
                    <a:pt x="14875" y="936"/>
                    <a:pt x="12357" y="0"/>
                    <a:pt x="9839" y="0"/>
                  </a:cubicBez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ValueText6"/>
            <p:cNvSpPr>
              <a:spLocks/>
            </p:cNvSpPr>
            <p:nvPr/>
          </p:nvSpPr>
          <p:spPr bwMode="auto">
            <a:xfrm>
              <a:off x="9667441" y="2075706"/>
              <a:ext cx="421982" cy="24320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1">
              <a:prstTxWarp prst="textPlain">
                <a:avLst/>
              </a:prstTxWarp>
              <a:normAutofit fontScale="32500" lnSpcReduction="20000"/>
            </a:bodyPr>
            <a:lstStyle/>
            <a:p>
              <a:pPr algn="ctr"/>
              <a:r>
                <a:rPr lang="en-US" altLang="zh-CN" sz="6000">
                  <a:solidFill>
                    <a:schemeClr val="bg2">
                      <a:lumMod val="10000"/>
                    </a:schemeClr>
                  </a:solidFill>
                  <a:latin typeface="Impact" panose="020B0806030902050204" pitchFamily="34" charset="0"/>
                </a:rPr>
                <a:t>87%</a:t>
              </a:r>
            </a:p>
          </p:txBody>
        </p:sp>
        <p:sp>
          <p:nvSpPr>
            <p:cNvPr id="34" name="ValueShape6"/>
            <p:cNvSpPr>
              <a:spLocks/>
            </p:cNvSpPr>
            <p:nvPr/>
          </p:nvSpPr>
          <p:spPr bwMode="auto">
            <a:xfrm>
              <a:off x="8748389" y="2618826"/>
              <a:ext cx="2260086" cy="229295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5879" y="0"/>
                    <a:pt x="5931" y="11296"/>
                    <a:pt x="3163" y="17598"/>
                  </a:cubicBezTo>
                  <a:cubicBezTo>
                    <a:pt x="2360" y="19429"/>
                    <a:pt x="1260" y="20819"/>
                    <a:pt x="0" y="21600"/>
                  </a:cubicBezTo>
                  <a:lnTo>
                    <a:pt x="21600" y="21600"/>
                  </a:lnTo>
                  <a:cubicBezTo>
                    <a:pt x="20339" y="20819"/>
                    <a:pt x="19239" y="19429"/>
                    <a:pt x="18436" y="17598"/>
                  </a:cubicBezTo>
                  <a:cubicBezTo>
                    <a:pt x="15668" y="11296"/>
                    <a:pt x="15720" y="0"/>
                    <a:pt x="10800" y="0"/>
                  </a:cubicBezTo>
                  <a:close/>
                </a:path>
              </a:pathLst>
            </a:custGeom>
            <a:solidFill>
              <a:schemeClr val="accent6">
                <a:lumMod val="100000"/>
                <a:alpha val="7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04066" y="600694"/>
            <a:ext cx="5732010" cy="1210074"/>
            <a:chOff x="804066" y="600694"/>
            <a:chExt cx="5732010" cy="1210074"/>
          </a:xfrm>
        </p:grpSpPr>
        <p:sp>
          <p:nvSpPr>
            <p:cNvPr id="35" name="文本框 34"/>
            <p:cNvSpPr txBox="1"/>
            <p:nvPr/>
          </p:nvSpPr>
          <p:spPr>
            <a:xfrm>
              <a:off x="804066" y="600694"/>
              <a:ext cx="4407276" cy="1210074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 b="1" dirty="0" smtClean="0"/>
                <a:t>统计示意图</a:t>
              </a:r>
              <a:endParaRPr lang="zh-CN" altLang="en-US" sz="4000" b="1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FDD28FDA-A3C3-416B-A1AC-272988582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2764" y="821164"/>
              <a:ext cx="2493312" cy="585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rm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 dirty="0" smtClean="0"/>
                <a:t>（门店销售为例</a:t>
              </a:r>
              <a:r>
                <a:rPr lang="en-US" altLang="zh-CN" sz="1200" dirty="0" smtClean="0"/>
                <a:t>—</a:t>
              </a:r>
              <a:r>
                <a:rPr lang="zh-CN" altLang="en-US" sz="1200" dirty="0" smtClean="0"/>
                <a:t>虚拟数据）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810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5accd2d-f733-4824-ad64-beb893ea6727"/>
          <p:cNvGrpSpPr>
            <a:grpSpLocks noChangeAspect="1"/>
          </p:cNvGrpSpPr>
          <p:nvPr/>
        </p:nvGrpSpPr>
        <p:grpSpPr>
          <a:xfrm>
            <a:off x="949171" y="2367300"/>
            <a:ext cx="10358133" cy="2909975"/>
            <a:chOff x="1390565" y="2834333"/>
            <a:chExt cx="9909989" cy="2784075"/>
          </a:xfrm>
        </p:grpSpPr>
        <p:grpSp>
          <p:nvGrpSpPr>
            <p:cNvPr id="3" name="Group 28"/>
            <p:cNvGrpSpPr/>
            <p:nvPr/>
          </p:nvGrpSpPr>
          <p:grpSpPr>
            <a:xfrm>
              <a:off x="1768046" y="2834333"/>
              <a:ext cx="8673885" cy="1663040"/>
              <a:chOff x="1856520" y="2834333"/>
              <a:chExt cx="8673885" cy="1663040"/>
            </a:xfrm>
          </p:grpSpPr>
          <p:sp>
            <p:nvSpPr>
              <p:cNvPr id="25" name="Freeform: Shape 1"/>
              <p:cNvSpPr>
                <a:spLocks/>
              </p:cNvSpPr>
              <p:nvPr/>
            </p:nvSpPr>
            <p:spPr bwMode="auto">
              <a:xfrm>
                <a:off x="1856520" y="2834333"/>
                <a:ext cx="1458180" cy="1663040"/>
              </a:xfrm>
              <a:custGeom>
                <a:avLst/>
                <a:gdLst>
                  <a:gd name="T0" fmla="*/ 573 w 1146"/>
                  <a:gd name="T1" fmla="*/ 0 h 1307"/>
                  <a:gd name="T2" fmla="*/ 1146 w 1146"/>
                  <a:gd name="T3" fmla="*/ 287 h 1307"/>
                  <a:gd name="T4" fmla="*/ 1146 w 1146"/>
                  <a:gd name="T5" fmla="*/ 1021 h 1307"/>
                  <a:gd name="T6" fmla="*/ 573 w 1146"/>
                  <a:gd name="T7" fmla="*/ 1307 h 1307"/>
                  <a:gd name="T8" fmla="*/ 0 w 1146"/>
                  <a:gd name="T9" fmla="*/ 1021 h 1307"/>
                  <a:gd name="T10" fmla="*/ 0 w 1146"/>
                  <a:gd name="T11" fmla="*/ 287 h 1307"/>
                  <a:gd name="T12" fmla="*/ 573 w 1146"/>
                  <a:gd name="T13" fmla="*/ 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6" h="1307">
                    <a:moveTo>
                      <a:pt x="573" y="0"/>
                    </a:moveTo>
                    <a:lnTo>
                      <a:pt x="1146" y="287"/>
                    </a:lnTo>
                    <a:lnTo>
                      <a:pt x="1146" y="1021"/>
                    </a:lnTo>
                    <a:lnTo>
                      <a:pt x="573" y="1307"/>
                    </a:lnTo>
                    <a:lnTo>
                      <a:pt x="0" y="1021"/>
                    </a:lnTo>
                    <a:lnTo>
                      <a:pt x="0" y="287"/>
                    </a:lnTo>
                    <a:lnTo>
                      <a:pt x="5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Freeform: Shape 10"/>
              <p:cNvSpPr>
                <a:spLocks noChangeAspect="1"/>
              </p:cNvSpPr>
              <p:nvPr/>
            </p:nvSpPr>
            <p:spPr bwMode="auto">
              <a:xfrm>
                <a:off x="10032495" y="3390077"/>
                <a:ext cx="497910" cy="531102"/>
              </a:xfrm>
              <a:custGeom>
                <a:avLst/>
                <a:gdLst>
                  <a:gd name="T0" fmla="*/ 41 w 45"/>
                  <a:gd name="T1" fmla="*/ 48 h 48"/>
                  <a:gd name="T2" fmla="*/ 0 w 45"/>
                  <a:gd name="T3" fmla="*/ 44 h 48"/>
                  <a:gd name="T4" fmla="*/ 3 w 45"/>
                  <a:gd name="T5" fmla="*/ 7 h 48"/>
                  <a:gd name="T6" fmla="*/ 7 w 45"/>
                  <a:gd name="T7" fmla="*/ 4 h 48"/>
                  <a:gd name="T8" fmla="*/ 13 w 45"/>
                  <a:gd name="T9" fmla="*/ 0 h 48"/>
                  <a:gd name="T10" fmla="*/ 17 w 45"/>
                  <a:gd name="T11" fmla="*/ 7 h 48"/>
                  <a:gd name="T12" fmla="*/ 27 w 45"/>
                  <a:gd name="T13" fmla="*/ 4 h 48"/>
                  <a:gd name="T14" fmla="*/ 33 w 45"/>
                  <a:gd name="T15" fmla="*/ 0 h 48"/>
                  <a:gd name="T16" fmla="*/ 38 w 45"/>
                  <a:gd name="T17" fmla="*/ 7 h 48"/>
                  <a:gd name="T18" fmla="*/ 45 w 45"/>
                  <a:gd name="T19" fmla="*/ 10 h 48"/>
                  <a:gd name="T20" fmla="*/ 11 w 45"/>
                  <a:gd name="T21" fmla="*/ 25 h 48"/>
                  <a:gd name="T22" fmla="*/ 3 w 45"/>
                  <a:gd name="T23" fmla="*/ 17 h 48"/>
                  <a:gd name="T24" fmla="*/ 11 w 45"/>
                  <a:gd name="T25" fmla="*/ 25 h 48"/>
                  <a:gd name="T26" fmla="*/ 11 w 45"/>
                  <a:gd name="T27" fmla="*/ 26 h 48"/>
                  <a:gd name="T28" fmla="*/ 3 w 45"/>
                  <a:gd name="T29" fmla="*/ 35 h 48"/>
                  <a:gd name="T30" fmla="*/ 11 w 45"/>
                  <a:gd name="T31" fmla="*/ 44 h 48"/>
                  <a:gd name="T32" fmla="*/ 3 w 45"/>
                  <a:gd name="T33" fmla="*/ 37 h 48"/>
                  <a:gd name="T34" fmla="*/ 11 w 45"/>
                  <a:gd name="T35" fmla="*/ 44 h 48"/>
                  <a:gd name="T36" fmla="*/ 13 w 45"/>
                  <a:gd name="T37" fmla="*/ 3 h 48"/>
                  <a:gd name="T38" fmla="*/ 10 w 45"/>
                  <a:gd name="T39" fmla="*/ 4 h 48"/>
                  <a:gd name="T40" fmla="*/ 11 w 45"/>
                  <a:gd name="T41" fmla="*/ 13 h 48"/>
                  <a:gd name="T42" fmla="*/ 14 w 45"/>
                  <a:gd name="T43" fmla="*/ 12 h 48"/>
                  <a:gd name="T44" fmla="*/ 21 w 45"/>
                  <a:gd name="T45" fmla="*/ 25 h 48"/>
                  <a:gd name="T46" fmla="*/ 13 w 45"/>
                  <a:gd name="T47" fmla="*/ 17 h 48"/>
                  <a:gd name="T48" fmla="*/ 21 w 45"/>
                  <a:gd name="T49" fmla="*/ 25 h 48"/>
                  <a:gd name="T50" fmla="*/ 21 w 45"/>
                  <a:gd name="T51" fmla="*/ 26 h 48"/>
                  <a:gd name="T52" fmla="*/ 13 w 45"/>
                  <a:gd name="T53" fmla="*/ 35 h 48"/>
                  <a:gd name="T54" fmla="*/ 21 w 45"/>
                  <a:gd name="T55" fmla="*/ 44 h 48"/>
                  <a:gd name="T56" fmla="*/ 13 w 45"/>
                  <a:gd name="T57" fmla="*/ 37 h 48"/>
                  <a:gd name="T58" fmla="*/ 21 w 45"/>
                  <a:gd name="T59" fmla="*/ 44 h 48"/>
                  <a:gd name="T60" fmla="*/ 32 w 45"/>
                  <a:gd name="T61" fmla="*/ 17 h 48"/>
                  <a:gd name="T62" fmla="*/ 23 w 45"/>
                  <a:gd name="T63" fmla="*/ 25 h 48"/>
                  <a:gd name="T64" fmla="*/ 32 w 45"/>
                  <a:gd name="T65" fmla="*/ 35 h 48"/>
                  <a:gd name="T66" fmla="*/ 23 w 45"/>
                  <a:gd name="T67" fmla="*/ 26 h 48"/>
                  <a:gd name="T68" fmla="*/ 32 w 45"/>
                  <a:gd name="T69" fmla="*/ 35 h 48"/>
                  <a:gd name="T70" fmla="*/ 32 w 45"/>
                  <a:gd name="T71" fmla="*/ 37 h 48"/>
                  <a:gd name="T72" fmla="*/ 23 w 45"/>
                  <a:gd name="T73" fmla="*/ 44 h 48"/>
                  <a:gd name="T74" fmla="*/ 34 w 45"/>
                  <a:gd name="T75" fmla="*/ 4 h 48"/>
                  <a:gd name="T76" fmla="*/ 32 w 45"/>
                  <a:gd name="T77" fmla="*/ 3 h 48"/>
                  <a:gd name="T78" fmla="*/ 31 w 45"/>
                  <a:gd name="T79" fmla="*/ 12 h 48"/>
                  <a:gd name="T80" fmla="*/ 33 w 45"/>
                  <a:gd name="T81" fmla="*/ 13 h 48"/>
                  <a:gd name="T82" fmla="*/ 34 w 45"/>
                  <a:gd name="T83" fmla="*/ 4 h 48"/>
                  <a:gd name="T84" fmla="*/ 41 w 45"/>
                  <a:gd name="T85" fmla="*/ 17 h 48"/>
                  <a:gd name="T86" fmla="*/ 33 w 45"/>
                  <a:gd name="T87" fmla="*/ 25 h 48"/>
                  <a:gd name="T88" fmla="*/ 41 w 45"/>
                  <a:gd name="T89" fmla="*/ 35 h 48"/>
                  <a:gd name="T90" fmla="*/ 33 w 45"/>
                  <a:gd name="T91" fmla="*/ 26 h 48"/>
                  <a:gd name="T92" fmla="*/ 41 w 45"/>
                  <a:gd name="T93" fmla="*/ 35 h 48"/>
                  <a:gd name="T94" fmla="*/ 41 w 45"/>
                  <a:gd name="T95" fmla="*/ 37 h 48"/>
                  <a:gd name="T96" fmla="*/ 33 w 45"/>
                  <a:gd name="T97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5" h="48">
                    <a:moveTo>
                      <a:pt x="45" y="44"/>
                    </a:moveTo>
                    <a:cubicBezTo>
                      <a:pt x="45" y="46"/>
                      <a:pt x="43" y="48"/>
                      <a:pt x="41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1" y="48"/>
                      <a:pt x="0" y="46"/>
                      <a:pt x="0" y="4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8"/>
                      <a:pt x="1" y="7"/>
                      <a:pt x="3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9" y="0"/>
                      <a:pt x="1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5" y="0"/>
                      <a:pt x="17" y="2"/>
                      <a:pt x="17" y="4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2"/>
                      <a:pt x="29" y="0"/>
                      <a:pt x="32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6" y="0"/>
                      <a:pt x="38" y="2"/>
                      <a:pt x="38" y="4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3" y="7"/>
                      <a:pt x="45" y="8"/>
                      <a:pt x="45" y="10"/>
                    </a:cubicBezTo>
                    <a:lnTo>
                      <a:pt x="45" y="44"/>
                    </a:lnTo>
                    <a:close/>
                    <a:moveTo>
                      <a:pt x="11" y="25"/>
                    </a:moveTo>
                    <a:cubicBezTo>
                      <a:pt x="11" y="17"/>
                      <a:pt x="11" y="17"/>
                      <a:pt x="11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25"/>
                      <a:pt x="3" y="25"/>
                      <a:pt x="3" y="25"/>
                    </a:cubicBezTo>
                    <a:lnTo>
                      <a:pt x="11" y="25"/>
                    </a:lnTo>
                    <a:close/>
                    <a:moveTo>
                      <a:pt x="11" y="35"/>
                    </a:moveTo>
                    <a:cubicBezTo>
                      <a:pt x="11" y="26"/>
                      <a:pt x="11" y="26"/>
                      <a:pt x="11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35"/>
                      <a:pt x="3" y="35"/>
                      <a:pt x="3" y="35"/>
                    </a:cubicBezTo>
                    <a:lnTo>
                      <a:pt x="11" y="35"/>
                    </a:lnTo>
                    <a:close/>
                    <a:moveTo>
                      <a:pt x="11" y="44"/>
                    </a:moveTo>
                    <a:cubicBezTo>
                      <a:pt x="11" y="37"/>
                      <a:pt x="11" y="37"/>
                      <a:pt x="11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44"/>
                      <a:pt x="3" y="44"/>
                      <a:pt x="3" y="44"/>
                    </a:cubicBezTo>
                    <a:lnTo>
                      <a:pt x="11" y="44"/>
                    </a:lnTo>
                    <a:close/>
                    <a:moveTo>
                      <a:pt x="14" y="4"/>
                    </a:moveTo>
                    <a:cubicBezTo>
                      <a:pt x="14" y="4"/>
                      <a:pt x="13" y="3"/>
                      <a:pt x="1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0" y="4"/>
                      <a:pt x="10" y="4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1" y="13"/>
                      <a:pt x="11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4" y="12"/>
                      <a:pt x="14" y="12"/>
                    </a:cubicBezTo>
                    <a:lnTo>
                      <a:pt x="14" y="4"/>
                    </a:lnTo>
                    <a:close/>
                    <a:moveTo>
                      <a:pt x="21" y="25"/>
                    </a:moveTo>
                    <a:cubicBezTo>
                      <a:pt x="21" y="17"/>
                      <a:pt x="21" y="17"/>
                      <a:pt x="21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25"/>
                      <a:pt x="13" y="25"/>
                      <a:pt x="13" y="25"/>
                    </a:cubicBezTo>
                    <a:lnTo>
                      <a:pt x="21" y="25"/>
                    </a:lnTo>
                    <a:close/>
                    <a:moveTo>
                      <a:pt x="21" y="35"/>
                    </a:moveTo>
                    <a:cubicBezTo>
                      <a:pt x="21" y="26"/>
                      <a:pt x="21" y="26"/>
                      <a:pt x="21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35"/>
                      <a:pt x="13" y="35"/>
                      <a:pt x="13" y="35"/>
                    </a:cubicBezTo>
                    <a:lnTo>
                      <a:pt x="21" y="35"/>
                    </a:lnTo>
                    <a:close/>
                    <a:moveTo>
                      <a:pt x="21" y="44"/>
                    </a:moveTo>
                    <a:cubicBezTo>
                      <a:pt x="21" y="37"/>
                      <a:pt x="21" y="37"/>
                      <a:pt x="21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44"/>
                      <a:pt x="13" y="44"/>
                      <a:pt x="13" y="44"/>
                    </a:cubicBezTo>
                    <a:lnTo>
                      <a:pt x="21" y="44"/>
                    </a:lnTo>
                    <a:close/>
                    <a:moveTo>
                      <a:pt x="32" y="25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25"/>
                      <a:pt x="23" y="25"/>
                      <a:pt x="23" y="25"/>
                    </a:cubicBezTo>
                    <a:lnTo>
                      <a:pt x="32" y="25"/>
                    </a:lnTo>
                    <a:close/>
                    <a:moveTo>
                      <a:pt x="32" y="35"/>
                    </a:moveTo>
                    <a:cubicBezTo>
                      <a:pt x="32" y="26"/>
                      <a:pt x="32" y="26"/>
                      <a:pt x="32" y="2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32" y="35"/>
                    </a:lnTo>
                    <a:close/>
                    <a:moveTo>
                      <a:pt x="32" y="44"/>
                    </a:moveTo>
                    <a:cubicBezTo>
                      <a:pt x="32" y="37"/>
                      <a:pt x="32" y="37"/>
                      <a:pt x="32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44"/>
                      <a:pt x="23" y="44"/>
                      <a:pt x="23" y="44"/>
                    </a:cubicBezTo>
                    <a:lnTo>
                      <a:pt x="32" y="44"/>
                    </a:lnTo>
                    <a:close/>
                    <a:moveTo>
                      <a:pt x="34" y="4"/>
                    </a:moveTo>
                    <a:cubicBezTo>
                      <a:pt x="34" y="4"/>
                      <a:pt x="34" y="3"/>
                      <a:pt x="33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1" y="4"/>
                      <a:pt x="31" y="4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3"/>
                      <a:pt x="32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4" y="13"/>
                      <a:pt x="34" y="12"/>
                      <a:pt x="34" y="12"/>
                    </a:cubicBezTo>
                    <a:lnTo>
                      <a:pt x="34" y="4"/>
                    </a:lnTo>
                    <a:close/>
                    <a:moveTo>
                      <a:pt x="41" y="25"/>
                    </a:moveTo>
                    <a:cubicBezTo>
                      <a:pt x="41" y="17"/>
                      <a:pt x="41" y="17"/>
                      <a:pt x="41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25"/>
                      <a:pt x="33" y="25"/>
                      <a:pt x="33" y="25"/>
                    </a:cubicBezTo>
                    <a:lnTo>
                      <a:pt x="41" y="25"/>
                    </a:lnTo>
                    <a:close/>
                    <a:moveTo>
                      <a:pt x="41" y="35"/>
                    </a:moveTo>
                    <a:cubicBezTo>
                      <a:pt x="41" y="26"/>
                      <a:pt x="41" y="26"/>
                      <a:pt x="41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35"/>
                      <a:pt x="33" y="35"/>
                      <a:pt x="33" y="35"/>
                    </a:cubicBezTo>
                    <a:lnTo>
                      <a:pt x="41" y="35"/>
                    </a:lnTo>
                    <a:close/>
                    <a:moveTo>
                      <a:pt x="41" y="44"/>
                    </a:moveTo>
                    <a:cubicBezTo>
                      <a:pt x="41" y="37"/>
                      <a:pt x="41" y="37"/>
                      <a:pt x="41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44"/>
                      <a:pt x="33" y="44"/>
                      <a:pt x="33" y="44"/>
                    </a:cubicBezTo>
                    <a:lnTo>
                      <a:pt x="41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" name="Group 29"/>
            <p:cNvGrpSpPr/>
            <p:nvPr/>
          </p:nvGrpSpPr>
          <p:grpSpPr>
            <a:xfrm>
              <a:off x="2231585" y="2834333"/>
              <a:ext cx="3560256" cy="1663040"/>
              <a:chOff x="2094704" y="2834333"/>
              <a:chExt cx="3560256" cy="1663040"/>
            </a:xfrm>
          </p:grpSpPr>
          <p:sp>
            <p:nvSpPr>
              <p:cNvPr id="23" name="Freeform: Shape 2"/>
              <p:cNvSpPr>
                <a:spLocks/>
              </p:cNvSpPr>
              <p:nvPr/>
            </p:nvSpPr>
            <p:spPr bwMode="auto">
              <a:xfrm>
                <a:off x="4196780" y="2834333"/>
                <a:ext cx="1458180" cy="1663040"/>
              </a:xfrm>
              <a:custGeom>
                <a:avLst/>
                <a:gdLst>
                  <a:gd name="T0" fmla="*/ 573 w 1146"/>
                  <a:gd name="T1" fmla="*/ 0 h 1307"/>
                  <a:gd name="T2" fmla="*/ 1146 w 1146"/>
                  <a:gd name="T3" fmla="*/ 287 h 1307"/>
                  <a:gd name="T4" fmla="*/ 1146 w 1146"/>
                  <a:gd name="T5" fmla="*/ 1021 h 1307"/>
                  <a:gd name="T6" fmla="*/ 573 w 1146"/>
                  <a:gd name="T7" fmla="*/ 1307 h 1307"/>
                  <a:gd name="T8" fmla="*/ 0 w 1146"/>
                  <a:gd name="T9" fmla="*/ 1021 h 1307"/>
                  <a:gd name="T10" fmla="*/ 0 w 1146"/>
                  <a:gd name="T11" fmla="*/ 287 h 1307"/>
                  <a:gd name="T12" fmla="*/ 573 w 1146"/>
                  <a:gd name="T13" fmla="*/ 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6" h="1307">
                    <a:moveTo>
                      <a:pt x="573" y="0"/>
                    </a:moveTo>
                    <a:lnTo>
                      <a:pt x="1146" y="287"/>
                    </a:lnTo>
                    <a:lnTo>
                      <a:pt x="1146" y="1021"/>
                    </a:lnTo>
                    <a:lnTo>
                      <a:pt x="573" y="1307"/>
                    </a:lnTo>
                    <a:lnTo>
                      <a:pt x="0" y="1021"/>
                    </a:lnTo>
                    <a:lnTo>
                      <a:pt x="0" y="287"/>
                    </a:lnTo>
                    <a:lnTo>
                      <a:pt x="5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Freeform: Shape 11"/>
              <p:cNvSpPr>
                <a:spLocks noChangeAspect="1"/>
              </p:cNvSpPr>
              <p:nvPr/>
            </p:nvSpPr>
            <p:spPr bwMode="auto">
              <a:xfrm>
                <a:off x="2094704" y="3459380"/>
                <a:ext cx="531100" cy="453650"/>
              </a:xfrm>
              <a:custGeom>
                <a:avLst/>
                <a:gdLst>
                  <a:gd name="T0" fmla="*/ 48 w 48"/>
                  <a:gd name="T1" fmla="*/ 38 h 41"/>
                  <a:gd name="T2" fmla="*/ 45 w 48"/>
                  <a:gd name="T3" fmla="*/ 41 h 41"/>
                  <a:gd name="T4" fmla="*/ 37 w 48"/>
                  <a:gd name="T5" fmla="*/ 41 h 41"/>
                  <a:gd name="T6" fmla="*/ 34 w 48"/>
                  <a:gd name="T7" fmla="*/ 38 h 41"/>
                  <a:gd name="T8" fmla="*/ 34 w 48"/>
                  <a:gd name="T9" fmla="*/ 30 h 41"/>
                  <a:gd name="T10" fmla="*/ 37 w 48"/>
                  <a:gd name="T11" fmla="*/ 27 h 41"/>
                  <a:gd name="T12" fmla="*/ 39 w 48"/>
                  <a:gd name="T13" fmla="*/ 27 h 41"/>
                  <a:gd name="T14" fmla="*/ 39 w 48"/>
                  <a:gd name="T15" fmla="*/ 22 h 41"/>
                  <a:gd name="T16" fmla="*/ 25 w 48"/>
                  <a:gd name="T17" fmla="*/ 22 h 41"/>
                  <a:gd name="T18" fmla="*/ 25 w 48"/>
                  <a:gd name="T19" fmla="*/ 27 h 41"/>
                  <a:gd name="T20" fmla="*/ 28 w 48"/>
                  <a:gd name="T21" fmla="*/ 27 h 41"/>
                  <a:gd name="T22" fmla="*/ 31 w 48"/>
                  <a:gd name="T23" fmla="*/ 30 h 41"/>
                  <a:gd name="T24" fmla="*/ 31 w 48"/>
                  <a:gd name="T25" fmla="*/ 38 h 41"/>
                  <a:gd name="T26" fmla="*/ 28 w 48"/>
                  <a:gd name="T27" fmla="*/ 41 h 41"/>
                  <a:gd name="T28" fmla="*/ 19 w 48"/>
                  <a:gd name="T29" fmla="*/ 41 h 41"/>
                  <a:gd name="T30" fmla="*/ 17 w 48"/>
                  <a:gd name="T31" fmla="*/ 38 h 41"/>
                  <a:gd name="T32" fmla="*/ 17 w 48"/>
                  <a:gd name="T33" fmla="*/ 30 h 41"/>
                  <a:gd name="T34" fmla="*/ 19 w 48"/>
                  <a:gd name="T35" fmla="*/ 27 h 41"/>
                  <a:gd name="T36" fmla="*/ 22 w 48"/>
                  <a:gd name="T37" fmla="*/ 27 h 41"/>
                  <a:gd name="T38" fmla="*/ 22 w 48"/>
                  <a:gd name="T39" fmla="*/ 22 h 41"/>
                  <a:gd name="T40" fmla="*/ 8 w 48"/>
                  <a:gd name="T41" fmla="*/ 22 h 41"/>
                  <a:gd name="T42" fmla="*/ 8 w 48"/>
                  <a:gd name="T43" fmla="*/ 27 h 41"/>
                  <a:gd name="T44" fmla="*/ 11 w 48"/>
                  <a:gd name="T45" fmla="*/ 27 h 41"/>
                  <a:gd name="T46" fmla="*/ 13 w 48"/>
                  <a:gd name="T47" fmla="*/ 30 h 41"/>
                  <a:gd name="T48" fmla="*/ 13 w 48"/>
                  <a:gd name="T49" fmla="*/ 38 h 41"/>
                  <a:gd name="T50" fmla="*/ 11 w 48"/>
                  <a:gd name="T51" fmla="*/ 41 h 41"/>
                  <a:gd name="T52" fmla="*/ 2 w 48"/>
                  <a:gd name="T53" fmla="*/ 41 h 41"/>
                  <a:gd name="T54" fmla="*/ 0 w 48"/>
                  <a:gd name="T55" fmla="*/ 38 h 41"/>
                  <a:gd name="T56" fmla="*/ 0 w 48"/>
                  <a:gd name="T57" fmla="*/ 30 h 41"/>
                  <a:gd name="T58" fmla="*/ 2 w 48"/>
                  <a:gd name="T59" fmla="*/ 27 h 41"/>
                  <a:gd name="T60" fmla="*/ 5 w 48"/>
                  <a:gd name="T61" fmla="*/ 27 h 41"/>
                  <a:gd name="T62" fmla="*/ 5 w 48"/>
                  <a:gd name="T63" fmla="*/ 22 h 41"/>
                  <a:gd name="T64" fmla="*/ 8 w 48"/>
                  <a:gd name="T65" fmla="*/ 19 h 41"/>
                  <a:gd name="T66" fmla="*/ 22 w 48"/>
                  <a:gd name="T67" fmla="*/ 19 h 41"/>
                  <a:gd name="T68" fmla="*/ 22 w 48"/>
                  <a:gd name="T69" fmla="*/ 13 h 41"/>
                  <a:gd name="T70" fmla="*/ 19 w 48"/>
                  <a:gd name="T71" fmla="*/ 13 h 41"/>
                  <a:gd name="T72" fmla="*/ 17 w 48"/>
                  <a:gd name="T73" fmla="*/ 11 h 41"/>
                  <a:gd name="T74" fmla="*/ 17 w 48"/>
                  <a:gd name="T75" fmla="*/ 2 h 41"/>
                  <a:gd name="T76" fmla="*/ 19 w 48"/>
                  <a:gd name="T77" fmla="*/ 0 h 41"/>
                  <a:gd name="T78" fmla="*/ 28 w 48"/>
                  <a:gd name="T79" fmla="*/ 0 h 41"/>
                  <a:gd name="T80" fmla="*/ 31 w 48"/>
                  <a:gd name="T81" fmla="*/ 2 h 41"/>
                  <a:gd name="T82" fmla="*/ 31 w 48"/>
                  <a:gd name="T83" fmla="*/ 11 h 41"/>
                  <a:gd name="T84" fmla="*/ 28 w 48"/>
                  <a:gd name="T85" fmla="*/ 13 h 41"/>
                  <a:gd name="T86" fmla="*/ 25 w 48"/>
                  <a:gd name="T87" fmla="*/ 13 h 41"/>
                  <a:gd name="T88" fmla="*/ 25 w 48"/>
                  <a:gd name="T89" fmla="*/ 19 h 41"/>
                  <a:gd name="T90" fmla="*/ 39 w 48"/>
                  <a:gd name="T91" fmla="*/ 19 h 41"/>
                  <a:gd name="T92" fmla="*/ 43 w 48"/>
                  <a:gd name="T93" fmla="*/ 22 h 41"/>
                  <a:gd name="T94" fmla="*/ 43 w 48"/>
                  <a:gd name="T95" fmla="*/ 27 h 41"/>
                  <a:gd name="T96" fmla="*/ 45 w 48"/>
                  <a:gd name="T97" fmla="*/ 27 h 41"/>
                  <a:gd name="T98" fmla="*/ 48 w 48"/>
                  <a:gd name="T99" fmla="*/ 30 h 41"/>
                  <a:gd name="T100" fmla="*/ 48 w 48"/>
                  <a:gd name="T101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8" h="41">
                    <a:moveTo>
                      <a:pt x="48" y="38"/>
                    </a:moveTo>
                    <a:cubicBezTo>
                      <a:pt x="48" y="40"/>
                      <a:pt x="47" y="41"/>
                      <a:pt x="45" y="41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5" y="41"/>
                      <a:pt x="34" y="40"/>
                      <a:pt x="34" y="38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28"/>
                      <a:pt x="35" y="27"/>
                      <a:pt x="37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9" y="27"/>
                      <a:pt x="31" y="28"/>
                      <a:pt x="31" y="30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1" y="40"/>
                      <a:pt x="29" y="41"/>
                      <a:pt x="28" y="41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8" y="41"/>
                      <a:pt x="17" y="40"/>
                      <a:pt x="17" y="38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17" y="28"/>
                      <a:pt x="18" y="27"/>
                      <a:pt x="19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2" y="27"/>
                      <a:pt x="13" y="28"/>
                      <a:pt x="13" y="30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13" y="40"/>
                      <a:pt x="12" y="41"/>
                      <a:pt x="11" y="41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" y="41"/>
                      <a:pt x="0" y="40"/>
                      <a:pt x="0" y="38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28"/>
                      <a:pt x="1" y="27"/>
                      <a:pt x="2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0"/>
                      <a:pt x="6" y="19"/>
                      <a:pt x="8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13"/>
                      <a:pt x="17" y="12"/>
                      <a:pt x="17" y="11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1"/>
                      <a:pt x="18" y="0"/>
                      <a:pt x="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1" y="1"/>
                      <a:pt x="31" y="2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12"/>
                      <a:pt x="29" y="13"/>
                      <a:pt x="28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41" y="19"/>
                      <a:pt x="43" y="20"/>
                      <a:pt x="43" y="2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7" y="27"/>
                      <a:pt x="48" y="28"/>
                      <a:pt x="48" y="30"/>
                    </a:cubicBezTo>
                    <a:lnTo>
                      <a:pt x="48" y="38"/>
                    </a:lnTo>
                    <a:close/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" name="Group 30"/>
            <p:cNvGrpSpPr/>
            <p:nvPr/>
          </p:nvGrpSpPr>
          <p:grpSpPr>
            <a:xfrm>
              <a:off x="4784910" y="2834333"/>
              <a:ext cx="3572546" cy="1663040"/>
              <a:chOff x="4422674" y="2834333"/>
              <a:chExt cx="3572546" cy="1663040"/>
            </a:xfrm>
          </p:grpSpPr>
          <p:sp>
            <p:nvSpPr>
              <p:cNvPr id="21" name="Freeform: Shape 3"/>
              <p:cNvSpPr>
                <a:spLocks/>
              </p:cNvSpPr>
              <p:nvPr/>
            </p:nvSpPr>
            <p:spPr bwMode="auto">
              <a:xfrm>
                <a:off x="6537040" y="2834333"/>
                <a:ext cx="1458180" cy="1663040"/>
              </a:xfrm>
              <a:custGeom>
                <a:avLst/>
                <a:gdLst>
                  <a:gd name="T0" fmla="*/ 573 w 1146"/>
                  <a:gd name="T1" fmla="*/ 0 h 1307"/>
                  <a:gd name="T2" fmla="*/ 1146 w 1146"/>
                  <a:gd name="T3" fmla="*/ 287 h 1307"/>
                  <a:gd name="T4" fmla="*/ 1146 w 1146"/>
                  <a:gd name="T5" fmla="*/ 1021 h 1307"/>
                  <a:gd name="T6" fmla="*/ 573 w 1146"/>
                  <a:gd name="T7" fmla="*/ 1307 h 1307"/>
                  <a:gd name="T8" fmla="*/ 0 w 1146"/>
                  <a:gd name="T9" fmla="*/ 1021 h 1307"/>
                  <a:gd name="T10" fmla="*/ 0 w 1146"/>
                  <a:gd name="T11" fmla="*/ 287 h 1307"/>
                  <a:gd name="T12" fmla="*/ 573 w 1146"/>
                  <a:gd name="T13" fmla="*/ 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6" h="1307">
                    <a:moveTo>
                      <a:pt x="573" y="0"/>
                    </a:moveTo>
                    <a:lnTo>
                      <a:pt x="1146" y="287"/>
                    </a:lnTo>
                    <a:lnTo>
                      <a:pt x="1146" y="1021"/>
                    </a:lnTo>
                    <a:lnTo>
                      <a:pt x="573" y="1307"/>
                    </a:lnTo>
                    <a:lnTo>
                      <a:pt x="0" y="1021"/>
                    </a:lnTo>
                    <a:lnTo>
                      <a:pt x="0" y="287"/>
                    </a:lnTo>
                    <a:lnTo>
                      <a:pt x="5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3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Freeform: Shape 12"/>
              <p:cNvSpPr>
                <a:spLocks noChangeAspect="1"/>
              </p:cNvSpPr>
              <p:nvPr/>
            </p:nvSpPr>
            <p:spPr bwMode="auto">
              <a:xfrm>
                <a:off x="4422674" y="3390077"/>
                <a:ext cx="555680" cy="522954"/>
              </a:xfrm>
              <a:custGeom>
                <a:avLst/>
                <a:gdLst>
                  <a:gd name="connsiteX0" fmla="*/ 69646 w 508000"/>
                  <a:gd name="connsiteY0" fmla="*/ 394096 h 478080"/>
                  <a:gd name="connsiteX1" fmla="*/ 438355 w 508000"/>
                  <a:gd name="connsiteY1" fmla="*/ 394096 h 478080"/>
                  <a:gd name="connsiteX2" fmla="*/ 438355 w 508000"/>
                  <a:gd name="connsiteY2" fmla="*/ 422773 h 478080"/>
                  <a:gd name="connsiteX3" fmla="*/ 473178 w 508000"/>
                  <a:gd name="connsiteY3" fmla="*/ 422773 h 478080"/>
                  <a:gd name="connsiteX4" fmla="*/ 473178 w 508000"/>
                  <a:gd name="connsiteY4" fmla="*/ 447354 h 478080"/>
                  <a:gd name="connsiteX5" fmla="*/ 497758 w 508000"/>
                  <a:gd name="connsiteY5" fmla="*/ 447354 h 478080"/>
                  <a:gd name="connsiteX6" fmla="*/ 497758 w 508000"/>
                  <a:gd name="connsiteY6" fmla="*/ 478080 h 478080"/>
                  <a:gd name="connsiteX7" fmla="*/ 14339 w 508000"/>
                  <a:gd name="connsiteY7" fmla="*/ 478080 h 478080"/>
                  <a:gd name="connsiteX8" fmla="*/ 14339 w 508000"/>
                  <a:gd name="connsiteY8" fmla="*/ 447354 h 478080"/>
                  <a:gd name="connsiteX9" fmla="*/ 38920 w 508000"/>
                  <a:gd name="connsiteY9" fmla="*/ 447354 h 478080"/>
                  <a:gd name="connsiteX10" fmla="*/ 38920 w 508000"/>
                  <a:gd name="connsiteY10" fmla="*/ 422773 h 478080"/>
                  <a:gd name="connsiteX11" fmla="*/ 69646 w 508000"/>
                  <a:gd name="connsiteY11" fmla="*/ 422773 h 478080"/>
                  <a:gd name="connsiteX12" fmla="*/ 362031 w 508000"/>
                  <a:gd name="connsiteY12" fmla="*/ 193354 h 478080"/>
                  <a:gd name="connsiteX13" fmla="*/ 436842 w 508000"/>
                  <a:gd name="connsiteY13" fmla="*/ 193354 h 478080"/>
                  <a:gd name="connsiteX14" fmla="*/ 456791 w 508000"/>
                  <a:gd name="connsiteY14" fmla="*/ 213383 h 478080"/>
                  <a:gd name="connsiteX15" fmla="*/ 456791 w 508000"/>
                  <a:gd name="connsiteY15" fmla="*/ 233411 h 478080"/>
                  <a:gd name="connsiteX16" fmla="*/ 436842 w 508000"/>
                  <a:gd name="connsiteY16" fmla="*/ 233411 h 478080"/>
                  <a:gd name="connsiteX17" fmla="*/ 436842 w 508000"/>
                  <a:gd name="connsiteY17" fmla="*/ 373612 h 478080"/>
                  <a:gd name="connsiteX18" fmla="*/ 362031 w 508000"/>
                  <a:gd name="connsiteY18" fmla="*/ 373612 h 478080"/>
                  <a:gd name="connsiteX19" fmla="*/ 362031 w 508000"/>
                  <a:gd name="connsiteY19" fmla="*/ 233411 h 478080"/>
                  <a:gd name="connsiteX20" fmla="*/ 342081 w 508000"/>
                  <a:gd name="connsiteY20" fmla="*/ 233411 h 478080"/>
                  <a:gd name="connsiteX21" fmla="*/ 342081 w 508000"/>
                  <a:gd name="connsiteY21" fmla="*/ 213383 h 478080"/>
                  <a:gd name="connsiteX22" fmla="*/ 362031 w 508000"/>
                  <a:gd name="connsiteY22" fmla="*/ 193354 h 478080"/>
                  <a:gd name="connsiteX23" fmla="*/ 218644 w 508000"/>
                  <a:gd name="connsiteY23" fmla="*/ 193354 h 478080"/>
                  <a:gd name="connsiteX24" fmla="*/ 293455 w 508000"/>
                  <a:gd name="connsiteY24" fmla="*/ 193354 h 478080"/>
                  <a:gd name="connsiteX25" fmla="*/ 313404 w 508000"/>
                  <a:gd name="connsiteY25" fmla="*/ 213383 h 478080"/>
                  <a:gd name="connsiteX26" fmla="*/ 313404 w 508000"/>
                  <a:gd name="connsiteY26" fmla="*/ 233411 h 478080"/>
                  <a:gd name="connsiteX27" fmla="*/ 293455 w 508000"/>
                  <a:gd name="connsiteY27" fmla="*/ 233411 h 478080"/>
                  <a:gd name="connsiteX28" fmla="*/ 293455 w 508000"/>
                  <a:gd name="connsiteY28" fmla="*/ 373612 h 478080"/>
                  <a:gd name="connsiteX29" fmla="*/ 213656 w 508000"/>
                  <a:gd name="connsiteY29" fmla="*/ 373612 h 478080"/>
                  <a:gd name="connsiteX30" fmla="*/ 213656 w 508000"/>
                  <a:gd name="connsiteY30" fmla="*/ 233411 h 478080"/>
                  <a:gd name="connsiteX31" fmla="*/ 198694 w 508000"/>
                  <a:gd name="connsiteY31" fmla="*/ 233411 h 478080"/>
                  <a:gd name="connsiteX32" fmla="*/ 198694 w 508000"/>
                  <a:gd name="connsiteY32" fmla="*/ 213383 h 478080"/>
                  <a:gd name="connsiteX33" fmla="*/ 218644 w 508000"/>
                  <a:gd name="connsiteY33" fmla="*/ 193354 h 478080"/>
                  <a:gd name="connsiteX34" fmla="*/ 73208 w 508000"/>
                  <a:gd name="connsiteY34" fmla="*/ 193354 h 478080"/>
                  <a:gd name="connsiteX35" fmla="*/ 148019 w 508000"/>
                  <a:gd name="connsiteY35" fmla="*/ 193354 h 478080"/>
                  <a:gd name="connsiteX36" fmla="*/ 167968 w 508000"/>
                  <a:gd name="connsiteY36" fmla="*/ 213383 h 478080"/>
                  <a:gd name="connsiteX37" fmla="*/ 167968 w 508000"/>
                  <a:gd name="connsiteY37" fmla="*/ 233411 h 478080"/>
                  <a:gd name="connsiteX38" fmla="*/ 148019 w 508000"/>
                  <a:gd name="connsiteY38" fmla="*/ 233411 h 478080"/>
                  <a:gd name="connsiteX39" fmla="*/ 148019 w 508000"/>
                  <a:gd name="connsiteY39" fmla="*/ 373612 h 478080"/>
                  <a:gd name="connsiteX40" fmla="*/ 73208 w 508000"/>
                  <a:gd name="connsiteY40" fmla="*/ 373612 h 478080"/>
                  <a:gd name="connsiteX41" fmla="*/ 73208 w 508000"/>
                  <a:gd name="connsiteY41" fmla="*/ 233411 h 478080"/>
                  <a:gd name="connsiteX42" fmla="*/ 53258 w 508000"/>
                  <a:gd name="connsiteY42" fmla="*/ 233411 h 478080"/>
                  <a:gd name="connsiteX43" fmla="*/ 53258 w 508000"/>
                  <a:gd name="connsiteY43" fmla="*/ 213383 h 478080"/>
                  <a:gd name="connsiteX44" fmla="*/ 73208 w 508000"/>
                  <a:gd name="connsiteY44" fmla="*/ 193354 h 478080"/>
                  <a:gd name="connsiteX45" fmla="*/ 234079 w 508000"/>
                  <a:gd name="connsiteY45" fmla="*/ 68402 h 478080"/>
                  <a:gd name="connsiteX46" fmla="*/ 169334 w 508000"/>
                  <a:gd name="connsiteY46" fmla="*/ 108199 h 478080"/>
                  <a:gd name="connsiteX47" fmla="*/ 169334 w 508000"/>
                  <a:gd name="connsiteY47" fmla="*/ 113174 h 478080"/>
                  <a:gd name="connsiteX48" fmla="*/ 174314 w 508000"/>
                  <a:gd name="connsiteY48" fmla="*/ 113174 h 478080"/>
                  <a:gd name="connsiteX49" fmla="*/ 333687 w 508000"/>
                  <a:gd name="connsiteY49" fmla="*/ 113174 h 478080"/>
                  <a:gd name="connsiteX50" fmla="*/ 338667 w 508000"/>
                  <a:gd name="connsiteY50" fmla="*/ 113174 h 478080"/>
                  <a:gd name="connsiteX51" fmla="*/ 338667 w 508000"/>
                  <a:gd name="connsiteY51" fmla="*/ 108199 h 478080"/>
                  <a:gd name="connsiteX52" fmla="*/ 273922 w 508000"/>
                  <a:gd name="connsiteY52" fmla="*/ 68402 h 478080"/>
                  <a:gd name="connsiteX53" fmla="*/ 234079 w 508000"/>
                  <a:gd name="connsiteY53" fmla="*/ 68402 h 478080"/>
                  <a:gd name="connsiteX54" fmla="*/ 234079 w 508000"/>
                  <a:gd name="connsiteY54" fmla="*/ 3732 h 478080"/>
                  <a:gd name="connsiteX55" fmla="*/ 273922 w 508000"/>
                  <a:gd name="connsiteY55" fmla="*/ 3732 h 478080"/>
                  <a:gd name="connsiteX56" fmla="*/ 488079 w 508000"/>
                  <a:gd name="connsiteY56" fmla="*/ 123123 h 478080"/>
                  <a:gd name="connsiteX57" fmla="*/ 508000 w 508000"/>
                  <a:gd name="connsiteY57" fmla="*/ 157946 h 478080"/>
                  <a:gd name="connsiteX58" fmla="*/ 508000 w 508000"/>
                  <a:gd name="connsiteY58" fmla="*/ 172870 h 478080"/>
                  <a:gd name="connsiteX59" fmla="*/ 0 w 508000"/>
                  <a:gd name="connsiteY59" fmla="*/ 172870 h 478080"/>
                  <a:gd name="connsiteX60" fmla="*/ 0 w 508000"/>
                  <a:gd name="connsiteY60" fmla="*/ 157946 h 478080"/>
                  <a:gd name="connsiteX61" fmla="*/ 19922 w 508000"/>
                  <a:gd name="connsiteY61" fmla="*/ 123123 h 478080"/>
                  <a:gd name="connsiteX62" fmla="*/ 234079 w 508000"/>
                  <a:gd name="connsiteY62" fmla="*/ 3732 h 478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08000" h="478080">
                    <a:moveTo>
                      <a:pt x="69646" y="394096"/>
                    </a:moveTo>
                    <a:lnTo>
                      <a:pt x="438355" y="394096"/>
                    </a:lnTo>
                    <a:lnTo>
                      <a:pt x="438355" y="422773"/>
                    </a:lnTo>
                    <a:lnTo>
                      <a:pt x="473178" y="422773"/>
                    </a:lnTo>
                    <a:lnTo>
                      <a:pt x="473178" y="447354"/>
                    </a:lnTo>
                    <a:lnTo>
                      <a:pt x="497758" y="447354"/>
                    </a:lnTo>
                    <a:lnTo>
                      <a:pt x="497758" y="478080"/>
                    </a:lnTo>
                    <a:lnTo>
                      <a:pt x="14339" y="478080"/>
                    </a:lnTo>
                    <a:lnTo>
                      <a:pt x="14339" y="447354"/>
                    </a:lnTo>
                    <a:lnTo>
                      <a:pt x="38920" y="447354"/>
                    </a:lnTo>
                    <a:lnTo>
                      <a:pt x="38920" y="422773"/>
                    </a:lnTo>
                    <a:lnTo>
                      <a:pt x="69646" y="422773"/>
                    </a:lnTo>
                    <a:close/>
                    <a:moveTo>
                      <a:pt x="362031" y="193354"/>
                    </a:moveTo>
                    <a:cubicBezTo>
                      <a:pt x="362031" y="193354"/>
                      <a:pt x="362031" y="193354"/>
                      <a:pt x="436842" y="193354"/>
                    </a:cubicBezTo>
                    <a:cubicBezTo>
                      <a:pt x="446816" y="193354"/>
                      <a:pt x="456791" y="203368"/>
                      <a:pt x="456791" y="213383"/>
                    </a:cubicBezTo>
                    <a:cubicBezTo>
                      <a:pt x="456791" y="213383"/>
                      <a:pt x="456791" y="213383"/>
                      <a:pt x="456791" y="233411"/>
                    </a:cubicBezTo>
                    <a:cubicBezTo>
                      <a:pt x="456791" y="233411"/>
                      <a:pt x="456791" y="233411"/>
                      <a:pt x="436842" y="233411"/>
                    </a:cubicBezTo>
                    <a:cubicBezTo>
                      <a:pt x="436842" y="233411"/>
                      <a:pt x="436842" y="233411"/>
                      <a:pt x="436842" y="373612"/>
                    </a:cubicBezTo>
                    <a:lnTo>
                      <a:pt x="362031" y="373612"/>
                    </a:lnTo>
                    <a:cubicBezTo>
                      <a:pt x="362031" y="373612"/>
                      <a:pt x="362031" y="373612"/>
                      <a:pt x="362031" y="233411"/>
                    </a:cubicBezTo>
                    <a:cubicBezTo>
                      <a:pt x="362031" y="233411"/>
                      <a:pt x="362031" y="233411"/>
                      <a:pt x="342081" y="233411"/>
                    </a:cubicBezTo>
                    <a:cubicBezTo>
                      <a:pt x="342081" y="233411"/>
                      <a:pt x="342081" y="233411"/>
                      <a:pt x="342081" y="213383"/>
                    </a:cubicBezTo>
                    <a:cubicBezTo>
                      <a:pt x="342081" y="203368"/>
                      <a:pt x="352056" y="193354"/>
                      <a:pt x="362031" y="193354"/>
                    </a:cubicBezTo>
                    <a:close/>
                    <a:moveTo>
                      <a:pt x="218644" y="193354"/>
                    </a:moveTo>
                    <a:cubicBezTo>
                      <a:pt x="218644" y="193354"/>
                      <a:pt x="218644" y="193354"/>
                      <a:pt x="293455" y="193354"/>
                    </a:cubicBezTo>
                    <a:cubicBezTo>
                      <a:pt x="303429" y="193354"/>
                      <a:pt x="313404" y="203368"/>
                      <a:pt x="313404" y="213383"/>
                    </a:cubicBezTo>
                    <a:cubicBezTo>
                      <a:pt x="313404" y="213383"/>
                      <a:pt x="313404" y="213383"/>
                      <a:pt x="313404" y="233411"/>
                    </a:cubicBezTo>
                    <a:cubicBezTo>
                      <a:pt x="313404" y="233411"/>
                      <a:pt x="313404" y="233411"/>
                      <a:pt x="293455" y="233411"/>
                    </a:cubicBezTo>
                    <a:cubicBezTo>
                      <a:pt x="293455" y="233411"/>
                      <a:pt x="293455" y="233411"/>
                      <a:pt x="293455" y="373612"/>
                    </a:cubicBezTo>
                    <a:lnTo>
                      <a:pt x="213656" y="373612"/>
                    </a:lnTo>
                    <a:cubicBezTo>
                      <a:pt x="213656" y="373612"/>
                      <a:pt x="213656" y="373612"/>
                      <a:pt x="213656" y="233411"/>
                    </a:cubicBezTo>
                    <a:cubicBezTo>
                      <a:pt x="213656" y="233411"/>
                      <a:pt x="213656" y="233411"/>
                      <a:pt x="198694" y="233411"/>
                    </a:cubicBezTo>
                    <a:cubicBezTo>
                      <a:pt x="198694" y="233411"/>
                      <a:pt x="198694" y="233411"/>
                      <a:pt x="198694" y="213383"/>
                    </a:cubicBezTo>
                    <a:cubicBezTo>
                      <a:pt x="198694" y="203368"/>
                      <a:pt x="208669" y="193354"/>
                      <a:pt x="218644" y="193354"/>
                    </a:cubicBezTo>
                    <a:close/>
                    <a:moveTo>
                      <a:pt x="73208" y="193354"/>
                    </a:moveTo>
                    <a:cubicBezTo>
                      <a:pt x="73208" y="193354"/>
                      <a:pt x="73208" y="193354"/>
                      <a:pt x="148019" y="193354"/>
                    </a:cubicBezTo>
                    <a:cubicBezTo>
                      <a:pt x="157993" y="193354"/>
                      <a:pt x="167968" y="203368"/>
                      <a:pt x="167968" y="213383"/>
                    </a:cubicBezTo>
                    <a:cubicBezTo>
                      <a:pt x="167968" y="213383"/>
                      <a:pt x="167968" y="213383"/>
                      <a:pt x="167968" y="233411"/>
                    </a:cubicBezTo>
                    <a:cubicBezTo>
                      <a:pt x="167968" y="233411"/>
                      <a:pt x="167968" y="233411"/>
                      <a:pt x="148019" y="233411"/>
                    </a:cubicBezTo>
                    <a:cubicBezTo>
                      <a:pt x="148019" y="233411"/>
                      <a:pt x="148019" y="233411"/>
                      <a:pt x="148019" y="373612"/>
                    </a:cubicBezTo>
                    <a:lnTo>
                      <a:pt x="73208" y="373612"/>
                    </a:lnTo>
                    <a:cubicBezTo>
                      <a:pt x="73208" y="373612"/>
                      <a:pt x="73208" y="373612"/>
                      <a:pt x="73208" y="233411"/>
                    </a:cubicBezTo>
                    <a:cubicBezTo>
                      <a:pt x="73208" y="233411"/>
                      <a:pt x="73208" y="233411"/>
                      <a:pt x="53258" y="233411"/>
                    </a:cubicBezTo>
                    <a:cubicBezTo>
                      <a:pt x="53258" y="233411"/>
                      <a:pt x="53258" y="233411"/>
                      <a:pt x="53258" y="213383"/>
                    </a:cubicBezTo>
                    <a:cubicBezTo>
                      <a:pt x="53258" y="203368"/>
                      <a:pt x="63233" y="193354"/>
                      <a:pt x="73208" y="193354"/>
                    </a:cubicBezTo>
                    <a:close/>
                    <a:moveTo>
                      <a:pt x="234079" y="68402"/>
                    </a:moveTo>
                    <a:cubicBezTo>
                      <a:pt x="234079" y="68402"/>
                      <a:pt x="234079" y="68402"/>
                      <a:pt x="169334" y="108199"/>
                    </a:cubicBezTo>
                    <a:cubicBezTo>
                      <a:pt x="169334" y="108199"/>
                      <a:pt x="169334" y="108199"/>
                      <a:pt x="169334" y="113174"/>
                    </a:cubicBezTo>
                    <a:cubicBezTo>
                      <a:pt x="169334" y="113174"/>
                      <a:pt x="169334" y="113174"/>
                      <a:pt x="174314" y="113174"/>
                    </a:cubicBezTo>
                    <a:lnTo>
                      <a:pt x="333687" y="113174"/>
                    </a:lnTo>
                    <a:cubicBezTo>
                      <a:pt x="338667" y="113174"/>
                      <a:pt x="338667" y="113174"/>
                      <a:pt x="338667" y="113174"/>
                    </a:cubicBezTo>
                    <a:cubicBezTo>
                      <a:pt x="338667" y="108199"/>
                      <a:pt x="338667" y="108199"/>
                      <a:pt x="338667" y="108199"/>
                    </a:cubicBezTo>
                    <a:cubicBezTo>
                      <a:pt x="338667" y="108199"/>
                      <a:pt x="338667" y="108199"/>
                      <a:pt x="273922" y="68402"/>
                    </a:cubicBezTo>
                    <a:cubicBezTo>
                      <a:pt x="258981" y="63428"/>
                      <a:pt x="249020" y="63428"/>
                      <a:pt x="234079" y="68402"/>
                    </a:cubicBezTo>
                    <a:close/>
                    <a:moveTo>
                      <a:pt x="234079" y="3732"/>
                    </a:moveTo>
                    <a:cubicBezTo>
                      <a:pt x="249020" y="-1243"/>
                      <a:pt x="258981" y="-1243"/>
                      <a:pt x="273922" y="3732"/>
                    </a:cubicBezTo>
                    <a:lnTo>
                      <a:pt x="488079" y="123123"/>
                    </a:lnTo>
                    <a:cubicBezTo>
                      <a:pt x="498039" y="128098"/>
                      <a:pt x="508000" y="143022"/>
                      <a:pt x="508000" y="157946"/>
                    </a:cubicBezTo>
                    <a:cubicBezTo>
                      <a:pt x="508000" y="157946"/>
                      <a:pt x="508000" y="157946"/>
                      <a:pt x="508000" y="172870"/>
                    </a:cubicBezTo>
                    <a:cubicBezTo>
                      <a:pt x="508000" y="172870"/>
                      <a:pt x="508000" y="172870"/>
                      <a:pt x="0" y="172870"/>
                    </a:cubicBezTo>
                    <a:cubicBezTo>
                      <a:pt x="0" y="172870"/>
                      <a:pt x="0" y="172870"/>
                      <a:pt x="0" y="157946"/>
                    </a:cubicBezTo>
                    <a:cubicBezTo>
                      <a:pt x="0" y="143022"/>
                      <a:pt x="9961" y="128098"/>
                      <a:pt x="19922" y="123123"/>
                    </a:cubicBezTo>
                    <a:cubicBezTo>
                      <a:pt x="19922" y="123123"/>
                      <a:pt x="19922" y="123123"/>
                      <a:pt x="234079" y="3732"/>
                    </a:cubicBez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" name="Group 31"/>
            <p:cNvGrpSpPr/>
            <p:nvPr/>
          </p:nvGrpSpPr>
          <p:grpSpPr>
            <a:xfrm>
              <a:off x="7362938" y="2834333"/>
              <a:ext cx="3559128" cy="1663040"/>
              <a:chOff x="6776352" y="2834333"/>
              <a:chExt cx="3559128" cy="1663040"/>
            </a:xfrm>
          </p:grpSpPr>
          <p:sp>
            <p:nvSpPr>
              <p:cNvPr id="19" name="Freeform: Shape 4"/>
              <p:cNvSpPr>
                <a:spLocks/>
              </p:cNvSpPr>
              <p:nvPr/>
            </p:nvSpPr>
            <p:spPr bwMode="auto">
              <a:xfrm>
                <a:off x="8877300" y="2834333"/>
                <a:ext cx="1458180" cy="1663040"/>
              </a:xfrm>
              <a:custGeom>
                <a:avLst/>
                <a:gdLst>
                  <a:gd name="T0" fmla="*/ 573 w 1146"/>
                  <a:gd name="T1" fmla="*/ 0 h 1307"/>
                  <a:gd name="T2" fmla="*/ 1146 w 1146"/>
                  <a:gd name="T3" fmla="*/ 287 h 1307"/>
                  <a:gd name="T4" fmla="*/ 1146 w 1146"/>
                  <a:gd name="T5" fmla="*/ 1021 h 1307"/>
                  <a:gd name="T6" fmla="*/ 573 w 1146"/>
                  <a:gd name="T7" fmla="*/ 1307 h 1307"/>
                  <a:gd name="T8" fmla="*/ 0 w 1146"/>
                  <a:gd name="T9" fmla="*/ 1021 h 1307"/>
                  <a:gd name="T10" fmla="*/ 0 w 1146"/>
                  <a:gd name="T11" fmla="*/ 287 h 1307"/>
                  <a:gd name="T12" fmla="*/ 573 w 1146"/>
                  <a:gd name="T13" fmla="*/ 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6" h="1307">
                    <a:moveTo>
                      <a:pt x="573" y="0"/>
                    </a:moveTo>
                    <a:lnTo>
                      <a:pt x="1146" y="287"/>
                    </a:lnTo>
                    <a:lnTo>
                      <a:pt x="1146" y="1021"/>
                    </a:lnTo>
                    <a:lnTo>
                      <a:pt x="573" y="1307"/>
                    </a:lnTo>
                    <a:lnTo>
                      <a:pt x="0" y="1021"/>
                    </a:lnTo>
                    <a:lnTo>
                      <a:pt x="0" y="287"/>
                    </a:lnTo>
                    <a:lnTo>
                      <a:pt x="5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4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Freeform: Shape 13"/>
              <p:cNvSpPr/>
              <p:nvPr/>
            </p:nvSpPr>
            <p:spPr>
              <a:xfrm>
                <a:off x="6776352" y="3382175"/>
                <a:ext cx="530856" cy="530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96" y="15577"/>
                    </a:moveTo>
                    <a:cubicBezTo>
                      <a:pt x="12144" y="16865"/>
                      <a:pt x="9844" y="18851"/>
                      <a:pt x="8177" y="21278"/>
                    </a:cubicBezTo>
                    <a:cubicBezTo>
                      <a:pt x="9017" y="21487"/>
                      <a:pt x="9895" y="21600"/>
                      <a:pt x="10801" y="21600"/>
                    </a:cubicBezTo>
                    <a:cubicBezTo>
                      <a:pt x="12429" y="21600"/>
                      <a:pt x="13973" y="21237"/>
                      <a:pt x="15358" y="20591"/>
                    </a:cubicBezTo>
                    <a:cubicBezTo>
                      <a:pt x="15580" y="19502"/>
                      <a:pt x="15699" y="18376"/>
                      <a:pt x="15699" y="17222"/>
                    </a:cubicBezTo>
                    <a:cubicBezTo>
                      <a:pt x="15699" y="16807"/>
                      <a:pt x="15679" y="16394"/>
                      <a:pt x="15648" y="15985"/>
                    </a:cubicBezTo>
                    <a:cubicBezTo>
                      <a:pt x="15371" y="15896"/>
                      <a:pt x="15116" y="15757"/>
                      <a:pt x="14896" y="15577"/>
                    </a:cubicBezTo>
                    <a:close/>
                    <a:moveTo>
                      <a:pt x="18049" y="2796"/>
                    </a:moveTo>
                    <a:cubicBezTo>
                      <a:pt x="16319" y="2963"/>
                      <a:pt x="14667" y="3397"/>
                      <a:pt x="13127" y="4050"/>
                    </a:cubicBezTo>
                    <a:cubicBezTo>
                      <a:pt x="13136" y="4125"/>
                      <a:pt x="13139" y="4202"/>
                      <a:pt x="13139" y="4280"/>
                    </a:cubicBezTo>
                    <a:cubicBezTo>
                      <a:pt x="13139" y="4642"/>
                      <a:pt x="13052" y="4984"/>
                      <a:pt x="12904" y="5289"/>
                    </a:cubicBezTo>
                    <a:cubicBezTo>
                      <a:pt x="14441" y="7094"/>
                      <a:pt x="15635" y="9198"/>
                      <a:pt x="16388" y="11500"/>
                    </a:cubicBezTo>
                    <a:cubicBezTo>
                      <a:pt x="17323" y="11517"/>
                      <a:pt x="18121" y="12090"/>
                      <a:pt x="18465" y="12903"/>
                    </a:cubicBezTo>
                    <a:cubicBezTo>
                      <a:pt x="19505" y="12797"/>
                      <a:pt x="20517" y="12599"/>
                      <a:pt x="21493" y="12312"/>
                    </a:cubicBezTo>
                    <a:cubicBezTo>
                      <a:pt x="21562" y="11817"/>
                      <a:pt x="21600" y="11314"/>
                      <a:pt x="21600" y="10799"/>
                    </a:cubicBezTo>
                    <a:cubicBezTo>
                      <a:pt x="21600" y="7626"/>
                      <a:pt x="20230" y="4772"/>
                      <a:pt x="18049" y="2796"/>
                    </a:cubicBezTo>
                    <a:close/>
                    <a:moveTo>
                      <a:pt x="13739" y="14349"/>
                    </a:moveTo>
                    <a:cubicBezTo>
                      <a:pt x="11074" y="13908"/>
                      <a:pt x="8601" y="12890"/>
                      <a:pt x="6450" y="11433"/>
                    </a:cubicBezTo>
                    <a:cubicBezTo>
                      <a:pt x="6101" y="11646"/>
                      <a:pt x="5691" y="11773"/>
                      <a:pt x="5251" y="11773"/>
                    </a:cubicBezTo>
                    <a:cubicBezTo>
                      <a:pt x="5090" y="11773"/>
                      <a:pt x="4933" y="11755"/>
                      <a:pt x="4781" y="11724"/>
                    </a:cubicBezTo>
                    <a:cubicBezTo>
                      <a:pt x="3750" y="13677"/>
                      <a:pt x="3093" y="15854"/>
                      <a:pt x="2903" y="18164"/>
                    </a:cubicBezTo>
                    <a:cubicBezTo>
                      <a:pt x="3931" y="19266"/>
                      <a:pt x="5186" y="20154"/>
                      <a:pt x="6595" y="20750"/>
                    </a:cubicBezTo>
                    <a:cubicBezTo>
                      <a:pt x="8345" y="18059"/>
                      <a:pt x="10792" y="15833"/>
                      <a:pt x="13739" y="14349"/>
                    </a:cubicBezTo>
                    <a:close/>
                    <a:moveTo>
                      <a:pt x="17258" y="15906"/>
                    </a:moveTo>
                    <a:cubicBezTo>
                      <a:pt x="17290" y="16340"/>
                      <a:pt x="17306" y="16780"/>
                      <a:pt x="17306" y="17222"/>
                    </a:cubicBezTo>
                    <a:cubicBezTo>
                      <a:pt x="17306" y="18003"/>
                      <a:pt x="17256" y="18770"/>
                      <a:pt x="17163" y="19525"/>
                    </a:cubicBezTo>
                    <a:cubicBezTo>
                      <a:pt x="18993" y="18186"/>
                      <a:pt x="20389" y="16288"/>
                      <a:pt x="21091" y="14080"/>
                    </a:cubicBezTo>
                    <a:cubicBezTo>
                      <a:pt x="20259" y="14281"/>
                      <a:pt x="19403" y="14425"/>
                      <a:pt x="18531" y="14508"/>
                    </a:cubicBezTo>
                    <a:cubicBezTo>
                      <a:pt x="18326" y="15137"/>
                      <a:pt x="17860" y="15646"/>
                      <a:pt x="17258" y="15906"/>
                    </a:cubicBezTo>
                    <a:close/>
                    <a:moveTo>
                      <a:pt x="14278" y="12804"/>
                    </a:moveTo>
                    <a:cubicBezTo>
                      <a:pt x="14421" y="12507"/>
                      <a:pt x="14624" y="12244"/>
                      <a:pt x="14874" y="12035"/>
                    </a:cubicBezTo>
                    <a:cubicBezTo>
                      <a:pt x="14196" y="9947"/>
                      <a:pt x="13122" y="8037"/>
                      <a:pt x="11738" y="6396"/>
                    </a:cubicBezTo>
                    <a:cubicBezTo>
                      <a:pt x="11462" y="6512"/>
                      <a:pt x="11160" y="6577"/>
                      <a:pt x="10842" y="6577"/>
                    </a:cubicBezTo>
                    <a:cubicBezTo>
                      <a:pt x="10343" y="6577"/>
                      <a:pt x="9883" y="6417"/>
                      <a:pt x="9507" y="6147"/>
                    </a:cubicBezTo>
                    <a:cubicBezTo>
                      <a:pt x="8673" y="6781"/>
                      <a:pt x="7903" y="7490"/>
                      <a:pt x="7202" y="8265"/>
                    </a:cubicBezTo>
                    <a:cubicBezTo>
                      <a:pt x="7421" y="8615"/>
                      <a:pt x="7550" y="9030"/>
                      <a:pt x="7550" y="9475"/>
                    </a:cubicBezTo>
                    <a:cubicBezTo>
                      <a:pt x="7550" y="9715"/>
                      <a:pt x="7513" y="9946"/>
                      <a:pt x="7444" y="10163"/>
                    </a:cubicBezTo>
                    <a:cubicBezTo>
                      <a:pt x="9459" y="11510"/>
                      <a:pt x="11779" y="12433"/>
                      <a:pt x="14278" y="12804"/>
                    </a:cubicBezTo>
                    <a:close/>
                    <a:moveTo>
                      <a:pt x="10842" y="1982"/>
                    </a:moveTo>
                    <a:cubicBezTo>
                      <a:pt x="11448" y="1982"/>
                      <a:pt x="11999" y="2219"/>
                      <a:pt x="12409" y="2604"/>
                    </a:cubicBezTo>
                    <a:cubicBezTo>
                      <a:pt x="13608" y="2088"/>
                      <a:pt x="14870" y="1692"/>
                      <a:pt x="16183" y="1439"/>
                    </a:cubicBezTo>
                    <a:cubicBezTo>
                      <a:pt x="14599" y="526"/>
                      <a:pt x="12761" y="0"/>
                      <a:pt x="10801" y="0"/>
                    </a:cubicBezTo>
                    <a:cubicBezTo>
                      <a:pt x="9464" y="0"/>
                      <a:pt x="8183" y="245"/>
                      <a:pt x="7001" y="690"/>
                    </a:cubicBezTo>
                    <a:cubicBezTo>
                      <a:pt x="7940" y="1152"/>
                      <a:pt x="8833" y="1693"/>
                      <a:pt x="9674" y="2303"/>
                    </a:cubicBezTo>
                    <a:cubicBezTo>
                      <a:pt x="10018" y="2100"/>
                      <a:pt x="10415" y="1982"/>
                      <a:pt x="10842" y="1982"/>
                    </a:cubicBezTo>
                    <a:close/>
                    <a:moveTo>
                      <a:pt x="2954" y="9475"/>
                    </a:moveTo>
                    <a:cubicBezTo>
                      <a:pt x="2954" y="9153"/>
                      <a:pt x="3021" y="8844"/>
                      <a:pt x="3141" y="8566"/>
                    </a:cubicBezTo>
                    <a:cubicBezTo>
                      <a:pt x="2404" y="7757"/>
                      <a:pt x="1736" y="6884"/>
                      <a:pt x="1151" y="5952"/>
                    </a:cubicBezTo>
                    <a:cubicBezTo>
                      <a:pt x="417" y="7410"/>
                      <a:pt x="0" y="9056"/>
                      <a:pt x="0" y="10799"/>
                    </a:cubicBezTo>
                    <a:cubicBezTo>
                      <a:pt x="0" y="12819"/>
                      <a:pt x="556" y="14708"/>
                      <a:pt x="1521" y="16325"/>
                    </a:cubicBezTo>
                    <a:cubicBezTo>
                      <a:pt x="1866" y="14381"/>
                      <a:pt x="2520" y="12545"/>
                      <a:pt x="3424" y="10861"/>
                    </a:cubicBezTo>
                    <a:cubicBezTo>
                      <a:pt x="3130" y="10477"/>
                      <a:pt x="2954" y="9996"/>
                      <a:pt x="2954" y="9475"/>
                    </a:cubicBezTo>
                    <a:close/>
                    <a:moveTo>
                      <a:pt x="5251" y="7176"/>
                    </a:moveTo>
                    <a:cubicBezTo>
                      <a:pt x="5487" y="7176"/>
                      <a:pt x="5715" y="7213"/>
                      <a:pt x="5930" y="7278"/>
                    </a:cubicBezTo>
                    <a:cubicBezTo>
                      <a:pt x="6738" y="6372"/>
                      <a:pt x="7636" y="5547"/>
                      <a:pt x="8608" y="4813"/>
                    </a:cubicBezTo>
                    <a:cubicBezTo>
                      <a:pt x="8567" y="4642"/>
                      <a:pt x="8543" y="4464"/>
                      <a:pt x="8543" y="4280"/>
                    </a:cubicBezTo>
                    <a:cubicBezTo>
                      <a:pt x="8543" y="4026"/>
                      <a:pt x="8587" y="3781"/>
                      <a:pt x="8663" y="3552"/>
                    </a:cubicBezTo>
                    <a:cubicBezTo>
                      <a:pt x="7575" y="2771"/>
                      <a:pt x="6391" y="2115"/>
                      <a:pt x="5131" y="1609"/>
                    </a:cubicBezTo>
                    <a:cubicBezTo>
                      <a:pt x="3949" y="2338"/>
                      <a:pt x="2920" y="3289"/>
                      <a:pt x="2099" y="4405"/>
                    </a:cubicBezTo>
                    <a:cubicBezTo>
                      <a:pt x="2708" y="5484"/>
                      <a:pt x="3433" y="6491"/>
                      <a:pt x="4256" y="7407"/>
                    </a:cubicBezTo>
                    <a:cubicBezTo>
                      <a:pt x="4557" y="7261"/>
                      <a:pt x="4895" y="7176"/>
                      <a:pt x="5251" y="7176"/>
                    </a:cubicBezTo>
                    <a:close/>
                  </a:path>
                </a:pathLst>
              </a:custGeom>
              <a:solidFill>
                <a:schemeClr val="accent4">
                  <a:lumMod val="100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Group 16"/>
            <p:cNvGrpSpPr/>
            <p:nvPr/>
          </p:nvGrpSpPr>
          <p:grpSpPr>
            <a:xfrm>
              <a:off x="1390565" y="4761148"/>
              <a:ext cx="2213143" cy="857260"/>
              <a:chOff x="1732858" y="5001250"/>
              <a:chExt cx="2213143" cy="857260"/>
            </a:xfrm>
          </p:grpSpPr>
          <p:sp>
            <p:nvSpPr>
              <p:cNvPr id="17" name="TextBox 17"/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>
                    <a:solidFill>
                      <a:schemeClr val="accent2"/>
                    </a:solidFill>
                  </a:rPr>
                  <a:t>架构</a:t>
                </a:r>
                <a:r>
                  <a:rPr lang="zh-CN" altLang="en-US" sz="1400" b="1" dirty="0" smtClean="0">
                    <a:solidFill>
                      <a:schemeClr val="accent2"/>
                    </a:solidFill>
                  </a:rPr>
                  <a:t>方案设计示意图</a:t>
                </a:r>
                <a:endParaRPr lang="zh-CN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TextBox 18"/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zh-CN" sz="1000" dirty="0"/>
                  <a:t>茶园管理系统</a:t>
                </a:r>
                <a:r>
                  <a:rPr lang="en-US" altLang="zh-CN" sz="1000" dirty="0"/>
                  <a:t>-</a:t>
                </a:r>
                <a:r>
                  <a:rPr lang="zh-CN" altLang="zh-CN" sz="1000" dirty="0"/>
                  <a:t>结构</a:t>
                </a:r>
                <a:r>
                  <a:rPr lang="zh-CN" altLang="en-US" sz="1000" dirty="0"/>
                  <a:t>分析及业务分析</a:t>
                </a:r>
                <a:br>
                  <a:rPr lang="zh-CN" altLang="en-US" sz="1000" dirty="0"/>
                </a:br>
                <a:r>
                  <a:rPr lang="zh-CN" altLang="en-US" sz="1000" dirty="0"/>
                  <a:t>（</a:t>
                </a:r>
                <a:r>
                  <a:rPr lang="zh-CN" altLang="zh-CN" sz="1000" dirty="0"/>
                  <a:t>系统概述</a:t>
                </a:r>
                <a:r>
                  <a:rPr lang="zh-CN" altLang="en-US" sz="1000" dirty="0"/>
                  <a:t>）</a:t>
                </a:r>
              </a:p>
            </p:txBody>
          </p:sp>
        </p:grpSp>
        <p:grpSp>
          <p:nvGrpSpPr>
            <p:cNvPr id="8" name="Group 19"/>
            <p:cNvGrpSpPr/>
            <p:nvPr/>
          </p:nvGrpSpPr>
          <p:grpSpPr>
            <a:xfrm>
              <a:off x="3956180" y="4761147"/>
              <a:ext cx="2213143" cy="857261"/>
              <a:chOff x="1732858" y="5001249"/>
              <a:chExt cx="2213143" cy="857261"/>
            </a:xfrm>
          </p:grpSpPr>
          <p:sp>
            <p:nvSpPr>
              <p:cNvPr id="15" name="TextBox 20"/>
              <p:cNvSpPr txBox="1">
                <a:spLocks/>
              </p:cNvSpPr>
              <p:nvPr/>
            </p:nvSpPr>
            <p:spPr bwMode="auto">
              <a:xfrm>
                <a:off x="1732858" y="5001249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 smtClean="0">
                    <a:solidFill>
                      <a:schemeClr val="accent2"/>
                    </a:solidFill>
                  </a:rPr>
                  <a:t>主体业务梳理</a:t>
                </a:r>
                <a:endParaRPr lang="zh-CN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6" name="TextBox 21"/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zh-CN" sz="1000" dirty="0"/>
                  <a:t>茶园</a:t>
                </a:r>
                <a:r>
                  <a:rPr lang="zh-CN" altLang="zh-CN" sz="1000" dirty="0" smtClean="0"/>
                  <a:t>管理系统</a:t>
                </a:r>
                <a:r>
                  <a:rPr lang="zh-CN" altLang="en-US" sz="1000" dirty="0" smtClean="0"/>
                  <a:t>业务流程分析</a:t>
                </a:r>
                <a:r>
                  <a:rPr lang="zh-CN" altLang="en-US" sz="1000" dirty="0"/>
                  <a:t/>
                </a:r>
                <a:br>
                  <a:rPr lang="zh-CN" altLang="en-US" sz="1000" dirty="0"/>
                </a:br>
                <a:r>
                  <a:rPr lang="zh-CN" altLang="en-US" sz="1000" dirty="0" smtClean="0"/>
                  <a:t>（</a:t>
                </a:r>
                <a:r>
                  <a:rPr lang="zh-CN" altLang="zh-CN" sz="1000" dirty="0" smtClean="0"/>
                  <a:t>系统</a:t>
                </a:r>
                <a:r>
                  <a:rPr lang="zh-CN" altLang="en-US" sz="1000" dirty="0" smtClean="0"/>
                  <a:t>分析）</a:t>
                </a:r>
                <a:endParaRPr lang="zh-CN" altLang="en-US" sz="1000" dirty="0"/>
              </a:p>
            </p:txBody>
          </p:sp>
        </p:grpSp>
        <p:grpSp>
          <p:nvGrpSpPr>
            <p:cNvPr id="9" name="Group 22"/>
            <p:cNvGrpSpPr/>
            <p:nvPr/>
          </p:nvGrpSpPr>
          <p:grpSpPr>
            <a:xfrm>
              <a:off x="6521795" y="4761148"/>
              <a:ext cx="2213143" cy="857260"/>
              <a:chOff x="1732858" y="5001250"/>
              <a:chExt cx="2213143" cy="857260"/>
            </a:xfrm>
          </p:grpSpPr>
          <p:sp>
            <p:nvSpPr>
              <p:cNvPr id="13" name="TextBox 23"/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>
                    <a:solidFill>
                      <a:schemeClr val="accent4"/>
                    </a:solidFill>
                  </a:rPr>
                  <a:t>线</a:t>
                </a:r>
                <a:r>
                  <a:rPr lang="zh-CN" altLang="en-US" sz="1400" b="1" dirty="0" smtClean="0">
                    <a:solidFill>
                      <a:schemeClr val="accent4"/>
                    </a:solidFill>
                  </a:rPr>
                  <a:t>上线</a:t>
                </a:r>
                <a:r>
                  <a:rPr lang="zh-CN" altLang="en-US" sz="1400" b="1" dirty="0">
                    <a:solidFill>
                      <a:schemeClr val="accent4"/>
                    </a:solidFill>
                  </a:rPr>
                  <a:t>下</a:t>
                </a:r>
                <a:r>
                  <a:rPr lang="zh-CN" altLang="en-US" sz="1400" b="1" dirty="0" smtClean="0">
                    <a:solidFill>
                      <a:schemeClr val="accent4"/>
                    </a:solidFill>
                  </a:rPr>
                  <a:t>销售网</a:t>
                </a:r>
                <a:endParaRPr lang="zh-CN" altLang="en-US" sz="14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4" name="TextBox 24"/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 smtClean="0"/>
                  <a:t>门店</a:t>
                </a:r>
                <a:r>
                  <a:rPr lang="en-US" altLang="zh-CN" sz="1000" dirty="0" smtClean="0"/>
                  <a:t>-</a:t>
                </a:r>
                <a:r>
                  <a:rPr lang="zh-CN" altLang="en-US" sz="1000" dirty="0" smtClean="0"/>
                  <a:t>分销业务流程梳理</a:t>
                </a:r>
                <a:r>
                  <a:rPr lang="zh-CN" altLang="en-US" sz="1000" dirty="0"/>
                  <a:t/>
                </a:r>
                <a:br>
                  <a:rPr lang="zh-CN" altLang="en-US" sz="1000" dirty="0"/>
                </a:br>
                <a:r>
                  <a:rPr lang="zh-CN" altLang="en-US" sz="1000" dirty="0" smtClean="0"/>
                  <a:t>（模块分析）</a:t>
                </a:r>
                <a:endParaRPr lang="zh-CN" altLang="en-US" sz="1000" dirty="0"/>
              </a:p>
            </p:txBody>
          </p:sp>
        </p:grpSp>
        <p:grpSp>
          <p:nvGrpSpPr>
            <p:cNvPr id="10" name="Group 25"/>
            <p:cNvGrpSpPr/>
            <p:nvPr/>
          </p:nvGrpSpPr>
          <p:grpSpPr>
            <a:xfrm>
              <a:off x="9086404" y="4761146"/>
              <a:ext cx="2214150" cy="857262"/>
              <a:chOff x="1731851" y="5001248"/>
              <a:chExt cx="2214150" cy="857262"/>
            </a:xfrm>
          </p:grpSpPr>
          <p:sp>
            <p:nvSpPr>
              <p:cNvPr id="11" name="TextBox 26"/>
              <p:cNvSpPr txBox="1">
                <a:spLocks/>
              </p:cNvSpPr>
              <p:nvPr/>
            </p:nvSpPr>
            <p:spPr bwMode="auto">
              <a:xfrm>
                <a:off x="1731851" y="5001248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 smtClean="0">
                    <a:solidFill>
                      <a:schemeClr val="accent4"/>
                    </a:solidFill>
                  </a:rPr>
                  <a:t>数据分析反馈</a:t>
                </a:r>
                <a:endParaRPr lang="zh-CN" altLang="en-US" sz="14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2" name="TextBox 27"/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 smtClean="0"/>
                  <a:t>统计平台用户需求</a:t>
                </a:r>
                <a:r>
                  <a:rPr lang="en-US" altLang="zh-CN" sz="1000" dirty="0" smtClean="0"/>
                  <a:t>-</a:t>
                </a:r>
                <a:r>
                  <a:rPr lang="zh-CN" altLang="en-US" sz="1000" dirty="0" smtClean="0"/>
                  <a:t>制定营销方案</a:t>
                </a:r>
                <a:r>
                  <a:rPr lang="zh-CN" altLang="en-US" sz="1000" dirty="0"/>
                  <a:t/>
                </a:r>
                <a:br>
                  <a:rPr lang="zh-CN" altLang="en-US" sz="1000" dirty="0"/>
                </a:br>
                <a:r>
                  <a:rPr lang="zh-CN" altLang="en-US" sz="1000" dirty="0" smtClean="0"/>
                  <a:t>（营销策略）</a:t>
                </a:r>
                <a:endParaRPr lang="zh-CN" altLang="en-US" sz="1000" dirty="0"/>
              </a:p>
            </p:txBody>
          </p:sp>
        </p:grpSp>
      </p:grpSp>
      <p:sp>
        <p:nvSpPr>
          <p:cNvPr id="27" name="标题 1"/>
          <p:cNvSpPr txBox="1">
            <a:spLocks/>
          </p:cNvSpPr>
          <p:nvPr/>
        </p:nvSpPr>
        <p:spPr>
          <a:xfrm>
            <a:off x="5199184" y="1017053"/>
            <a:ext cx="1858108" cy="9607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400" b="1" spc="600" dirty="0" smtClean="0">
                <a:latin typeface="+mn-lt"/>
                <a:ea typeface="+mn-ea"/>
                <a:cs typeface="+mn-ea"/>
                <a:sym typeface="+mn-lt"/>
              </a:rPr>
              <a:t>目录</a:t>
            </a:r>
            <a:endParaRPr lang="zh-CN" altLang="en-US" sz="5400" b="1" spc="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519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920658" y="3607758"/>
            <a:ext cx="10350684" cy="1786798"/>
            <a:chOff x="920658" y="3607758"/>
            <a:chExt cx="10350684" cy="1786798"/>
          </a:xfrm>
        </p:grpSpPr>
        <p:cxnSp>
          <p:nvCxnSpPr>
            <p:cNvPr id="4" name="Straight Connector 246"/>
            <p:cNvCxnSpPr/>
            <p:nvPr/>
          </p:nvCxnSpPr>
          <p:spPr>
            <a:xfrm>
              <a:off x="1998285" y="4489907"/>
              <a:ext cx="8142622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247"/>
            <p:cNvSpPr/>
            <p:nvPr/>
          </p:nvSpPr>
          <p:spPr>
            <a:xfrm>
              <a:off x="1871060" y="4362682"/>
              <a:ext cx="254450" cy="2544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Oval 248"/>
            <p:cNvSpPr/>
            <p:nvPr/>
          </p:nvSpPr>
          <p:spPr>
            <a:xfrm>
              <a:off x="3233696" y="4362682"/>
              <a:ext cx="254450" cy="2544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Oval 249"/>
            <p:cNvSpPr/>
            <p:nvPr/>
          </p:nvSpPr>
          <p:spPr>
            <a:xfrm>
              <a:off x="4614263" y="4362682"/>
              <a:ext cx="254450" cy="2544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Oval 250"/>
            <p:cNvSpPr/>
            <p:nvPr/>
          </p:nvSpPr>
          <p:spPr>
            <a:xfrm>
              <a:off x="5976899" y="4362682"/>
              <a:ext cx="254450" cy="2544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Oval 251"/>
            <p:cNvSpPr/>
            <p:nvPr/>
          </p:nvSpPr>
          <p:spPr>
            <a:xfrm>
              <a:off x="7357466" y="4362682"/>
              <a:ext cx="254450" cy="2544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Oval 252"/>
            <p:cNvSpPr/>
            <p:nvPr/>
          </p:nvSpPr>
          <p:spPr>
            <a:xfrm>
              <a:off x="8755960" y="4362682"/>
              <a:ext cx="254450" cy="25445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Oval 253"/>
            <p:cNvSpPr/>
            <p:nvPr/>
          </p:nvSpPr>
          <p:spPr>
            <a:xfrm>
              <a:off x="10066490" y="4362682"/>
              <a:ext cx="254450" cy="254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2" name="Group 18"/>
            <p:cNvGrpSpPr/>
            <p:nvPr/>
          </p:nvGrpSpPr>
          <p:grpSpPr>
            <a:xfrm>
              <a:off x="920658" y="3607758"/>
              <a:ext cx="2155254" cy="777424"/>
              <a:chOff x="7645071" y="5225450"/>
              <a:chExt cx="2155254" cy="777424"/>
            </a:xfrm>
          </p:grpSpPr>
          <p:sp>
            <p:nvSpPr>
              <p:cNvPr id="33" name="TextBox 19"/>
              <p:cNvSpPr txBox="1"/>
              <p:nvPr/>
            </p:nvSpPr>
            <p:spPr>
              <a:xfrm>
                <a:off x="7645071" y="5568396"/>
                <a:ext cx="2155254" cy="434478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ctr" rtl="1">
                  <a:lnSpc>
                    <a:spcPct val="120000"/>
                  </a:lnSpc>
                </a:pPr>
                <a:r>
                  <a:rPr lang="zh-CN" altLang="en-US" sz="1000" dirty="0" smtClean="0">
                    <a:solidFill>
                      <a:schemeClr val="bg1"/>
                    </a:solidFill>
                  </a:rPr>
                  <a:t>平台数据分析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ectangle 20"/>
              <p:cNvSpPr/>
              <p:nvPr/>
            </p:nvSpPr>
            <p:spPr>
              <a:xfrm>
                <a:off x="7645071" y="5225450"/>
                <a:ext cx="2155254" cy="307777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algn="ctr"/>
                <a:r>
                  <a:rPr lang="zh-CN" altLang="en-US" sz="1600" b="1" dirty="0" smtClean="0">
                    <a:solidFill>
                      <a:schemeClr val="accent1"/>
                    </a:solidFill>
                  </a:rPr>
                  <a:t>数据收集</a:t>
                </a:r>
                <a:endParaRPr lang="zh-CN" altLang="en-US" sz="16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3" name="Group 21"/>
            <p:cNvGrpSpPr/>
            <p:nvPr/>
          </p:nvGrpSpPr>
          <p:grpSpPr>
            <a:xfrm>
              <a:off x="3663861" y="3607758"/>
              <a:ext cx="2155254" cy="777424"/>
              <a:chOff x="7645071" y="5225450"/>
              <a:chExt cx="2155254" cy="777424"/>
            </a:xfrm>
          </p:grpSpPr>
          <p:sp>
            <p:nvSpPr>
              <p:cNvPr id="31" name="TextBox 22"/>
              <p:cNvSpPr txBox="1"/>
              <p:nvPr/>
            </p:nvSpPr>
            <p:spPr>
              <a:xfrm>
                <a:off x="7645071" y="5568396"/>
                <a:ext cx="2155254" cy="434478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ctr" rtl="1">
                  <a:lnSpc>
                    <a:spcPct val="120000"/>
                  </a:lnSpc>
                </a:pPr>
                <a:r>
                  <a:rPr lang="zh-CN" altLang="en-US" sz="1000" dirty="0" smtClean="0">
                    <a:solidFill>
                      <a:schemeClr val="bg1"/>
                    </a:solidFill>
                  </a:rPr>
                  <a:t>分析利润空间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Rectangle 23"/>
              <p:cNvSpPr/>
              <p:nvPr/>
            </p:nvSpPr>
            <p:spPr>
              <a:xfrm>
                <a:off x="7645071" y="5225450"/>
                <a:ext cx="2155254" cy="307777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algn="ctr"/>
                <a:r>
                  <a:rPr lang="zh-CN" altLang="en-US" sz="1600" b="1" dirty="0" smtClean="0">
                    <a:solidFill>
                      <a:schemeClr val="accent3"/>
                    </a:solidFill>
                  </a:rPr>
                  <a:t>数据分析</a:t>
                </a:r>
                <a:endParaRPr lang="zh-CN" altLang="en-US" sz="1600" b="1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4" name="Group 24"/>
            <p:cNvGrpSpPr/>
            <p:nvPr/>
          </p:nvGrpSpPr>
          <p:grpSpPr>
            <a:xfrm>
              <a:off x="6407064" y="3607758"/>
              <a:ext cx="2155254" cy="777424"/>
              <a:chOff x="7645071" y="5225450"/>
              <a:chExt cx="2155254" cy="777424"/>
            </a:xfrm>
          </p:grpSpPr>
          <p:sp>
            <p:nvSpPr>
              <p:cNvPr id="29" name="TextBox 25"/>
              <p:cNvSpPr txBox="1"/>
              <p:nvPr/>
            </p:nvSpPr>
            <p:spPr>
              <a:xfrm>
                <a:off x="7645071" y="5568396"/>
                <a:ext cx="2155254" cy="434478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ctr" rtl="1">
                  <a:lnSpc>
                    <a:spcPct val="120000"/>
                  </a:lnSpc>
                </a:pPr>
                <a:r>
                  <a:rPr lang="zh-CN" altLang="en-US" sz="1000" dirty="0" smtClean="0">
                    <a:solidFill>
                      <a:schemeClr val="bg1"/>
                    </a:solidFill>
                  </a:rPr>
                  <a:t>季度销量统计报表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Rectangle 26"/>
              <p:cNvSpPr/>
              <p:nvPr/>
            </p:nvSpPr>
            <p:spPr>
              <a:xfrm>
                <a:off x="7645071" y="5225450"/>
                <a:ext cx="2155254" cy="307777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algn="ctr"/>
                <a:r>
                  <a:rPr lang="zh-CN" altLang="en-US" sz="1600" b="1" dirty="0" smtClean="0">
                    <a:solidFill>
                      <a:schemeClr val="accent5"/>
                    </a:solidFill>
                  </a:rPr>
                  <a:t>季度统计</a:t>
                </a:r>
                <a:endParaRPr lang="zh-CN" altLang="en-US" sz="1600" b="1" dirty="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15" name="Group 27"/>
            <p:cNvGrpSpPr/>
            <p:nvPr/>
          </p:nvGrpSpPr>
          <p:grpSpPr>
            <a:xfrm>
              <a:off x="9116088" y="3607758"/>
              <a:ext cx="2155254" cy="777424"/>
              <a:chOff x="7645071" y="5225450"/>
              <a:chExt cx="2155254" cy="777424"/>
            </a:xfrm>
          </p:grpSpPr>
          <p:sp>
            <p:nvSpPr>
              <p:cNvPr id="27" name="TextBox 28"/>
              <p:cNvSpPr txBox="1"/>
              <p:nvPr/>
            </p:nvSpPr>
            <p:spPr>
              <a:xfrm>
                <a:off x="7645071" y="5568396"/>
                <a:ext cx="2155254" cy="434478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ctr" rtl="1">
                  <a:lnSpc>
                    <a:spcPct val="120000"/>
                  </a:lnSpc>
                </a:pPr>
                <a:r>
                  <a:rPr lang="zh-CN" altLang="en-US" sz="1000" dirty="0" smtClean="0">
                    <a:solidFill>
                      <a:schemeClr val="bg1"/>
                    </a:solidFill>
                  </a:rPr>
                  <a:t>营销方案定制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Rectangle 29"/>
              <p:cNvSpPr/>
              <p:nvPr/>
            </p:nvSpPr>
            <p:spPr>
              <a:xfrm>
                <a:off x="7645071" y="5225450"/>
                <a:ext cx="2155254" cy="307777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algn="ctr"/>
                <a:r>
                  <a:rPr lang="zh-CN" altLang="en-US" sz="1600" b="1" dirty="0" smtClean="0">
                    <a:solidFill>
                      <a:schemeClr val="bg1"/>
                    </a:solidFill>
                  </a:rPr>
                  <a:t>营销策略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Group 30"/>
            <p:cNvGrpSpPr/>
            <p:nvPr/>
          </p:nvGrpSpPr>
          <p:grpSpPr>
            <a:xfrm>
              <a:off x="2283294" y="4617132"/>
              <a:ext cx="2155254" cy="777424"/>
              <a:chOff x="7645071" y="5225450"/>
              <a:chExt cx="2155254" cy="777424"/>
            </a:xfrm>
          </p:grpSpPr>
          <p:sp>
            <p:nvSpPr>
              <p:cNvPr id="25" name="TextBox 31"/>
              <p:cNvSpPr txBox="1"/>
              <p:nvPr/>
            </p:nvSpPr>
            <p:spPr>
              <a:xfrm>
                <a:off x="7645071" y="5568396"/>
                <a:ext cx="2155254" cy="434478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ctr" rtl="1">
                  <a:lnSpc>
                    <a:spcPct val="120000"/>
                  </a:lnSpc>
                </a:pPr>
                <a:r>
                  <a:rPr lang="zh-CN" altLang="en-US" sz="1000" dirty="0" smtClean="0">
                    <a:solidFill>
                      <a:schemeClr val="bg1"/>
                    </a:solidFill>
                  </a:rPr>
                  <a:t>统计数据，收支情况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Rectangle 32"/>
              <p:cNvSpPr/>
              <p:nvPr/>
            </p:nvSpPr>
            <p:spPr>
              <a:xfrm>
                <a:off x="7645071" y="5225450"/>
                <a:ext cx="2155254" cy="307777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algn="ctr"/>
                <a:r>
                  <a:rPr lang="zh-CN" altLang="en-US" sz="1600" b="1" dirty="0" smtClean="0">
                    <a:solidFill>
                      <a:schemeClr val="accent2"/>
                    </a:solidFill>
                  </a:rPr>
                  <a:t>数据统计</a:t>
                </a:r>
                <a:endParaRPr lang="zh-CN" altLang="en-US" sz="16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7" name="Group 33"/>
            <p:cNvGrpSpPr/>
            <p:nvPr/>
          </p:nvGrpSpPr>
          <p:grpSpPr>
            <a:xfrm>
              <a:off x="5026497" y="4617132"/>
              <a:ext cx="2155254" cy="777424"/>
              <a:chOff x="7645071" y="5225450"/>
              <a:chExt cx="2155254" cy="777424"/>
            </a:xfrm>
          </p:grpSpPr>
          <p:sp>
            <p:nvSpPr>
              <p:cNvPr id="23" name="TextBox 34"/>
              <p:cNvSpPr txBox="1"/>
              <p:nvPr/>
            </p:nvSpPr>
            <p:spPr>
              <a:xfrm>
                <a:off x="7645071" y="5568396"/>
                <a:ext cx="2155254" cy="434478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ctr" rtl="1">
                  <a:lnSpc>
                    <a:spcPct val="120000"/>
                  </a:lnSpc>
                </a:pPr>
                <a:r>
                  <a:rPr lang="zh-CN" altLang="en-US" sz="1000" dirty="0" smtClean="0">
                    <a:solidFill>
                      <a:schemeClr val="bg1"/>
                    </a:solidFill>
                  </a:rPr>
                  <a:t>月销量统计报表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Rectangle 35"/>
              <p:cNvSpPr/>
              <p:nvPr/>
            </p:nvSpPr>
            <p:spPr>
              <a:xfrm>
                <a:off x="7645071" y="5225450"/>
                <a:ext cx="2155254" cy="307777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algn="ctr"/>
                <a:r>
                  <a:rPr lang="zh-CN" altLang="en-US" sz="1600" b="1" dirty="0" smtClean="0">
                    <a:solidFill>
                      <a:schemeClr val="accent4"/>
                    </a:solidFill>
                  </a:rPr>
                  <a:t>月销量统计</a:t>
                </a:r>
                <a:endParaRPr lang="zh-CN" altLang="en-US" sz="1600" b="1" dirty="0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18" name="Group 36"/>
            <p:cNvGrpSpPr/>
            <p:nvPr/>
          </p:nvGrpSpPr>
          <p:grpSpPr>
            <a:xfrm>
              <a:off x="7805558" y="4617132"/>
              <a:ext cx="2155254" cy="777424"/>
              <a:chOff x="7645071" y="5225450"/>
              <a:chExt cx="2155254" cy="777424"/>
            </a:xfrm>
          </p:grpSpPr>
          <p:sp>
            <p:nvSpPr>
              <p:cNvPr id="21" name="TextBox 37"/>
              <p:cNvSpPr txBox="1"/>
              <p:nvPr/>
            </p:nvSpPr>
            <p:spPr>
              <a:xfrm>
                <a:off x="7645071" y="5568396"/>
                <a:ext cx="2155254" cy="434478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ctr" rtl="1">
                  <a:lnSpc>
                    <a:spcPct val="120000"/>
                  </a:lnSpc>
                </a:pPr>
                <a:r>
                  <a:rPr lang="zh-CN" altLang="en-US" sz="1000" dirty="0" smtClean="0">
                    <a:solidFill>
                      <a:schemeClr val="bg1"/>
                    </a:solidFill>
                  </a:rPr>
                  <a:t>企业年度财报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Rectangle 38"/>
              <p:cNvSpPr/>
              <p:nvPr/>
            </p:nvSpPr>
            <p:spPr>
              <a:xfrm>
                <a:off x="7645071" y="5225450"/>
                <a:ext cx="2155254" cy="307777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algn="ctr"/>
                <a:r>
                  <a:rPr lang="zh-CN" altLang="en-US" sz="1600" b="1" dirty="0" smtClean="0">
                    <a:solidFill>
                      <a:schemeClr val="accent6"/>
                    </a:solidFill>
                  </a:rPr>
                  <a:t>年度统计</a:t>
                </a:r>
                <a:endParaRPr lang="zh-CN" altLang="en-US" sz="1600" b="1" dirty="0">
                  <a:solidFill>
                    <a:schemeClr val="accent6"/>
                  </a:solidFill>
                </a:endParaRPr>
              </a:p>
            </p:txBody>
          </p:sp>
        </p:grpSp>
      </p:grpSp>
      <p:sp>
        <p:nvSpPr>
          <p:cNvPr id="19" name="Rectangle 1"/>
          <p:cNvSpPr/>
          <p:nvPr/>
        </p:nvSpPr>
        <p:spPr>
          <a:xfrm>
            <a:off x="0" y="3"/>
            <a:ext cx="12203008" cy="3303487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0" name="Rectangle 40"/>
          <p:cNvSpPr/>
          <p:nvPr/>
        </p:nvSpPr>
        <p:spPr>
          <a:xfrm>
            <a:off x="-8284" y="4"/>
            <a:ext cx="12211295" cy="3309193"/>
          </a:xfrm>
          <a:prstGeom prst="rect">
            <a:avLst/>
          </a:prstGeom>
          <a:blipFill dpi="0" rotWithShape="1">
            <a:blip r:embed="rId3"/>
            <a:srcRect/>
            <a:tile tx="0" ty="-3810000" sx="75000" sy="75000" flip="none" algn="tl"/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90058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1640865" y="2372954"/>
            <a:ext cx="9026525" cy="1000125"/>
            <a:chOff x="1640865" y="2372954"/>
            <a:chExt cx="9026525" cy="1000125"/>
          </a:xfrm>
        </p:grpSpPr>
        <p:sp>
          <p:nvSpPr>
            <p:cNvPr id="9" name="Cross 48"/>
            <p:cNvSpPr/>
            <p:nvPr/>
          </p:nvSpPr>
          <p:spPr>
            <a:xfrm>
              <a:off x="10045090" y="2750779"/>
              <a:ext cx="622300" cy="622300"/>
            </a:xfrm>
            <a:prstGeom prst="plus">
              <a:avLst>
                <a:gd name="adj" fmla="val 42526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Cross 49"/>
            <p:cNvSpPr/>
            <p:nvPr/>
          </p:nvSpPr>
          <p:spPr>
            <a:xfrm>
              <a:off x="1640865" y="2372954"/>
              <a:ext cx="206375" cy="206375"/>
            </a:xfrm>
            <a:prstGeom prst="plus">
              <a:avLst>
                <a:gd name="adj" fmla="val 42526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169502" y="2099900"/>
            <a:ext cx="7608888" cy="3749663"/>
            <a:chOff x="2169502" y="2099900"/>
            <a:chExt cx="7608888" cy="3749663"/>
          </a:xfrm>
        </p:grpSpPr>
        <p:grpSp>
          <p:nvGrpSpPr>
            <p:cNvPr id="3" name="Group 68608"/>
            <p:cNvGrpSpPr>
              <a:grpSpLocks/>
            </p:cNvGrpSpPr>
            <p:nvPr/>
          </p:nvGrpSpPr>
          <p:grpSpPr bwMode="auto">
            <a:xfrm>
              <a:off x="2963252" y="2099900"/>
              <a:ext cx="6546851" cy="3749663"/>
              <a:chOff x="2007319" y="1438225"/>
              <a:chExt cx="8493749" cy="4865200"/>
            </a:xfrm>
          </p:grpSpPr>
          <p:sp>
            <p:nvSpPr>
              <p:cNvPr id="33" name="Freeform: Shape 68638"/>
              <p:cNvSpPr>
                <a:spLocks/>
              </p:cNvSpPr>
              <p:nvPr/>
            </p:nvSpPr>
            <p:spPr bwMode="auto">
              <a:xfrm>
                <a:off x="2007319" y="6114624"/>
                <a:ext cx="4278332" cy="188801"/>
              </a:xfrm>
              <a:custGeom>
                <a:avLst/>
                <a:gdLst>
                  <a:gd name="T0" fmla="*/ 0 w 885"/>
                  <a:gd name="T1" fmla="*/ 77457 h 39"/>
                  <a:gd name="T2" fmla="*/ 377073 w 885"/>
                  <a:gd name="T3" fmla="*/ 188801 h 39"/>
                  <a:gd name="T4" fmla="*/ 4278332 w 885"/>
                  <a:gd name="T5" fmla="*/ 188801 h 39"/>
                  <a:gd name="T6" fmla="*/ 4278332 w 885"/>
                  <a:gd name="T7" fmla="*/ 0 h 39"/>
                  <a:gd name="T8" fmla="*/ 0 w 885"/>
                  <a:gd name="T9" fmla="*/ 0 h 39"/>
                  <a:gd name="T10" fmla="*/ 0 w 885"/>
                  <a:gd name="T11" fmla="*/ 77457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85" h="39">
                    <a:moveTo>
                      <a:pt x="0" y="16"/>
                    </a:moveTo>
                    <a:cubicBezTo>
                      <a:pt x="0" y="23"/>
                      <a:pt x="30" y="39"/>
                      <a:pt x="78" y="39"/>
                    </a:cubicBezTo>
                    <a:cubicBezTo>
                      <a:pt x="126" y="39"/>
                      <a:pt x="885" y="39"/>
                      <a:pt x="885" y="39"/>
                    </a:cubicBezTo>
                    <a:cubicBezTo>
                      <a:pt x="885" y="0"/>
                      <a:pt x="885" y="0"/>
                      <a:pt x="88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Freeform: Shape 68639"/>
              <p:cNvSpPr>
                <a:spLocks/>
              </p:cNvSpPr>
              <p:nvPr/>
            </p:nvSpPr>
            <p:spPr bwMode="auto">
              <a:xfrm>
                <a:off x="6222734" y="6114624"/>
                <a:ext cx="4278332" cy="188801"/>
              </a:xfrm>
              <a:custGeom>
                <a:avLst/>
                <a:gdLst>
                  <a:gd name="T0" fmla="*/ 4278332 w 884"/>
                  <a:gd name="T1" fmla="*/ 77457 h 39"/>
                  <a:gd name="T2" fmla="*/ 3900832 w 884"/>
                  <a:gd name="T3" fmla="*/ 188801 h 39"/>
                  <a:gd name="T4" fmla="*/ 0 w 884"/>
                  <a:gd name="T5" fmla="*/ 188801 h 39"/>
                  <a:gd name="T6" fmla="*/ 0 w 884"/>
                  <a:gd name="T7" fmla="*/ 0 h 39"/>
                  <a:gd name="T8" fmla="*/ 4278332 w 884"/>
                  <a:gd name="T9" fmla="*/ 0 h 39"/>
                  <a:gd name="T10" fmla="*/ 4278332 w 884"/>
                  <a:gd name="T11" fmla="*/ 77457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84" h="39">
                    <a:moveTo>
                      <a:pt x="884" y="16"/>
                    </a:moveTo>
                    <a:cubicBezTo>
                      <a:pt x="884" y="23"/>
                      <a:pt x="854" y="39"/>
                      <a:pt x="806" y="39"/>
                    </a:cubicBezTo>
                    <a:cubicBezTo>
                      <a:pt x="758" y="39"/>
                      <a:pt x="0" y="39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84" y="0"/>
                      <a:pt x="884" y="0"/>
                      <a:pt x="884" y="0"/>
                    </a:cubicBezTo>
                    <a:lnTo>
                      <a:pt x="884" y="16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Freeform: Shape 41"/>
              <p:cNvSpPr>
                <a:spLocks/>
              </p:cNvSpPr>
              <p:nvPr/>
            </p:nvSpPr>
            <p:spPr bwMode="auto">
              <a:xfrm>
                <a:off x="2868228" y="1438225"/>
                <a:ext cx="6839899" cy="4667461"/>
              </a:xfrm>
              <a:custGeom>
                <a:avLst/>
                <a:gdLst>
                  <a:gd name="T0" fmla="*/ 40 w 1414"/>
                  <a:gd name="T1" fmla="*/ 964 h 964"/>
                  <a:gd name="T2" fmla="*/ 0 w 1414"/>
                  <a:gd name="T3" fmla="*/ 924 h 964"/>
                  <a:gd name="T4" fmla="*/ 0 w 1414"/>
                  <a:gd name="T5" fmla="*/ 40 h 964"/>
                  <a:gd name="T6" fmla="*/ 40 w 1414"/>
                  <a:gd name="T7" fmla="*/ 0 h 964"/>
                  <a:gd name="T8" fmla="*/ 1373 w 1414"/>
                  <a:gd name="T9" fmla="*/ 0 h 964"/>
                  <a:gd name="T10" fmla="*/ 1414 w 1414"/>
                  <a:gd name="T11" fmla="*/ 40 h 964"/>
                  <a:gd name="T12" fmla="*/ 1414 w 1414"/>
                  <a:gd name="T13" fmla="*/ 924 h 964"/>
                  <a:gd name="T14" fmla="*/ 1373 w 1414"/>
                  <a:gd name="T15" fmla="*/ 964 h 964"/>
                  <a:gd name="T16" fmla="*/ 40 w 1414"/>
                  <a:gd name="T17" fmla="*/ 964 h 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4" h="964">
                    <a:moveTo>
                      <a:pt x="40" y="964"/>
                    </a:moveTo>
                    <a:cubicBezTo>
                      <a:pt x="18" y="964"/>
                      <a:pt x="0" y="946"/>
                      <a:pt x="0" y="924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1373" y="0"/>
                      <a:pt x="1373" y="0"/>
                      <a:pt x="1373" y="0"/>
                    </a:cubicBezTo>
                    <a:cubicBezTo>
                      <a:pt x="1396" y="0"/>
                      <a:pt x="1414" y="18"/>
                      <a:pt x="1414" y="40"/>
                    </a:cubicBezTo>
                    <a:cubicBezTo>
                      <a:pt x="1414" y="924"/>
                      <a:pt x="1414" y="924"/>
                      <a:pt x="1414" y="924"/>
                    </a:cubicBezTo>
                    <a:cubicBezTo>
                      <a:pt x="1414" y="946"/>
                      <a:pt x="1396" y="964"/>
                      <a:pt x="1373" y="964"/>
                    </a:cubicBezTo>
                    <a:lnTo>
                      <a:pt x="40" y="96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1750">
                <a:solidFill>
                  <a:schemeClr val="bg1">
                    <a:lumMod val="75000"/>
                  </a:schemeClr>
                </a:solidFill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Rectangle 42"/>
              <p:cNvSpPr>
                <a:spLocks/>
              </p:cNvSpPr>
              <p:nvPr/>
            </p:nvSpPr>
            <p:spPr bwMode="auto">
              <a:xfrm>
                <a:off x="2007319" y="6037714"/>
                <a:ext cx="8493749" cy="1544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Freeform: Shape 68642"/>
              <p:cNvSpPr>
                <a:spLocks/>
              </p:cNvSpPr>
              <p:nvPr/>
            </p:nvSpPr>
            <p:spPr bwMode="auto">
              <a:xfrm>
                <a:off x="5641962" y="6037170"/>
                <a:ext cx="1219614" cy="87138"/>
              </a:xfrm>
              <a:custGeom>
                <a:avLst/>
                <a:gdLst>
                  <a:gd name="T0" fmla="*/ 0 w 252"/>
                  <a:gd name="T1" fmla="*/ 0 h 18"/>
                  <a:gd name="T2" fmla="*/ 106474 w 252"/>
                  <a:gd name="T3" fmla="*/ 87138 h 18"/>
                  <a:gd name="T4" fmla="*/ 1113140 w 252"/>
                  <a:gd name="T5" fmla="*/ 87138 h 18"/>
                  <a:gd name="T6" fmla="*/ 1219614 w 252"/>
                  <a:gd name="T7" fmla="*/ 0 h 18"/>
                  <a:gd name="T8" fmla="*/ 0 w 252"/>
                  <a:gd name="T9" fmla="*/ 0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" h="18">
                    <a:moveTo>
                      <a:pt x="0" y="0"/>
                    </a:moveTo>
                    <a:cubicBezTo>
                      <a:pt x="2" y="10"/>
                      <a:pt x="11" y="18"/>
                      <a:pt x="22" y="18"/>
                    </a:cubicBezTo>
                    <a:cubicBezTo>
                      <a:pt x="230" y="18"/>
                      <a:pt x="230" y="18"/>
                      <a:pt x="230" y="18"/>
                    </a:cubicBezTo>
                    <a:cubicBezTo>
                      <a:pt x="241" y="18"/>
                      <a:pt x="250" y="10"/>
                      <a:pt x="25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Rectangle 44"/>
              <p:cNvSpPr>
                <a:spLocks/>
              </p:cNvSpPr>
              <p:nvPr/>
            </p:nvSpPr>
            <p:spPr bwMode="auto">
              <a:xfrm>
                <a:off x="3096843" y="1732774"/>
                <a:ext cx="6382669" cy="40330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Oval 45"/>
              <p:cNvSpPr/>
              <p:nvPr/>
            </p:nvSpPr>
            <p:spPr>
              <a:xfrm>
                <a:off x="6252135" y="1545334"/>
                <a:ext cx="78264" cy="803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" name="Rectangle 1"/>
            <p:cNvSpPr/>
            <p:nvPr/>
          </p:nvSpPr>
          <p:spPr>
            <a:xfrm>
              <a:off x="3799864" y="2329306"/>
              <a:ext cx="4922837" cy="3112825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" name="Group 68609"/>
            <p:cNvGrpSpPr>
              <a:grpSpLocks/>
            </p:cNvGrpSpPr>
            <p:nvPr/>
          </p:nvGrpSpPr>
          <p:grpSpPr bwMode="auto">
            <a:xfrm>
              <a:off x="8817952" y="3812817"/>
              <a:ext cx="960438" cy="2017712"/>
              <a:chOff x="3835384" y="1981165"/>
              <a:chExt cx="1711044" cy="3597978"/>
            </a:xfrm>
          </p:grpSpPr>
          <p:sp>
            <p:nvSpPr>
              <p:cNvPr id="17" name="Freeform: Shape 19"/>
              <p:cNvSpPr>
                <a:spLocks/>
              </p:cNvSpPr>
              <p:nvPr/>
            </p:nvSpPr>
            <p:spPr bwMode="auto">
              <a:xfrm>
                <a:off x="3835384" y="1981165"/>
                <a:ext cx="1711044" cy="3597978"/>
              </a:xfrm>
              <a:custGeom>
                <a:avLst/>
                <a:gdLst>
                  <a:gd name="T0" fmla="*/ 37 w 401"/>
                  <a:gd name="T1" fmla="*/ 843 h 843"/>
                  <a:gd name="T2" fmla="*/ 0 w 401"/>
                  <a:gd name="T3" fmla="*/ 806 h 843"/>
                  <a:gd name="T4" fmla="*/ 0 w 401"/>
                  <a:gd name="T5" fmla="*/ 37 h 843"/>
                  <a:gd name="T6" fmla="*/ 37 w 401"/>
                  <a:gd name="T7" fmla="*/ 0 h 843"/>
                  <a:gd name="T8" fmla="*/ 365 w 401"/>
                  <a:gd name="T9" fmla="*/ 0 h 843"/>
                  <a:gd name="T10" fmla="*/ 401 w 401"/>
                  <a:gd name="T11" fmla="*/ 37 h 843"/>
                  <a:gd name="T12" fmla="*/ 401 w 401"/>
                  <a:gd name="T13" fmla="*/ 806 h 843"/>
                  <a:gd name="T14" fmla="*/ 365 w 401"/>
                  <a:gd name="T15" fmla="*/ 843 h 843"/>
                  <a:gd name="T16" fmla="*/ 37 w 401"/>
                  <a:gd name="T17" fmla="*/ 843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843">
                    <a:moveTo>
                      <a:pt x="37" y="843"/>
                    </a:moveTo>
                    <a:cubicBezTo>
                      <a:pt x="16" y="843"/>
                      <a:pt x="0" y="827"/>
                      <a:pt x="0" y="80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16"/>
                      <a:pt x="16" y="0"/>
                      <a:pt x="37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385" y="0"/>
                      <a:pt x="401" y="16"/>
                      <a:pt x="401" y="37"/>
                    </a:cubicBezTo>
                    <a:cubicBezTo>
                      <a:pt x="401" y="806"/>
                      <a:pt x="401" y="806"/>
                      <a:pt x="401" y="806"/>
                    </a:cubicBezTo>
                    <a:cubicBezTo>
                      <a:pt x="401" y="827"/>
                      <a:pt x="385" y="843"/>
                      <a:pt x="365" y="843"/>
                    </a:cubicBezTo>
                    <a:lnTo>
                      <a:pt x="37" y="843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1750">
                <a:solidFill>
                  <a:schemeClr val="bg1">
                    <a:lumMod val="75000"/>
                  </a:schemeClr>
                </a:solidFill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Oval 20"/>
              <p:cNvSpPr>
                <a:spLocks/>
              </p:cNvSpPr>
              <p:nvPr/>
            </p:nvSpPr>
            <p:spPr bwMode="auto">
              <a:xfrm>
                <a:off x="4666866" y="2134030"/>
                <a:ext cx="50907" cy="5095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Oval 21"/>
              <p:cNvSpPr>
                <a:spLocks/>
              </p:cNvSpPr>
              <p:nvPr/>
            </p:nvSpPr>
            <p:spPr bwMode="auto">
              <a:xfrm>
                <a:off x="4683835" y="2151015"/>
                <a:ext cx="14142" cy="1415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Oval 22"/>
              <p:cNvSpPr>
                <a:spLocks/>
              </p:cNvSpPr>
              <p:nvPr/>
            </p:nvSpPr>
            <p:spPr bwMode="auto">
              <a:xfrm>
                <a:off x="4666866" y="2131198"/>
                <a:ext cx="50907" cy="5095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Oval 23"/>
              <p:cNvSpPr>
                <a:spLocks/>
              </p:cNvSpPr>
              <p:nvPr/>
            </p:nvSpPr>
            <p:spPr bwMode="auto">
              <a:xfrm>
                <a:off x="4683835" y="2148183"/>
                <a:ext cx="14142" cy="113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Oval 24"/>
              <p:cNvSpPr>
                <a:spLocks/>
              </p:cNvSpPr>
              <p:nvPr/>
            </p:nvSpPr>
            <p:spPr bwMode="auto">
              <a:xfrm>
                <a:off x="4675352" y="2139691"/>
                <a:ext cx="33938" cy="3397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Oval 25"/>
              <p:cNvSpPr>
                <a:spLocks/>
              </p:cNvSpPr>
              <p:nvPr/>
            </p:nvSpPr>
            <p:spPr bwMode="auto">
              <a:xfrm>
                <a:off x="4675352" y="2139691"/>
                <a:ext cx="33938" cy="3397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Oval 26"/>
              <p:cNvSpPr>
                <a:spLocks/>
              </p:cNvSpPr>
              <p:nvPr/>
            </p:nvSpPr>
            <p:spPr bwMode="auto">
              <a:xfrm>
                <a:off x="4683835" y="2148183"/>
                <a:ext cx="16969" cy="169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Oval 27"/>
              <p:cNvSpPr>
                <a:spLocks/>
              </p:cNvSpPr>
              <p:nvPr/>
            </p:nvSpPr>
            <p:spPr bwMode="auto">
              <a:xfrm>
                <a:off x="4683835" y="2148183"/>
                <a:ext cx="16969" cy="169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Freeform: Shape 28"/>
              <p:cNvSpPr>
                <a:spLocks/>
              </p:cNvSpPr>
              <p:nvPr/>
            </p:nvSpPr>
            <p:spPr bwMode="auto">
              <a:xfrm>
                <a:off x="4689491" y="2151015"/>
                <a:ext cx="2829" cy="566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Freeform: Shape 29"/>
              <p:cNvSpPr>
                <a:spLocks/>
              </p:cNvSpPr>
              <p:nvPr/>
            </p:nvSpPr>
            <p:spPr bwMode="auto">
              <a:xfrm>
                <a:off x="4689491" y="2151015"/>
                <a:ext cx="2829" cy="566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Oval 30"/>
              <p:cNvSpPr>
                <a:spLocks/>
              </p:cNvSpPr>
              <p:nvPr/>
            </p:nvSpPr>
            <p:spPr bwMode="auto">
              <a:xfrm>
                <a:off x="4550912" y="5216797"/>
                <a:ext cx="279988" cy="27742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Rectangle 32"/>
              <p:cNvSpPr>
                <a:spLocks/>
              </p:cNvSpPr>
              <p:nvPr/>
            </p:nvSpPr>
            <p:spPr bwMode="auto">
              <a:xfrm>
                <a:off x="3942854" y="2496375"/>
                <a:ext cx="1501759" cy="26354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Freeform: Shape 33"/>
              <p:cNvSpPr>
                <a:spLocks/>
              </p:cNvSpPr>
              <p:nvPr/>
            </p:nvSpPr>
            <p:spPr bwMode="auto">
              <a:xfrm>
                <a:off x="4559396" y="2258586"/>
                <a:ext cx="313928" cy="73601"/>
              </a:xfrm>
              <a:custGeom>
                <a:avLst/>
                <a:gdLst>
                  <a:gd name="T0" fmla="*/ 8 w 73"/>
                  <a:gd name="T1" fmla="*/ 17 h 17"/>
                  <a:gd name="T2" fmla="*/ 0 w 73"/>
                  <a:gd name="T3" fmla="*/ 9 h 17"/>
                  <a:gd name="T4" fmla="*/ 8 w 73"/>
                  <a:gd name="T5" fmla="*/ 0 h 17"/>
                  <a:gd name="T6" fmla="*/ 65 w 73"/>
                  <a:gd name="T7" fmla="*/ 0 h 17"/>
                  <a:gd name="T8" fmla="*/ 73 w 73"/>
                  <a:gd name="T9" fmla="*/ 9 h 17"/>
                  <a:gd name="T10" fmla="*/ 65 w 73"/>
                  <a:gd name="T11" fmla="*/ 17 h 17"/>
                  <a:gd name="T12" fmla="*/ 8 w 73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17">
                    <a:moveTo>
                      <a:pt x="8" y="17"/>
                    </a:moveTo>
                    <a:cubicBezTo>
                      <a:pt x="3" y="17"/>
                      <a:pt x="0" y="13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70" y="0"/>
                      <a:pt x="73" y="4"/>
                      <a:pt x="73" y="9"/>
                    </a:cubicBezTo>
                    <a:cubicBezTo>
                      <a:pt x="73" y="13"/>
                      <a:pt x="70" y="17"/>
                      <a:pt x="65" y="17"/>
                    </a:cubicBezTo>
                    <a:lnTo>
                      <a:pt x="8" y="1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Freeform: Shape 34"/>
              <p:cNvSpPr>
                <a:spLocks/>
              </p:cNvSpPr>
              <p:nvPr/>
            </p:nvSpPr>
            <p:spPr bwMode="auto">
              <a:xfrm>
                <a:off x="4579194" y="2281232"/>
                <a:ext cx="277161" cy="28308"/>
              </a:xfrm>
              <a:custGeom>
                <a:avLst/>
                <a:gdLst>
                  <a:gd name="T0" fmla="*/ 65 w 65"/>
                  <a:gd name="T1" fmla="*/ 4 h 7"/>
                  <a:gd name="T2" fmla="*/ 61 w 65"/>
                  <a:gd name="T3" fmla="*/ 7 h 7"/>
                  <a:gd name="T4" fmla="*/ 4 w 65"/>
                  <a:gd name="T5" fmla="*/ 7 h 7"/>
                  <a:gd name="T6" fmla="*/ 0 w 65"/>
                  <a:gd name="T7" fmla="*/ 4 h 7"/>
                  <a:gd name="T8" fmla="*/ 4 w 65"/>
                  <a:gd name="T9" fmla="*/ 0 h 7"/>
                  <a:gd name="T10" fmla="*/ 61 w 65"/>
                  <a:gd name="T11" fmla="*/ 0 h 7"/>
                  <a:gd name="T12" fmla="*/ 65 w 65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">
                    <a:moveTo>
                      <a:pt x="65" y="4"/>
                    </a:moveTo>
                    <a:cubicBezTo>
                      <a:pt x="65" y="6"/>
                      <a:pt x="63" y="7"/>
                      <a:pt x="61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3" y="0"/>
                      <a:pt x="65" y="2"/>
                      <a:pt x="65" y="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Oval 35"/>
              <p:cNvSpPr>
                <a:spLocks/>
              </p:cNvSpPr>
              <p:nvPr/>
            </p:nvSpPr>
            <p:spPr bwMode="auto">
              <a:xfrm>
                <a:off x="4457581" y="2272739"/>
                <a:ext cx="48080" cy="4529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Group 68611"/>
            <p:cNvGrpSpPr>
              <a:grpSpLocks/>
            </p:cNvGrpSpPr>
            <p:nvPr/>
          </p:nvGrpSpPr>
          <p:grpSpPr bwMode="auto">
            <a:xfrm>
              <a:off x="2169502" y="2877779"/>
              <a:ext cx="1985963" cy="2954338"/>
              <a:chOff x="6355338" y="926968"/>
              <a:chExt cx="3439889" cy="5114260"/>
            </a:xfrm>
          </p:grpSpPr>
          <p:sp>
            <p:nvSpPr>
              <p:cNvPr id="13" name="Freeform: Shape 3"/>
              <p:cNvSpPr>
                <a:spLocks/>
              </p:cNvSpPr>
              <p:nvPr/>
            </p:nvSpPr>
            <p:spPr bwMode="auto">
              <a:xfrm>
                <a:off x="6355338" y="926968"/>
                <a:ext cx="3439889" cy="5114260"/>
              </a:xfrm>
              <a:custGeom>
                <a:avLst/>
                <a:gdLst>
                  <a:gd name="T0" fmla="*/ 3197735 w 8992"/>
                  <a:gd name="T1" fmla="*/ 0 h 13368"/>
                  <a:gd name="T2" fmla="*/ 3439506 w 8992"/>
                  <a:gd name="T3" fmla="*/ 244465 h 13368"/>
                  <a:gd name="T4" fmla="*/ 3439506 w 8992"/>
                  <a:gd name="T5" fmla="*/ 4871708 h 13368"/>
                  <a:gd name="T6" fmla="*/ 3195440 w 8992"/>
                  <a:gd name="T7" fmla="*/ 5113877 h 13368"/>
                  <a:gd name="T8" fmla="*/ 242154 w 8992"/>
                  <a:gd name="T9" fmla="*/ 5111582 h 13368"/>
                  <a:gd name="T10" fmla="*/ 0 w 8992"/>
                  <a:gd name="T11" fmla="*/ 4869412 h 13368"/>
                  <a:gd name="T12" fmla="*/ 0 w 8992"/>
                  <a:gd name="T13" fmla="*/ 242170 h 13368"/>
                  <a:gd name="T14" fmla="*/ 244449 w 8992"/>
                  <a:gd name="T15" fmla="*/ 0 h 13368"/>
                  <a:gd name="T16" fmla="*/ 3197735 w 8992"/>
                  <a:gd name="T17" fmla="*/ 0 h 13368"/>
                  <a:gd name="T18" fmla="*/ 3197735 w 8992"/>
                  <a:gd name="T19" fmla="*/ 0 h 133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992" h="13368">
                    <a:moveTo>
                      <a:pt x="8359" y="0"/>
                    </a:moveTo>
                    <a:cubicBezTo>
                      <a:pt x="8710" y="0"/>
                      <a:pt x="8991" y="287"/>
                      <a:pt x="8991" y="639"/>
                    </a:cubicBezTo>
                    <a:cubicBezTo>
                      <a:pt x="8991" y="639"/>
                      <a:pt x="8991" y="639"/>
                      <a:pt x="8991" y="12734"/>
                    </a:cubicBezTo>
                    <a:cubicBezTo>
                      <a:pt x="8991" y="13081"/>
                      <a:pt x="8704" y="13367"/>
                      <a:pt x="8353" y="13367"/>
                    </a:cubicBezTo>
                    <a:cubicBezTo>
                      <a:pt x="8353" y="13367"/>
                      <a:pt x="8353" y="13367"/>
                      <a:pt x="633" y="13361"/>
                    </a:cubicBezTo>
                    <a:cubicBezTo>
                      <a:pt x="281" y="13361"/>
                      <a:pt x="0" y="13081"/>
                      <a:pt x="0" y="12728"/>
                    </a:cubicBezTo>
                    <a:cubicBezTo>
                      <a:pt x="0" y="12728"/>
                      <a:pt x="0" y="12728"/>
                      <a:pt x="0" y="633"/>
                    </a:cubicBezTo>
                    <a:cubicBezTo>
                      <a:pt x="6" y="287"/>
                      <a:pt x="286" y="0"/>
                      <a:pt x="639" y="0"/>
                    </a:cubicBezTo>
                    <a:cubicBezTo>
                      <a:pt x="639" y="0"/>
                      <a:pt x="639" y="0"/>
                      <a:pt x="8359" y="0"/>
                    </a:cubicBezTo>
                  </a:path>
                </a:pathLst>
              </a:custGeom>
              <a:solidFill>
                <a:srgbClr val="F2F2F2"/>
              </a:solidFill>
              <a:ln w="31750" cap="flat">
                <a:solidFill>
                  <a:srgbClr val="BFBFBF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Freeform: Shape 4"/>
              <p:cNvSpPr>
                <a:spLocks/>
              </p:cNvSpPr>
              <p:nvPr/>
            </p:nvSpPr>
            <p:spPr bwMode="auto">
              <a:xfrm>
                <a:off x="6586115" y="1428267"/>
                <a:ext cx="2978331" cy="4111663"/>
              </a:xfrm>
              <a:custGeom>
                <a:avLst/>
                <a:gdLst>
                  <a:gd name="T0" fmla="*/ 2975896 w 8562"/>
                  <a:gd name="T1" fmla="*/ 4106689 h 10747"/>
                  <a:gd name="T2" fmla="*/ 2975896 w 8562"/>
                  <a:gd name="T3" fmla="*/ 4106689 h 10747"/>
                  <a:gd name="T4" fmla="*/ 2971722 w 8562"/>
                  <a:gd name="T5" fmla="*/ 4111280 h 10747"/>
                  <a:gd name="T6" fmla="*/ 4174 w 8562"/>
                  <a:gd name="T7" fmla="*/ 4111280 h 10747"/>
                  <a:gd name="T8" fmla="*/ 0 w 8562"/>
                  <a:gd name="T9" fmla="*/ 4106689 h 10747"/>
                  <a:gd name="T10" fmla="*/ 2087 w 8562"/>
                  <a:gd name="T11" fmla="*/ 4591 h 10747"/>
                  <a:gd name="T12" fmla="*/ 6261 w 8562"/>
                  <a:gd name="T13" fmla="*/ 0 h 10747"/>
                  <a:gd name="T14" fmla="*/ 2973809 w 8562"/>
                  <a:gd name="T15" fmla="*/ 0 h 10747"/>
                  <a:gd name="T16" fmla="*/ 2977983 w 8562"/>
                  <a:gd name="T17" fmla="*/ 4591 h 10747"/>
                  <a:gd name="T18" fmla="*/ 2975896 w 8562"/>
                  <a:gd name="T19" fmla="*/ 4106689 h 1074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562" h="10747">
                    <a:moveTo>
                      <a:pt x="8555" y="10734"/>
                    </a:moveTo>
                    <a:lnTo>
                      <a:pt x="8555" y="10734"/>
                    </a:lnTo>
                    <a:cubicBezTo>
                      <a:pt x="8555" y="10740"/>
                      <a:pt x="8549" y="10746"/>
                      <a:pt x="8543" y="10746"/>
                    </a:cubicBezTo>
                    <a:cubicBezTo>
                      <a:pt x="12" y="10746"/>
                      <a:pt x="12" y="10746"/>
                      <a:pt x="12" y="10746"/>
                    </a:cubicBezTo>
                    <a:cubicBezTo>
                      <a:pt x="6" y="10746"/>
                      <a:pt x="0" y="10740"/>
                      <a:pt x="0" y="10734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6"/>
                      <a:pt x="12" y="0"/>
                      <a:pt x="18" y="0"/>
                    </a:cubicBezTo>
                    <a:cubicBezTo>
                      <a:pt x="8549" y="0"/>
                      <a:pt x="8549" y="0"/>
                      <a:pt x="8549" y="0"/>
                    </a:cubicBezTo>
                    <a:cubicBezTo>
                      <a:pt x="8555" y="0"/>
                      <a:pt x="8561" y="6"/>
                      <a:pt x="8561" y="12"/>
                    </a:cubicBezTo>
                    <a:lnTo>
                      <a:pt x="8555" y="10734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8035412" y="1163307"/>
                <a:ext cx="79741" cy="8244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963920" y="5675727"/>
                <a:ext cx="222726" cy="22534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1" name="Rectangle 5"/>
            <p:cNvSpPr/>
            <p:nvPr/>
          </p:nvSpPr>
          <p:spPr>
            <a:xfrm>
              <a:off x="2297107" y="3094736"/>
              <a:ext cx="1725120" cy="2464331"/>
            </a:xfrm>
            <a:prstGeom prst="rect">
              <a:avLst/>
            </a:prstGeom>
            <a:blipFill dpi="0" rotWithShape="1">
              <a:blip r:embed="rId3"/>
              <a:srcRect/>
              <a:tile tx="-1270000" ty="0" sx="30000" sy="30000" flip="none" algn="tl"/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Rectangle 2"/>
            <p:cNvSpPr/>
            <p:nvPr/>
          </p:nvSpPr>
          <p:spPr>
            <a:xfrm>
              <a:off x="8873288" y="4093803"/>
              <a:ext cx="847952" cy="1482725"/>
            </a:xfrm>
            <a:prstGeom prst="rect">
              <a:avLst/>
            </a:prstGeom>
            <a:blipFill dpi="0" rotWithShape="1">
              <a:blip r:embed="rId3"/>
              <a:srcRect/>
              <a:tile tx="-1270000" ty="0" sx="20000" sy="20000" flip="none" algn="tl"/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531327" y="399771"/>
            <a:ext cx="9410700" cy="1392391"/>
            <a:chOff x="1531327" y="399771"/>
            <a:chExt cx="9410700" cy="1392391"/>
          </a:xfrm>
        </p:grpSpPr>
        <p:sp>
          <p:nvSpPr>
            <p:cNvPr id="8" name="Rectangle 47"/>
            <p:cNvSpPr/>
            <p:nvPr/>
          </p:nvSpPr>
          <p:spPr>
            <a:xfrm>
              <a:off x="1531327" y="1178789"/>
              <a:ext cx="9410700" cy="613373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优秀的营销人才，必须有优秀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营销策略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，精准定位精准营销决定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企业成长的速度与高度，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文本框 23"/>
            <p:cNvSpPr txBox="1"/>
            <p:nvPr/>
          </p:nvSpPr>
          <p:spPr>
            <a:xfrm>
              <a:off x="4802811" y="399771"/>
              <a:ext cx="4364391" cy="1357230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3600" b="1" dirty="0" smtClean="0"/>
                <a:t>营销策略</a:t>
              </a:r>
              <a:endParaRPr lang="zh-CN" alt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8345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347404" y="658199"/>
            <a:ext cx="7537187" cy="7421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03" y="-1487124"/>
            <a:ext cx="7537187" cy="7421675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1271952" y="2678853"/>
            <a:ext cx="9431218" cy="9607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400" b="1" dirty="0" smtClean="0">
                <a:latin typeface="+mn-lt"/>
                <a:ea typeface="+mn-ea"/>
                <a:cs typeface="+mn-ea"/>
                <a:sym typeface="+mn-lt"/>
              </a:rPr>
              <a:t>感谢观看 </a:t>
            </a:r>
            <a:r>
              <a:rPr lang="en-US" altLang="zh-CN" sz="5400" b="1" dirty="0" smtClean="0">
                <a:latin typeface="+mn-lt"/>
                <a:ea typeface="+mn-ea"/>
                <a:cs typeface="+mn-ea"/>
                <a:sym typeface="+mn-lt"/>
              </a:rPr>
              <a:t>| THANK YOU</a:t>
            </a:r>
            <a:endParaRPr lang="zh-CN" altLang="en-US" sz="5400" b="1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512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450122" y="3267304"/>
            <a:ext cx="7291756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zh-CN" sz="4800" dirty="0" smtClean="0"/>
              <a:t>系统概述</a:t>
            </a:r>
            <a:r>
              <a:rPr lang="en-US" altLang="zh-CN" sz="4800" dirty="0" smtClean="0"/>
              <a:t> </a:t>
            </a:r>
            <a:r>
              <a:rPr lang="en-US" altLang="zh-CN" sz="4800" b="1" spc="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|</a:t>
            </a:r>
            <a:r>
              <a:rPr lang="zh-CN" altLang="zh-CN" sz="4800" dirty="0" smtClean="0"/>
              <a:t>系统结构</a:t>
            </a:r>
            <a:endParaRPr lang="zh-CN" altLang="en-US" sz="4800" b="1" spc="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17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606595" y="1123228"/>
            <a:ext cx="4090076" cy="5066557"/>
            <a:chOff x="7606595" y="1123228"/>
            <a:chExt cx="4090076" cy="5066557"/>
          </a:xfrm>
        </p:grpSpPr>
        <p:sp>
          <p:nvSpPr>
            <p:cNvPr id="5" name="任意多边形: 形状 5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BC3D3D5A-E01A-49DD-BB8E-69FB52557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6595" y="1123228"/>
              <a:ext cx="4090076" cy="5066557"/>
            </a:xfrm>
            <a:custGeom>
              <a:avLst/>
              <a:gdLst>
                <a:gd name="T0" fmla="*/ 0 w 1890"/>
                <a:gd name="T1" fmla="*/ 0 h 1892"/>
                <a:gd name="T2" fmla="*/ 0 w 1890"/>
                <a:gd name="T3" fmla="*/ 1892 h 1892"/>
                <a:gd name="T4" fmla="*/ 1890 w 1890"/>
                <a:gd name="T5" fmla="*/ 0 h 1892"/>
                <a:gd name="T6" fmla="*/ 0 w 1890"/>
                <a:gd name="T7" fmla="*/ 0 h 1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0" h="1892">
                  <a:moveTo>
                    <a:pt x="0" y="0"/>
                  </a:moveTo>
                  <a:lnTo>
                    <a:pt x="0" y="1892"/>
                  </a:lnTo>
                  <a:lnTo>
                    <a:pt x="1890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3"/>
              <a:srcRect/>
              <a:tile tx="0" ty="0" sx="50000" sy="50000" flip="none" algn="tl"/>
            </a:blipFill>
            <a:ln w="9525">
              <a:noFill/>
              <a:round/>
              <a:headEnd/>
              <a:tailEnd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任意多边形: 形状 10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AB3FCB7D-6A56-4344-A696-13CDCB39E440}"/>
                </a:ext>
              </a:extLst>
            </p:cNvPr>
            <p:cNvSpPr/>
            <p:nvPr/>
          </p:nvSpPr>
          <p:spPr bwMode="auto">
            <a:xfrm>
              <a:off x="7837086" y="1306928"/>
              <a:ext cx="3780155" cy="4807259"/>
            </a:xfrm>
            <a:custGeom>
              <a:avLst/>
              <a:gdLst>
                <a:gd name="connsiteX0" fmla="*/ 0 w 2962656"/>
                <a:gd name="connsiteY0" fmla="*/ 2880360 h 2907792"/>
                <a:gd name="connsiteX1" fmla="*/ 2926080 w 2962656"/>
                <a:gd name="connsiteY1" fmla="*/ 2907792 h 2907792"/>
                <a:gd name="connsiteX2" fmla="*/ 2962656 w 2962656"/>
                <a:gd name="connsiteY2" fmla="*/ 0 h 2907792"/>
                <a:gd name="connsiteX0" fmla="*/ 0 w 2962656"/>
                <a:gd name="connsiteY0" fmla="*/ 2880360 h 2916936"/>
                <a:gd name="connsiteX1" fmla="*/ 2926080 w 2962656"/>
                <a:gd name="connsiteY1" fmla="*/ 2916936 h 2916936"/>
                <a:gd name="connsiteX2" fmla="*/ 2962656 w 2962656"/>
                <a:gd name="connsiteY2" fmla="*/ 0 h 2916936"/>
                <a:gd name="connsiteX0" fmla="*/ 0 w 2962656"/>
                <a:gd name="connsiteY0" fmla="*/ 2990088 h 3026664"/>
                <a:gd name="connsiteX1" fmla="*/ 2926080 w 2962656"/>
                <a:gd name="connsiteY1" fmla="*/ 3026664 h 3026664"/>
                <a:gd name="connsiteX2" fmla="*/ 2962656 w 2962656"/>
                <a:gd name="connsiteY2" fmla="*/ 0 h 3026664"/>
                <a:gd name="connsiteX0" fmla="*/ 0 w 2970199"/>
                <a:gd name="connsiteY0" fmla="*/ 3020308 h 3026664"/>
                <a:gd name="connsiteX1" fmla="*/ 2933623 w 2970199"/>
                <a:gd name="connsiteY1" fmla="*/ 3026664 h 3026664"/>
                <a:gd name="connsiteX2" fmla="*/ 2970199 w 2970199"/>
                <a:gd name="connsiteY2" fmla="*/ 0 h 3026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70199" h="3026664">
                  <a:moveTo>
                    <a:pt x="0" y="3020308"/>
                  </a:moveTo>
                  <a:lnTo>
                    <a:pt x="2933623" y="3026664"/>
                  </a:lnTo>
                  <a:lnTo>
                    <a:pt x="2970199" y="0"/>
                  </a:lnTo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A96C2258-3735-4D17-9D6C-C60BF4492600}"/>
                </a:ext>
              </a:extLst>
            </p:cNvPr>
            <p:cNvGrpSpPr/>
            <p:nvPr/>
          </p:nvGrpSpPr>
          <p:grpSpPr>
            <a:xfrm>
              <a:off x="8340281" y="4923718"/>
              <a:ext cx="3174025" cy="845762"/>
              <a:chOff x="955903" y="3876925"/>
              <a:chExt cx="3023357" cy="805614"/>
            </a:xfrm>
          </p:grpSpPr>
          <p:sp>
            <p:nvSpPr>
              <p:cNvPr id="24" name="矩形 23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370B8F70-6170-4DA0-8DDE-E18DA42EFC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7164" y="4125140"/>
                <a:ext cx="2642096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288000" anchor="t" anchorCtr="0">
                <a:normAutofit/>
              </a:bodyPr>
              <a:lstStyle/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000" dirty="0"/>
              </a:p>
            </p:txBody>
          </p:sp>
          <p:sp>
            <p:nvSpPr>
              <p:cNvPr id="25" name="文本框 46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916BDAE8-84A7-4AC2-B001-A40BCED6003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955903" y="3876925"/>
                <a:ext cx="2642096" cy="447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88000">
                <a:normAutofit/>
              </a:bodyPr>
              <a:lstStyle/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 dirty="0" smtClean="0"/>
                  <a:t>便捷高效是我们的初衷</a:t>
                </a:r>
                <a:endParaRPr lang="zh-CN" altLang="en-US" sz="1600" b="1" dirty="0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="" xmlns:lc="http://schemas.openxmlformats.org/drawingml/2006/lockedCanvas" xmlns:a16="http://schemas.microsoft.com/office/drawing/2014/main" id="{4B1ABA13-DC0D-4CE0-9E07-3339738D576E}"/>
              </a:ext>
            </a:extLst>
          </p:cNvPr>
          <p:cNvGrpSpPr/>
          <p:nvPr/>
        </p:nvGrpSpPr>
        <p:grpSpPr>
          <a:xfrm>
            <a:off x="580925" y="445965"/>
            <a:ext cx="5358633" cy="2237942"/>
            <a:chOff x="8586318" y="1880547"/>
            <a:chExt cx="4348079" cy="1470767"/>
          </a:xfrm>
        </p:grpSpPr>
        <p:sp>
          <p:nvSpPr>
            <p:cNvPr id="17" name="文本框 128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B91FC502-B67B-4C7B-9B01-000ACD3A5CA8}"/>
                </a:ext>
              </a:extLst>
            </p:cNvPr>
            <p:cNvSpPr txBox="1"/>
            <p:nvPr/>
          </p:nvSpPr>
          <p:spPr>
            <a:xfrm>
              <a:off x="8695814" y="1880547"/>
              <a:ext cx="462014" cy="356862"/>
            </a:xfrm>
            <a:prstGeom prst="rect">
              <a:avLst/>
            </a:prstGeom>
            <a:noFill/>
          </p:spPr>
          <p:txBody>
            <a:bodyPr wrap="none" lIns="117208" tIns="58604" rIns="117208" bIns="58604">
              <a:prstTxWarp prst="textPlain">
                <a:avLst/>
              </a:prstTxWarp>
              <a:normAutofit fontScale="70000" lnSpcReduction="20000"/>
            </a:bodyPr>
            <a:lstStyle/>
            <a:p>
              <a:r>
                <a:rPr lang="en-US" sz="4800" dirty="0"/>
                <a:t>“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3DACA1C7-C2CC-4E01-AB79-3D3A6B9E4D77}"/>
                </a:ext>
              </a:extLst>
            </p:cNvPr>
            <p:cNvSpPr/>
            <p:nvPr/>
          </p:nvSpPr>
          <p:spPr>
            <a:xfrm>
              <a:off x="8586318" y="2395300"/>
              <a:ext cx="4348079" cy="598030"/>
            </a:xfrm>
            <a:prstGeom prst="rect">
              <a:avLst/>
            </a:prstGeom>
          </p:spPr>
          <p:txBody>
            <a:bodyPr wrap="square" lIns="117208" tIns="58604" rIns="117208" bIns="58604">
              <a:normAutofit fontScale="925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sz="1600" dirty="0"/>
                <a:t>茶园的信息化管理，现需要将叶原料的生长、加工、储藏、溯源、门店及分销等供应链环节的管理对象进行标识、</a:t>
              </a:r>
              <a:r>
                <a:rPr lang="zh-CN" altLang="zh-CN" sz="1600" dirty="0" smtClean="0"/>
                <a:t>并</a:t>
              </a:r>
              <a:r>
                <a:rPr lang="zh-CN" altLang="en-US" sz="1600" dirty="0" smtClean="0"/>
                <a:t>形成商业闭环</a:t>
              </a:r>
              <a:r>
                <a:rPr lang="zh-CN" altLang="zh-CN" sz="1600" dirty="0" smtClean="0"/>
                <a:t>。</a:t>
              </a:r>
              <a:endParaRPr lang="zh-CN" altLang="en-US" sz="1600" b="1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35D3E337-D988-48CE-819B-F6743F1234D1}"/>
                </a:ext>
              </a:extLst>
            </p:cNvPr>
            <p:cNvSpPr/>
            <p:nvPr/>
          </p:nvSpPr>
          <p:spPr>
            <a:xfrm>
              <a:off x="8586318" y="2993330"/>
              <a:ext cx="4348079" cy="357984"/>
            </a:xfrm>
            <a:prstGeom prst="rect">
              <a:avLst/>
            </a:prstGeom>
          </p:spPr>
          <p:txBody>
            <a:bodyPr wrap="square" lIns="117208" tIns="58604" rIns="117208" bIns="58604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sz="1000" dirty="0"/>
                <a:t>茶园的</a:t>
              </a:r>
              <a:r>
                <a:rPr lang="zh-CN" altLang="zh-CN" sz="1000" dirty="0" smtClean="0"/>
                <a:t>管理</a:t>
              </a:r>
              <a:r>
                <a:rPr lang="en-US" altLang="zh-CN" sz="1000" dirty="0" smtClean="0"/>
                <a:t> , </a:t>
              </a:r>
              <a:r>
                <a:rPr lang="zh-CN" altLang="zh-CN" sz="1000" dirty="0" smtClean="0"/>
                <a:t>产品</a:t>
              </a:r>
              <a:r>
                <a:rPr lang="zh-CN" altLang="zh-CN" sz="1000" dirty="0"/>
                <a:t>的溯源，销售分销提供</a:t>
              </a:r>
              <a:r>
                <a:rPr lang="zh-CN" altLang="zh-CN" sz="1000" dirty="0" smtClean="0"/>
                <a:t>数据分析</a:t>
              </a:r>
              <a:r>
                <a:rPr lang="en-US" altLang="zh-CN" sz="1000" dirty="0" smtClean="0"/>
                <a:t> </a:t>
              </a:r>
              <a:r>
                <a:rPr lang="zh-CN" altLang="en-US" sz="1000" dirty="0" smtClean="0"/>
                <a:t>， 提供精准营销策略 ， 针对不同客户群体 定制符合客户需求的营销方案，提高服务质量</a:t>
              </a:r>
              <a:endParaRPr lang="zh-CN" altLang="en-US" sz="1000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80925" y="3926048"/>
            <a:ext cx="6295959" cy="1475036"/>
            <a:chOff x="580926" y="3815870"/>
            <a:chExt cx="6244975" cy="1585213"/>
          </a:xfrm>
        </p:grpSpPr>
        <p:sp>
          <p:nvSpPr>
            <p:cNvPr id="8" name="矩形 7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FDD28FDA-A3C3-416B-A1AC-272988582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672" y="4713831"/>
              <a:ext cx="2365712" cy="585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rm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000" dirty="0" smtClean="0"/>
                <a:t>为加盟商提供便捷高效的货源通道，及市场动态信息</a:t>
              </a:r>
              <a:endParaRPr lang="zh-CN" altLang="en-US" sz="1000" dirty="0"/>
            </a:p>
          </p:txBody>
        </p:sp>
        <p:sp>
          <p:nvSpPr>
            <p:cNvPr id="9" name="文本框 115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5DF75B77-6FEE-4B47-AADC-6F45C57F150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58672" y="4344183"/>
              <a:ext cx="2493312" cy="29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 fontScale="92500" lnSpcReduction="20000"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 smtClean="0">
                  <a:solidFill>
                    <a:schemeClr val="accent1"/>
                  </a:solidFill>
                </a:rPr>
                <a:t>线下直营</a:t>
              </a:r>
              <a:r>
                <a:rPr lang="en-US" altLang="zh-CN" sz="1800" b="1" dirty="0" smtClean="0">
                  <a:solidFill>
                    <a:schemeClr val="accent1"/>
                  </a:solidFill>
                </a:rPr>
                <a:t>(</a:t>
              </a:r>
              <a:r>
                <a:rPr lang="zh-CN" altLang="en-US" sz="1800" b="1" dirty="0" smtClean="0">
                  <a:solidFill>
                    <a:schemeClr val="accent1"/>
                  </a:solidFill>
                </a:rPr>
                <a:t>门店</a:t>
              </a:r>
              <a:r>
                <a:rPr lang="en-US" altLang="zh-CN" sz="1800" b="1" dirty="0" smtClean="0">
                  <a:solidFill>
                    <a:schemeClr val="accent1"/>
                  </a:solidFill>
                </a:rPr>
                <a:t>)</a:t>
              </a:r>
              <a:endParaRPr lang="zh-CN" altLang="en-US" sz="1800" b="1" dirty="0">
                <a:solidFill>
                  <a:schemeClr val="accent1"/>
                </a:solidFill>
              </a:endParaRPr>
            </a:p>
          </p:txBody>
        </p:sp>
        <p:sp>
          <p:nvSpPr>
            <p:cNvPr id="22" name="矩形: 圆角 113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F417B6BF-8D6D-4158-82E0-448E30BBDC9B}"/>
                </a:ext>
              </a:extLst>
            </p:cNvPr>
            <p:cNvSpPr/>
            <p:nvPr/>
          </p:nvSpPr>
          <p:spPr bwMode="auto">
            <a:xfrm>
              <a:off x="580926" y="4410642"/>
              <a:ext cx="416243" cy="416243"/>
            </a:xfrm>
            <a:prstGeom prst="roundRect">
              <a:avLst>
                <a:gd name="adj" fmla="val 11236"/>
              </a:avLst>
            </a:prstGeom>
            <a:solidFill>
              <a:schemeClr val="accent1">
                <a:lumMod val="25000"/>
              </a:schemeClr>
            </a:solidFill>
            <a:ln w="19050"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矩形 10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FC45B9AB-782C-492A-A29D-E0AD45ECA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589" y="4713831"/>
              <a:ext cx="2493312" cy="585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rm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000" dirty="0" smtClean="0"/>
                <a:t>线上销售 ， 对零售业务或企业用户提供的专业平台</a:t>
              </a:r>
              <a:endParaRPr lang="zh-CN" altLang="en-US" sz="1000" dirty="0"/>
            </a:p>
          </p:txBody>
        </p:sp>
        <p:sp>
          <p:nvSpPr>
            <p:cNvPr id="12" name="文本框 120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03232C0D-6682-43D1-B06A-0CD39E13CA8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317893" y="4344183"/>
              <a:ext cx="2493312" cy="29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 fontScale="92500" lnSpcReduction="20000"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 smtClean="0">
                  <a:solidFill>
                    <a:schemeClr val="accent2"/>
                  </a:solidFill>
                </a:rPr>
                <a:t>线上平台（分销）</a:t>
              </a:r>
              <a:endParaRPr lang="zh-CN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20" name="矩形: 圆角 118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25114F03-9725-456E-A30C-2BA408168FEF}"/>
                </a:ext>
              </a:extLst>
            </p:cNvPr>
            <p:cNvSpPr/>
            <p:nvPr/>
          </p:nvSpPr>
          <p:spPr bwMode="auto">
            <a:xfrm>
              <a:off x="3734089" y="4428664"/>
              <a:ext cx="416243" cy="416243"/>
            </a:xfrm>
            <a:prstGeom prst="roundRect">
              <a:avLst>
                <a:gd name="adj" fmla="val 11236"/>
              </a:avLst>
            </a:prstGeom>
            <a:solidFill>
              <a:schemeClr val="accent1">
                <a:lumMod val="25000"/>
              </a:schemeClr>
            </a:solidFill>
            <a:ln w="19050"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35F697CC-45D4-4594-9DDF-C0629CF266BC}"/>
                </a:ext>
              </a:extLst>
            </p:cNvPr>
            <p:cNvCxnSpPr/>
            <p:nvPr/>
          </p:nvCxnSpPr>
          <p:spPr>
            <a:xfrm>
              <a:off x="6811817" y="3815870"/>
              <a:ext cx="0" cy="158521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35F697CC-45D4-4594-9DDF-C0629CF266BC}"/>
                </a:ext>
              </a:extLst>
            </p:cNvPr>
            <p:cNvCxnSpPr/>
            <p:nvPr/>
          </p:nvCxnSpPr>
          <p:spPr>
            <a:xfrm>
              <a:off x="3524384" y="3815870"/>
              <a:ext cx="0" cy="158521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标题 1"/>
          <p:cNvSpPr txBox="1">
            <a:spLocks/>
          </p:cNvSpPr>
          <p:nvPr/>
        </p:nvSpPr>
        <p:spPr>
          <a:xfrm>
            <a:off x="1163388" y="538875"/>
            <a:ext cx="3733926" cy="51117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zh-CN" dirty="0" smtClean="0"/>
              <a:t>系统</a:t>
            </a:r>
            <a:r>
              <a:rPr lang="zh-CN" altLang="en-US" dirty="0" smtClean="0"/>
              <a:t>机构</a:t>
            </a:r>
            <a:endParaRPr lang="zh-CN" altLang="en-US" b="1" spc="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580925" y="2755597"/>
            <a:ext cx="6311394" cy="1475036"/>
            <a:chOff x="580926" y="3815870"/>
            <a:chExt cx="6260285" cy="1585213"/>
          </a:xfrm>
        </p:grpSpPr>
        <p:sp>
          <p:nvSpPr>
            <p:cNvPr id="27" name="矩形 26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FDD28FDA-A3C3-416B-A1AC-272988582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672" y="4713831"/>
              <a:ext cx="2493312" cy="585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rmAutofit fontScale="92500"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000" dirty="0" smtClean="0"/>
                <a:t>企业门户是外界了解企业重要途径，对于</a:t>
              </a:r>
              <a:r>
                <a:rPr lang="zh-CN" altLang="zh-CN" sz="1000" dirty="0" smtClean="0"/>
                <a:t>产品展示</a:t>
              </a:r>
              <a:r>
                <a:rPr lang="zh-CN" altLang="en-US" sz="1000" dirty="0" smtClean="0"/>
                <a:t>和</a:t>
              </a:r>
              <a:r>
                <a:rPr lang="zh-CN" altLang="zh-CN" sz="1000" dirty="0" smtClean="0"/>
                <a:t>对外宣传</a:t>
              </a:r>
              <a:r>
                <a:rPr lang="zh-CN" altLang="en-US" sz="1000" dirty="0" smtClean="0"/>
                <a:t>，提高企业知名度有重大意义</a:t>
              </a:r>
              <a:r>
                <a:rPr lang="zh-CN" altLang="en-US" sz="1000" dirty="0"/>
                <a:t/>
              </a:r>
              <a:br>
                <a:rPr lang="zh-CN" altLang="en-US" sz="1000" dirty="0"/>
              </a:br>
              <a:r>
                <a:rPr lang="zh-CN" altLang="en-US" sz="1000" dirty="0"/>
                <a:t> </a:t>
              </a:r>
            </a:p>
          </p:txBody>
        </p:sp>
        <p:sp>
          <p:nvSpPr>
            <p:cNvPr id="28" name="文本框 115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5DF75B77-6FEE-4B47-AADC-6F45C57F150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58672" y="4344183"/>
              <a:ext cx="2493312" cy="29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 fontScale="92500" lnSpcReduction="20000"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 smtClean="0">
                  <a:solidFill>
                    <a:schemeClr val="accent1"/>
                  </a:solidFill>
                </a:rPr>
                <a:t>企业门户</a:t>
              </a:r>
              <a:endParaRPr lang="zh-CN" altLang="en-US" sz="1800" b="1" dirty="0">
                <a:solidFill>
                  <a:schemeClr val="accent1"/>
                </a:solidFill>
              </a:endParaRPr>
            </a:p>
          </p:txBody>
        </p:sp>
        <p:sp>
          <p:nvSpPr>
            <p:cNvPr id="29" name="矩形: 圆角 113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F417B6BF-8D6D-4158-82E0-448E30BBDC9B}"/>
                </a:ext>
              </a:extLst>
            </p:cNvPr>
            <p:cNvSpPr/>
            <p:nvPr/>
          </p:nvSpPr>
          <p:spPr bwMode="auto">
            <a:xfrm>
              <a:off x="580926" y="4410642"/>
              <a:ext cx="416243" cy="416243"/>
            </a:xfrm>
            <a:prstGeom prst="roundRect">
              <a:avLst>
                <a:gd name="adj" fmla="val 11236"/>
              </a:avLst>
            </a:prstGeom>
            <a:solidFill>
              <a:schemeClr val="accent1">
                <a:lumMod val="25000"/>
              </a:schemeClr>
            </a:solidFill>
            <a:ln w="19050"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矩形 29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FC45B9AB-782C-492A-A29D-E0AD45ECA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7899" y="4702959"/>
              <a:ext cx="2493312" cy="585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rm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000" dirty="0" smtClean="0"/>
                <a:t>提高业务透明度，及资源分配，业务跟踪等流程，实现无缝对接，节约企业成本</a:t>
              </a:r>
              <a:endParaRPr lang="zh-CN" altLang="en-US" sz="1000" dirty="0"/>
            </a:p>
          </p:txBody>
        </p:sp>
        <p:sp>
          <p:nvSpPr>
            <p:cNvPr id="31" name="文本框 120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03232C0D-6682-43D1-B06A-0CD39E13CA8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318506" y="4344183"/>
              <a:ext cx="2493312" cy="29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 fontScale="92500" lnSpcReduction="20000"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 smtClean="0">
                  <a:solidFill>
                    <a:schemeClr val="accent2"/>
                  </a:solidFill>
                </a:rPr>
                <a:t>管理系统</a:t>
              </a:r>
              <a:endParaRPr lang="zh-CN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32" name="矩形: 圆角 118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25114F03-9725-456E-A30C-2BA408168FEF}"/>
                </a:ext>
              </a:extLst>
            </p:cNvPr>
            <p:cNvSpPr/>
            <p:nvPr/>
          </p:nvSpPr>
          <p:spPr bwMode="auto">
            <a:xfrm>
              <a:off x="3717357" y="4410642"/>
              <a:ext cx="416243" cy="416243"/>
            </a:xfrm>
            <a:prstGeom prst="roundRect">
              <a:avLst>
                <a:gd name="adj" fmla="val 11236"/>
              </a:avLst>
            </a:prstGeom>
            <a:solidFill>
              <a:schemeClr val="accent1">
                <a:lumMod val="25000"/>
              </a:schemeClr>
            </a:solidFill>
            <a:ln w="19050"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35F697CC-45D4-4594-9DDF-C0629CF266BC}"/>
                </a:ext>
              </a:extLst>
            </p:cNvPr>
            <p:cNvCxnSpPr/>
            <p:nvPr/>
          </p:nvCxnSpPr>
          <p:spPr>
            <a:xfrm>
              <a:off x="6811817" y="3815870"/>
              <a:ext cx="0" cy="158521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35F697CC-45D4-4594-9DDF-C0629CF266BC}"/>
                </a:ext>
              </a:extLst>
            </p:cNvPr>
            <p:cNvCxnSpPr/>
            <p:nvPr/>
          </p:nvCxnSpPr>
          <p:spPr>
            <a:xfrm>
              <a:off x="3524384" y="3815870"/>
              <a:ext cx="0" cy="158521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323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450122" y="3267304"/>
            <a:ext cx="7291756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 spc="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企业门户 </a:t>
            </a:r>
            <a:r>
              <a:rPr lang="en-US" altLang="zh-CN" sz="4800" b="1" spc="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| </a:t>
            </a:r>
            <a:r>
              <a:rPr lang="zh-CN" altLang="en-US" sz="4800" b="1" spc="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企业介绍</a:t>
            </a:r>
            <a:endParaRPr lang="zh-CN" altLang="en-US" sz="4800" b="1" spc="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00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493238" y="131396"/>
            <a:ext cx="3015004" cy="1143731"/>
            <a:chOff x="2178149" y="2123436"/>
            <a:chExt cx="4407276" cy="1143731"/>
          </a:xfrm>
        </p:grpSpPr>
        <p:sp>
          <p:nvSpPr>
            <p:cNvPr id="44" name="文本框 43"/>
            <p:cNvSpPr txBox="1"/>
            <p:nvPr/>
          </p:nvSpPr>
          <p:spPr>
            <a:xfrm>
              <a:off x="2178149" y="2123436"/>
              <a:ext cx="4407276" cy="1143731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 b="1" dirty="0" smtClean="0"/>
                <a:t>企业门户</a:t>
              </a:r>
              <a:endParaRPr lang="zh-CN" altLang="en-US" sz="4000" b="1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222223" y="2123436"/>
              <a:ext cx="3981446" cy="286596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endParaRPr lang="zh-CN" altLang="en-US" sz="1200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178149" y="2882689"/>
              <a:ext cx="4407276" cy="384478"/>
            </a:xfrm>
            <a:prstGeom prst="rect">
              <a:avLst/>
            </a:prstGeom>
            <a:noFill/>
          </p:spPr>
          <p:txBody>
            <a:bodyPr wrap="square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 smtClean="0"/>
                <a:t>是了解企业的重要窗口</a:t>
              </a:r>
              <a:endParaRPr lang="zh-CN" altLang="en-US" sz="24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944920" y="464229"/>
            <a:ext cx="9284438" cy="3399847"/>
            <a:chOff x="2290553" y="381128"/>
            <a:chExt cx="7630250" cy="3337880"/>
          </a:xfrm>
        </p:grpSpPr>
        <p:grpSp>
          <p:nvGrpSpPr>
            <p:cNvPr id="10" name="组合 9"/>
            <p:cNvGrpSpPr/>
            <p:nvPr/>
          </p:nvGrpSpPr>
          <p:grpSpPr>
            <a:xfrm>
              <a:off x="7311808" y="2350936"/>
              <a:ext cx="668336" cy="626684"/>
              <a:chOff x="7311808" y="2350936"/>
              <a:chExt cx="668336" cy="626684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7311808" y="2350936"/>
                <a:ext cx="668336" cy="626684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Freeform: Shape 12"/>
              <p:cNvSpPr>
                <a:spLocks noChangeAspect="1"/>
              </p:cNvSpPr>
              <p:nvPr/>
            </p:nvSpPr>
            <p:spPr bwMode="auto">
              <a:xfrm>
                <a:off x="7471167" y="2501548"/>
                <a:ext cx="340547" cy="347887"/>
              </a:xfrm>
              <a:custGeom>
                <a:avLst/>
                <a:gdLst>
                  <a:gd name="connsiteX0" fmla="*/ 69646 w 508000"/>
                  <a:gd name="connsiteY0" fmla="*/ 394096 h 478080"/>
                  <a:gd name="connsiteX1" fmla="*/ 438355 w 508000"/>
                  <a:gd name="connsiteY1" fmla="*/ 394096 h 478080"/>
                  <a:gd name="connsiteX2" fmla="*/ 438355 w 508000"/>
                  <a:gd name="connsiteY2" fmla="*/ 422773 h 478080"/>
                  <a:gd name="connsiteX3" fmla="*/ 473178 w 508000"/>
                  <a:gd name="connsiteY3" fmla="*/ 422773 h 478080"/>
                  <a:gd name="connsiteX4" fmla="*/ 473178 w 508000"/>
                  <a:gd name="connsiteY4" fmla="*/ 447354 h 478080"/>
                  <a:gd name="connsiteX5" fmla="*/ 497758 w 508000"/>
                  <a:gd name="connsiteY5" fmla="*/ 447354 h 478080"/>
                  <a:gd name="connsiteX6" fmla="*/ 497758 w 508000"/>
                  <a:gd name="connsiteY6" fmla="*/ 478080 h 478080"/>
                  <a:gd name="connsiteX7" fmla="*/ 14339 w 508000"/>
                  <a:gd name="connsiteY7" fmla="*/ 478080 h 478080"/>
                  <a:gd name="connsiteX8" fmla="*/ 14339 w 508000"/>
                  <a:gd name="connsiteY8" fmla="*/ 447354 h 478080"/>
                  <a:gd name="connsiteX9" fmla="*/ 38920 w 508000"/>
                  <a:gd name="connsiteY9" fmla="*/ 447354 h 478080"/>
                  <a:gd name="connsiteX10" fmla="*/ 38920 w 508000"/>
                  <a:gd name="connsiteY10" fmla="*/ 422773 h 478080"/>
                  <a:gd name="connsiteX11" fmla="*/ 69646 w 508000"/>
                  <a:gd name="connsiteY11" fmla="*/ 422773 h 478080"/>
                  <a:gd name="connsiteX12" fmla="*/ 362031 w 508000"/>
                  <a:gd name="connsiteY12" fmla="*/ 193354 h 478080"/>
                  <a:gd name="connsiteX13" fmla="*/ 436842 w 508000"/>
                  <a:gd name="connsiteY13" fmla="*/ 193354 h 478080"/>
                  <a:gd name="connsiteX14" fmla="*/ 456791 w 508000"/>
                  <a:gd name="connsiteY14" fmla="*/ 213383 h 478080"/>
                  <a:gd name="connsiteX15" fmla="*/ 456791 w 508000"/>
                  <a:gd name="connsiteY15" fmla="*/ 233411 h 478080"/>
                  <a:gd name="connsiteX16" fmla="*/ 436842 w 508000"/>
                  <a:gd name="connsiteY16" fmla="*/ 233411 h 478080"/>
                  <a:gd name="connsiteX17" fmla="*/ 436842 w 508000"/>
                  <a:gd name="connsiteY17" fmla="*/ 373612 h 478080"/>
                  <a:gd name="connsiteX18" fmla="*/ 362031 w 508000"/>
                  <a:gd name="connsiteY18" fmla="*/ 373612 h 478080"/>
                  <a:gd name="connsiteX19" fmla="*/ 362031 w 508000"/>
                  <a:gd name="connsiteY19" fmla="*/ 233411 h 478080"/>
                  <a:gd name="connsiteX20" fmla="*/ 342081 w 508000"/>
                  <a:gd name="connsiteY20" fmla="*/ 233411 h 478080"/>
                  <a:gd name="connsiteX21" fmla="*/ 342081 w 508000"/>
                  <a:gd name="connsiteY21" fmla="*/ 213383 h 478080"/>
                  <a:gd name="connsiteX22" fmla="*/ 362031 w 508000"/>
                  <a:gd name="connsiteY22" fmla="*/ 193354 h 478080"/>
                  <a:gd name="connsiteX23" fmla="*/ 218644 w 508000"/>
                  <a:gd name="connsiteY23" fmla="*/ 193354 h 478080"/>
                  <a:gd name="connsiteX24" fmla="*/ 293455 w 508000"/>
                  <a:gd name="connsiteY24" fmla="*/ 193354 h 478080"/>
                  <a:gd name="connsiteX25" fmla="*/ 313404 w 508000"/>
                  <a:gd name="connsiteY25" fmla="*/ 213383 h 478080"/>
                  <a:gd name="connsiteX26" fmla="*/ 313404 w 508000"/>
                  <a:gd name="connsiteY26" fmla="*/ 233411 h 478080"/>
                  <a:gd name="connsiteX27" fmla="*/ 293455 w 508000"/>
                  <a:gd name="connsiteY27" fmla="*/ 233411 h 478080"/>
                  <a:gd name="connsiteX28" fmla="*/ 293455 w 508000"/>
                  <a:gd name="connsiteY28" fmla="*/ 373612 h 478080"/>
                  <a:gd name="connsiteX29" fmla="*/ 213656 w 508000"/>
                  <a:gd name="connsiteY29" fmla="*/ 373612 h 478080"/>
                  <a:gd name="connsiteX30" fmla="*/ 213656 w 508000"/>
                  <a:gd name="connsiteY30" fmla="*/ 233411 h 478080"/>
                  <a:gd name="connsiteX31" fmla="*/ 198694 w 508000"/>
                  <a:gd name="connsiteY31" fmla="*/ 233411 h 478080"/>
                  <a:gd name="connsiteX32" fmla="*/ 198694 w 508000"/>
                  <a:gd name="connsiteY32" fmla="*/ 213383 h 478080"/>
                  <a:gd name="connsiteX33" fmla="*/ 218644 w 508000"/>
                  <a:gd name="connsiteY33" fmla="*/ 193354 h 478080"/>
                  <a:gd name="connsiteX34" fmla="*/ 73208 w 508000"/>
                  <a:gd name="connsiteY34" fmla="*/ 193354 h 478080"/>
                  <a:gd name="connsiteX35" fmla="*/ 148019 w 508000"/>
                  <a:gd name="connsiteY35" fmla="*/ 193354 h 478080"/>
                  <a:gd name="connsiteX36" fmla="*/ 167968 w 508000"/>
                  <a:gd name="connsiteY36" fmla="*/ 213383 h 478080"/>
                  <a:gd name="connsiteX37" fmla="*/ 167968 w 508000"/>
                  <a:gd name="connsiteY37" fmla="*/ 233411 h 478080"/>
                  <a:gd name="connsiteX38" fmla="*/ 148019 w 508000"/>
                  <a:gd name="connsiteY38" fmla="*/ 233411 h 478080"/>
                  <a:gd name="connsiteX39" fmla="*/ 148019 w 508000"/>
                  <a:gd name="connsiteY39" fmla="*/ 373612 h 478080"/>
                  <a:gd name="connsiteX40" fmla="*/ 73208 w 508000"/>
                  <a:gd name="connsiteY40" fmla="*/ 373612 h 478080"/>
                  <a:gd name="connsiteX41" fmla="*/ 73208 w 508000"/>
                  <a:gd name="connsiteY41" fmla="*/ 233411 h 478080"/>
                  <a:gd name="connsiteX42" fmla="*/ 53258 w 508000"/>
                  <a:gd name="connsiteY42" fmla="*/ 233411 h 478080"/>
                  <a:gd name="connsiteX43" fmla="*/ 53258 w 508000"/>
                  <a:gd name="connsiteY43" fmla="*/ 213383 h 478080"/>
                  <a:gd name="connsiteX44" fmla="*/ 73208 w 508000"/>
                  <a:gd name="connsiteY44" fmla="*/ 193354 h 478080"/>
                  <a:gd name="connsiteX45" fmla="*/ 234079 w 508000"/>
                  <a:gd name="connsiteY45" fmla="*/ 68402 h 478080"/>
                  <a:gd name="connsiteX46" fmla="*/ 169334 w 508000"/>
                  <a:gd name="connsiteY46" fmla="*/ 108199 h 478080"/>
                  <a:gd name="connsiteX47" fmla="*/ 169334 w 508000"/>
                  <a:gd name="connsiteY47" fmla="*/ 113174 h 478080"/>
                  <a:gd name="connsiteX48" fmla="*/ 174314 w 508000"/>
                  <a:gd name="connsiteY48" fmla="*/ 113174 h 478080"/>
                  <a:gd name="connsiteX49" fmla="*/ 333687 w 508000"/>
                  <a:gd name="connsiteY49" fmla="*/ 113174 h 478080"/>
                  <a:gd name="connsiteX50" fmla="*/ 338667 w 508000"/>
                  <a:gd name="connsiteY50" fmla="*/ 113174 h 478080"/>
                  <a:gd name="connsiteX51" fmla="*/ 338667 w 508000"/>
                  <a:gd name="connsiteY51" fmla="*/ 108199 h 478080"/>
                  <a:gd name="connsiteX52" fmla="*/ 273922 w 508000"/>
                  <a:gd name="connsiteY52" fmla="*/ 68402 h 478080"/>
                  <a:gd name="connsiteX53" fmla="*/ 234079 w 508000"/>
                  <a:gd name="connsiteY53" fmla="*/ 68402 h 478080"/>
                  <a:gd name="connsiteX54" fmla="*/ 234079 w 508000"/>
                  <a:gd name="connsiteY54" fmla="*/ 3732 h 478080"/>
                  <a:gd name="connsiteX55" fmla="*/ 273922 w 508000"/>
                  <a:gd name="connsiteY55" fmla="*/ 3732 h 478080"/>
                  <a:gd name="connsiteX56" fmla="*/ 488079 w 508000"/>
                  <a:gd name="connsiteY56" fmla="*/ 123123 h 478080"/>
                  <a:gd name="connsiteX57" fmla="*/ 508000 w 508000"/>
                  <a:gd name="connsiteY57" fmla="*/ 157946 h 478080"/>
                  <a:gd name="connsiteX58" fmla="*/ 508000 w 508000"/>
                  <a:gd name="connsiteY58" fmla="*/ 172870 h 478080"/>
                  <a:gd name="connsiteX59" fmla="*/ 0 w 508000"/>
                  <a:gd name="connsiteY59" fmla="*/ 172870 h 478080"/>
                  <a:gd name="connsiteX60" fmla="*/ 0 w 508000"/>
                  <a:gd name="connsiteY60" fmla="*/ 157946 h 478080"/>
                  <a:gd name="connsiteX61" fmla="*/ 19922 w 508000"/>
                  <a:gd name="connsiteY61" fmla="*/ 123123 h 478080"/>
                  <a:gd name="connsiteX62" fmla="*/ 234079 w 508000"/>
                  <a:gd name="connsiteY62" fmla="*/ 3732 h 478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08000" h="478080">
                    <a:moveTo>
                      <a:pt x="69646" y="394096"/>
                    </a:moveTo>
                    <a:lnTo>
                      <a:pt x="438355" y="394096"/>
                    </a:lnTo>
                    <a:lnTo>
                      <a:pt x="438355" y="422773"/>
                    </a:lnTo>
                    <a:lnTo>
                      <a:pt x="473178" y="422773"/>
                    </a:lnTo>
                    <a:lnTo>
                      <a:pt x="473178" y="447354"/>
                    </a:lnTo>
                    <a:lnTo>
                      <a:pt x="497758" y="447354"/>
                    </a:lnTo>
                    <a:lnTo>
                      <a:pt x="497758" y="478080"/>
                    </a:lnTo>
                    <a:lnTo>
                      <a:pt x="14339" y="478080"/>
                    </a:lnTo>
                    <a:lnTo>
                      <a:pt x="14339" y="447354"/>
                    </a:lnTo>
                    <a:lnTo>
                      <a:pt x="38920" y="447354"/>
                    </a:lnTo>
                    <a:lnTo>
                      <a:pt x="38920" y="422773"/>
                    </a:lnTo>
                    <a:lnTo>
                      <a:pt x="69646" y="422773"/>
                    </a:lnTo>
                    <a:close/>
                    <a:moveTo>
                      <a:pt x="362031" y="193354"/>
                    </a:moveTo>
                    <a:cubicBezTo>
                      <a:pt x="362031" y="193354"/>
                      <a:pt x="362031" y="193354"/>
                      <a:pt x="436842" y="193354"/>
                    </a:cubicBezTo>
                    <a:cubicBezTo>
                      <a:pt x="446816" y="193354"/>
                      <a:pt x="456791" y="203368"/>
                      <a:pt x="456791" y="213383"/>
                    </a:cubicBezTo>
                    <a:cubicBezTo>
                      <a:pt x="456791" y="213383"/>
                      <a:pt x="456791" y="213383"/>
                      <a:pt x="456791" y="233411"/>
                    </a:cubicBezTo>
                    <a:cubicBezTo>
                      <a:pt x="456791" y="233411"/>
                      <a:pt x="456791" y="233411"/>
                      <a:pt x="436842" y="233411"/>
                    </a:cubicBezTo>
                    <a:cubicBezTo>
                      <a:pt x="436842" y="233411"/>
                      <a:pt x="436842" y="233411"/>
                      <a:pt x="436842" y="373612"/>
                    </a:cubicBezTo>
                    <a:lnTo>
                      <a:pt x="362031" y="373612"/>
                    </a:lnTo>
                    <a:cubicBezTo>
                      <a:pt x="362031" y="373612"/>
                      <a:pt x="362031" y="373612"/>
                      <a:pt x="362031" y="233411"/>
                    </a:cubicBezTo>
                    <a:cubicBezTo>
                      <a:pt x="362031" y="233411"/>
                      <a:pt x="362031" y="233411"/>
                      <a:pt x="342081" y="233411"/>
                    </a:cubicBezTo>
                    <a:cubicBezTo>
                      <a:pt x="342081" y="233411"/>
                      <a:pt x="342081" y="233411"/>
                      <a:pt x="342081" y="213383"/>
                    </a:cubicBezTo>
                    <a:cubicBezTo>
                      <a:pt x="342081" y="203368"/>
                      <a:pt x="352056" y="193354"/>
                      <a:pt x="362031" y="193354"/>
                    </a:cubicBezTo>
                    <a:close/>
                    <a:moveTo>
                      <a:pt x="218644" y="193354"/>
                    </a:moveTo>
                    <a:cubicBezTo>
                      <a:pt x="218644" y="193354"/>
                      <a:pt x="218644" y="193354"/>
                      <a:pt x="293455" y="193354"/>
                    </a:cubicBezTo>
                    <a:cubicBezTo>
                      <a:pt x="303429" y="193354"/>
                      <a:pt x="313404" y="203368"/>
                      <a:pt x="313404" y="213383"/>
                    </a:cubicBezTo>
                    <a:cubicBezTo>
                      <a:pt x="313404" y="213383"/>
                      <a:pt x="313404" y="213383"/>
                      <a:pt x="313404" y="233411"/>
                    </a:cubicBezTo>
                    <a:cubicBezTo>
                      <a:pt x="313404" y="233411"/>
                      <a:pt x="313404" y="233411"/>
                      <a:pt x="293455" y="233411"/>
                    </a:cubicBezTo>
                    <a:cubicBezTo>
                      <a:pt x="293455" y="233411"/>
                      <a:pt x="293455" y="233411"/>
                      <a:pt x="293455" y="373612"/>
                    </a:cubicBezTo>
                    <a:lnTo>
                      <a:pt x="213656" y="373612"/>
                    </a:lnTo>
                    <a:cubicBezTo>
                      <a:pt x="213656" y="373612"/>
                      <a:pt x="213656" y="373612"/>
                      <a:pt x="213656" y="233411"/>
                    </a:cubicBezTo>
                    <a:cubicBezTo>
                      <a:pt x="213656" y="233411"/>
                      <a:pt x="213656" y="233411"/>
                      <a:pt x="198694" y="233411"/>
                    </a:cubicBezTo>
                    <a:cubicBezTo>
                      <a:pt x="198694" y="233411"/>
                      <a:pt x="198694" y="233411"/>
                      <a:pt x="198694" y="213383"/>
                    </a:cubicBezTo>
                    <a:cubicBezTo>
                      <a:pt x="198694" y="203368"/>
                      <a:pt x="208669" y="193354"/>
                      <a:pt x="218644" y="193354"/>
                    </a:cubicBezTo>
                    <a:close/>
                    <a:moveTo>
                      <a:pt x="73208" y="193354"/>
                    </a:moveTo>
                    <a:cubicBezTo>
                      <a:pt x="73208" y="193354"/>
                      <a:pt x="73208" y="193354"/>
                      <a:pt x="148019" y="193354"/>
                    </a:cubicBezTo>
                    <a:cubicBezTo>
                      <a:pt x="157993" y="193354"/>
                      <a:pt x="167968" y="203368"/>
                      <a:pt x="167968" y="213383"/>
                    </a:cubicBezTo>
                    <a:cubicBezTo>
                      <a:pt x="167968" y="213383"/>
                      <a:pt x="167968" y="213383"/>
                      <a:pt x="167968" y="233411"/>
                    </a:cubicBezTo>
                    <a:cubicBezTo>
                      <a:pt x="167968" y="233411"/>
                      <a:pt x="167968" y="233411"/>
                      <a:pt x="148019" y="233411"/>
                    </a:cubicBezTo>
                    <a:cubicBezTo>
                      <a:pt x="148019" y="233411"/>
                      <a:pt x="148019" y="233411"/>
                      <a:pt x="148019" y="373612"/>
                    </a:cubicBezTo>
                    <a:lnTo>
                      <a:pt x="73208" y="373612"/>
                    </a:lnTo>
                    <a:cubicBezTo>
                      <a:pt x="73208" y="373612"/>
                      <a:pt x="73208" y="373612"/>
                      <a:pt x="73208" y="233411"/>
                    </a:cubicBezTo>
                    <a:cubicBezTo>
                      <a:pt x="73208" y="233411"/>
                      <a:pt x="73208" y="233411"/>
                      <a:pt x="53258" y="233411"/>
                    </a:cubicBezTo>
                    <a:cubicBezTo>
                      <a:pt x="53258" y="233411"/>
                      <a:pt x="53258" y="233411"/>
                      <a:pt x="53258" y="213383"/>
                    </a:cubicBezTo>
                    <a:cubicBezTo>
                      <a:pt x="53258" y="203368"/>
                      <a:pt x="63233" y="193354"/>
                      <a:pt x="73208" y="193354"/>
                    </a:cubicBezTo>
                    <a:close/>
                    <a:moveTo>
                      <a:pt x="234079" y="68402"/>
                    </a:moveTo>
                    <a:cubicBezTo>
                      <a:pt x="234079" y="68402"/>
                      <a:pt x="234079" y="68402"/>
                      <a:pt x="169334" y="108199"/>
                    </a:cubicBezTo>
                    <a:cubicBezTo>
                      <a:pt x="169334" y="108199"/>
                      <a:pt x="169334" y="108199"/>
                      <a:pt x="169334" y="113174"/>
                    </a:cubicBezTo>
                    <a:cubicBezTo>
                      <a:pt x="169334" y="113174"/>
                      <a:pt x="169334" y="113174"/>
                      <a:pt x="174314" y="113174"/>
                    </a:cubicBezTo>
                    <a:lnTo>
                      <a:pt x="333687" y="113174"/>
                    </a:lnTo>
                    <a:cubicBezTo>
                      <a:pt x="338667" y="113174"/>
                      <a:pt x="338667" y="113174"/>
                      <a:pt x="338667" y="113174"/>
                    </a:cubicBezTo>
                    <a:cubicBezTo>
                      <a:pt x="338667" y="108199"/>
                      <a:pt x="338667" y="108199"/>
                      <a:pt x="338667" y="108199"/>
                    </a:cubicBezTo>
                    <a:cubicBezTo>
                      <a:pt x="338667" y="108199"/>
                      <a:pt x="338667" y="108199"/>
                      <a:pt x="273922" y="68402"/>
                    </a:cubicBezTo>
                    <a:cubicBezTo>
                      <a:pt x="258981" y="63428"/>
                      <a:pt x="249020" y="63428"/>
                      <a:pt x="234079" y="68402"/>
                    </a:cubicBezTo>
                    <a:close/>
                    <a:moveTo>
                      <a:pt x="234079" y="3732"/>
                    </a:moveTo>
                    <a:cubicBezTo>
                      <a:pt x="249020" y="-1243"/>
                      <a:pt x="258981" y="-1243"/>
                      <a:pt x="273922" y="3732"/>
                    </a:cubicBezTo>
                    <a:lnTo>
                      <a:pt x="488079" y="123123"/>
                    </a:lnTo>
                    <a:cubicBezTo>
                      <a:pt x="498039" y="128098"/>
                      <a:pt x="508000" y="143022"/>
                      <a:pt x="508000" y="157946"/>
                    </a:cubicBezTo>
                    <a:cubicBezTo>
                      <a:pt x="508000" y="157946"/>
                      <a:pt x="508000" y="157946"/>
                      <a:pt x="508000" y="172870"/>
                    </a:cubicBezTo>
                    <a:cubicBezTo>
                      <a:pt x="508000" y="172870"/>
                      <a:pt x="508000" y="172870"/>
                      <a:pt x="0" y="172870"/>
                    </a:cubicBezTo>
                    <a:cubicBezTo>
                      <a:pt x="0" y="172870"/>
                      <a:pt x="0" y="172870"/>
                      <a:pt x="0" y="157946"/>
                    </a:cubicBezTo>
                    <a:cubicBezTo>
                      <a:pt x="0" y="143022"/>
                      <a:pt x="9961" y="128098"/>
                      <a:pt x="19922" y="123123"/>
                    </a:cubicBezTo>
                    <a:cubicBezTo>
                      <a:pt x="19922" y="123123"/>
                      <a:pt x="19922" y="123123"/>
                      <a:pt x="234079" y="3732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8825219" y="2378822"/>
              <a:ext cx="668336" cy="626684"/>
              <a:chOff x="8825219" y="2378822"/>
              <a:chExt cx="668336" cy="626684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8825219" y="2378822"/>
                <a:ext cx="668336" cy="626684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Freeform: Shape 12"/>
              <p:cNvSpPr>
                <a:spLocks noChangeAspect="1"/>
              </p:cNvSpPr>
              <p:nvPr/>
            </p:nvSpPr>
            <p:spPr bwMode="auto">
              <a:xfrm>
                <a:off x="8993005" y="2516748"/>
                <a:ext cx="340547" cy="347887"/>
              </a:xfrm>
              <a:custGeom>
                <a:avLst/>
                <a:gdLst>
                  <a:gd name="connsiteX0" fmla="*/ 69646 w 508000"/>
                  <a:gd name="connsiteY0" fmla="*/ 394096 h 478080"/>
                  <a:gd name="connsiteX1" fmla="*/ 438355 w 508000"/>
                  <a:gd name="connsiteY1" fmla="*/ 394096 h 478080"/>
                  <a:gd name="connsiteX2" fmla="*/ 438355 w 508000"/>
                  <a:gd name="connsiteY2" fmla="*/ 422773 h 478080"/>
                  <a:gd name="connsiteX3" fmla="*/ 473178 w 508000"/>
                  <a:gd name="connsiteY3" fmla="*/ 422773 h 478080"/>
                  <a:gd name="connsiteX4" fmla="*/ 473178 w 508000"/>
                  <a:gd name="connsiteY4" fmla="*/ 447354 h 478080"/>
                  <a:gd name="connsiteX5" fmla="*/ 497758 w 508000"/>
                  <a:gd name="connsiteY5" fmla="*/ 447354 h 478080"/>
                  <a:gd name="connsiteX6" fmla="*/ 497758 w 508000"/>
                  <a:gd name="connsiteY6" fmla="*/ 478080 h 478080"/>
                  <a:gd name="connsiteX7" fmla="*/ 14339 w 508000"/>
                  <a:gd name="connsiteY7" fmla="*/ 478080 h 478080"/>
                  <a:gd name="connsiteX8" fmla="*/ 14339 w 508000"/>
                  <a:gd name="connsiteY8" fmla="*/ 447354 h 478080"/>
                  <a:gd name="connsiteX9" fmla="*/ 38920 w 508000"/>
                  <a:gd name="connsiteY9" fmla="*/ 447354 h 478080"/>
                  <a:gd name="connsiteX10" fmla="*/ 38920 w 508000"/>
                  <a:gd name="connsiteY10" fmla="*/ 422773 h 478080"/>
                  <a:gd name="connsiteX11" fmla="*/ 69646 w 508000"/>
                  <a:gd name="connsiteY11" fmla="*/ 422773 h 478080"/>
                  <a:gd name="connsiteX12" fmla="*/ 362031 w 508000"/>
                  <a:gd name="connsiteY12" fmla="*/ 193354 h 478080"/>
                  <a:gd name="connsiteX13" fmla="*/ 436842 w 508000"/>
                  <a:gd name="connsiteY13" fmla="*/ 193354 h 478080"/>
                  <a:gd name="connsiteX14" fmla="*/ 456791 w 508000"/>
                  <a:gd name="connsiteY14" fmla="*/ 213383 h 478080"/>
                  <a:gd name="connsiteX15" fmla="*/ 456791 w 508000"/>
                  <a:gd name="connsiteY15" fmla="*/ 233411 h 478080"/>
                  <a:gd name="connsiteX16" fmla="*/ 436842 w 508000"/>
                  <a:gd name="connsiteY16" fmla="*/ 233411 h 478080"/>
                  <a:gd name="connsiteX17" fmla="*/ 436842 w 508000"/>
                  <a:gd name="connsiteY17" fmla="*/ 373612 h 478080"/>
                  <a:gd name="connsiteX18" fmla="*/ 362031 w 508000"/>
                  <a:gd name="connsiteY18" fmla="*/ 373612 h 478080"/>
                  <a:gd name="connsiteX19" fmla="*/ 362031 w 508000"/>
                  <a:gd name="connsiteY19" fmla="*/ 233411 h 478080"/>
                  <a:gd name="connsiteX20" fmla="*/ 342081 w 508000"/>
                  <a:gd name="connsiteY20" fmla="*/ 233411 h 478080"/>
                  <a:gd name="connsiteX21" fmla="*/ 342081 w 508000"/>
                  <a:gd name="connsiteY21" fmla="*/ 213383 h 478080"/>
                  <a:gd name="connsiteX22" fmla="*/ 362031 w 508000"/>
                  <a:gd name="connsiteY22" fmla="*/ 193354 h 478080"/>
                  <a:gd name="connsiteX23" fmla="*/ 218644 w 508000"/>
                  <a:gd name="connsiteY23" fmla="*/ 193354 h 478080"/>
                  <a:gd name="connsiteX24" fmla="*/ 293455 w 508000"/>
                  <a:gd name="connsiteY24" fmla="*/ 193354 h 478080"/>
                  <a:gd name="connsiteX25" fmla="*/ 313404 w 508000"/>
                  <a:gd name="connsiteY25" fmla="*/ 213383 h 478080"/>
                  <a:gd name="connsiteX26" fmla="*/ 313404 w 508000"/>
                  <a:gd name="connsiteY26" fmla="*/ 233411 h 478080"/>
                  <a:gd name="connsiteX27" fmla="*/ 293455 w 508000"/>
                  <a:gd name="connsiteY27" fmla="*/ 233411 h 478080"/>
                  <a:gd name="connsiteX28" fmla="*/ 293455 w 508000"/>
                  <a:gd name="connsiteY28" fmla="*/ 373612 h 478080"/>
                  <a:gd name="connsiteX29" fmla="*/ 213656 w 508000"/>
                  <a:gd name="connsiteY29" fmla="*/ 373612 h 478080"/>
                  <a:gd name="connsiteX30" fmla="*/ 213656 w 508000"/>
                  <a:gd name="connsiteY30" fmla="*/ 233411 h 478080"/>
                  <a:gd name="connsiteX31" fmla="*/ 198694 w 508000"/>
                  <a:gd name="connsiteY31" fmla="*/ 233411 h 478080"/>
                  <a:gd name="connsiteX32" fmla="*/ 198694 w 508000"/>
                  <a:gd name="connsiteY32" fmla="*/ 213383 h 478080"/>
                  <a:gd name="connsiteX33" fmla="*/ 218644 w 508000"/>
                  <a:gd name="connsiteY33" fmla="*/ 193354 h 478080"/>
                  <a:gd name="connsiteX34" fmla="*/ 73208 w 508000"/>
                  <a:gd name="connsiteY34" fmla="*/ 193354 h 478080"/>
                  <a:gd name="connsiteX35" fmla="*/ 148019 w 508000"/>
                  <a:gd name="connsiteY35" fmla="*/ 193354 h 478080"/>
                  <a:gd name="connsiteX36" fmla="*/ 167968 w 508000"/>
                  <a:gd name="connsiteY36" fmla="*/ 213383 h 478080"/>
                  <a:gd name="connsiteX37" fmla="*/ 167968 w 508000"/>
                  <a:gd name="connsiteY37" fmla="*/ 233411 h 478080"/>
                  <a:gd name="connsiteX38" fmla="*/ 148019 w 508000"/>
                  <a:gd name="connsiteY38" fmla="*/ 233411 h 478080"/>
                  <a:gd name="connsiteX39" fmla="*/ 148019 w 508000"/>
                  <a:gd name="connsiteY39" fmla="*/ 373612 h 478080"/>
                  <a:gd name="connsiteX40" fmla="*/ 73208 w 508000"/>
                  <a:gd name="connsiteY40" fmla="*/ 373612 h 478080"/>
                  <a:gd name="connsiteX41" fmla="*/ 73208 w 508000"/>
                  <a:gd name="connsiteY41" fmla="*/ 233411 h 478080"/>
                  <a:gd name="connsiteX42" fmla="*/ 53258 w 508000"/>
                  <a:gd name="connsiteY42" fmla="*/ 233411 h 478080"/>
                  <a:gd name="connsiteX43" fmla="*/ 53258 w 508000"/>
                  <a:gd name="connsiteY43" fmla="*/ 213383 h 478080"/>
                  <a:gd name="connsiteX44" fmla="*/ 73208 w 508000"/>
                  <a:gd name="connsiteY44" fmla="*/ 193354 h 478080"/>
                  <a:gd name="connsiteX45" fmla="*/ 234079 w 508000"/>
                  <a:gd name="connsiteY45" fmla="*/ 68402 h 478080"/>
                  <a:gd name="connsiteX46" fmla="*/ 169334 w 508000"/>
                  <a:gd name="connsiteY46" fmla="*/ 108199 h 478080"/>
                  <a:gd name="connsiteX47" fmla="*/ 169334 w 508000"/>
                  <a:gd name="connsiteY47" fmla="*/ 113174 h 478080"/>
                  <a:gd name="connsiteX48" fmla="*/ 174314 w 508000"/>
                  <a:gd name="connsiteY48" fmla="*/ 113174 h 478080"/>
                  <a:gd name="connsiteX49" fmla="*/ 333687 w 508000"/>
                  <a:gd name="connsiteY49" fmla="*/ 113174 h 478080"/>
                  <a:gd name="connsiteX50" fmla="*/ 338667 w 508000"/>
                  <a:gd name="connsiteY50" fmla="*/ 113174 h 478080"/>
                  <a:gd name="connsiteX51" fmla="*/ 338667 w 508000"/>
                  <a:gd name="connsiteY51" fmla="*/ 108199 h 478080"/>
                  <a:gd name="connsiteX52" fmla="*/ 273922 w 508000"/>
                  <a:gd name="connsiteY52" fmla="*/ 68402 h 478080"/>
                  <a:gd name="connsiteX53" fmla="*/ 234079 w 508000"/>
                  <a:gd name="connsiteY53" fmla="*/ 68402 h 478080"/>
                  <a:gd name="connsiteX54" fmla="*/ 234079 w 508000"/>
                  <a:gd name="connsiteY54" fmla="*/ 3732 h 478080"/>
                  <a:gd name="connsiteX55" fmla="*/ 273922 w 508000"/>
                  <a:gd name="connsiteY55" fmla="*/ 3732 h 478080"/>
                  <a:gd name="connsiteX56" fmla="*/ 488079 w 508000"/>
                  <a:gd name="connsiteY56" fmla="*/ 123123 h 478080"/>
                  <a:gd name="connsiteX57" fmla="*/ 508000 w 508000"/>
                  <a:gd name="connsiteY57" fmla="*/ 157946 h 478080"/>
                  <a:gd name="connsiteX58" fmla="*/ 508000 w 508000"/>
                  <a:gd name="connsiteY58" fmla="*/ 172870 h 478080"/>
                  <a:gd name="connsiteX59" fmla="*/ 0 w 508000"/>
                  <a:gd name="connsiteY59" fmla="*/ 172870 h 478080"/>
                  <a:gd name="connsiteX60" fmla="*/ 0 w 508000"/>
                  <a:gd name="connsiteY60" fmla="*/ 157946 h 478080"/>
                  <a:gd name="connsiteX61" fmla="*/ 19922 w 508000"/>
                  <a:gd name="connsiteY61" fmla="*/ 123123 h 478080"/>
                  <a:gd name="connsiteX62" fmla="*/ 234079 w 508000"/>
                  <a:gd name="connsiteY62" fmla="*/ 3732 h 478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08000" h="478080">
                    <a:moveTo>
                      <a:pt x="69646" y="394096"/>
                    </a:moveTo>
                    <a:lnTo>
                      <a:pt x="438355" y="394096"/>
                    </a:lnTo>
                    <a:lnTo>
                      <a:pt x="438355" y="422773"/>
                    </a:lnTo>
                    <a:lnTo>
                      <a:pt x="473178" y="422773"/>
                    </a:lnTo>
                    <a:lnTo>
                      <a:pt x="473178" y="447354"/>
                    </a:lnTo>
                    <a:lnTo>
                      <a:pt x="497758" y="447354"/>
                    </a:lnTo>
                    <a:lnTo>
                      <a:pt x="497758" y="478080"/>
                    </a:lnTo>
                    <a:lnTo>
                      <a:pt x="14339" y="478080"/>
                    </a:lnTo>
                    <a:lnTo>
                      <a:pt x="14339" y="447354"/>
                    </a:lnTo>
                    <a:lnTo>
                      <a:pt x="38920" y="447354"/>
                    </a:lnTo>
                    <a:lnTo>
                      <a:pt x="38920" y="422773"/>
                    </a:lnTo>
                    <a:lnTo>
                      <a:pt x="69646" y="422773"/>
                    </a:lnTo>
                    <a:close/>
                    <a:moveTo>
                      <a:pt x="362031" y="193354"/>
                    </a:moveTo>
                    <a:cubicBezTo>
                      <a:pt x="362031" y="193354"/>
                      <a:pt x="362031" y="193354"/>
                      <a:pt x="436842" y="193354"/>
                    </a:cubicBezTo>
                    <a:cubicBezTo>
                      <a:pt x="446816" y="193354"/>
                      <a:pt x="456791" y="203368"/>
                      <a:pt x="456791" y="213383"/>
                    </a:cubicBezTo>
                    <a:cubicBezTo>
                      <a:pt x="456791" y="213383"/>
                      <a:pt x="456791" y="213383"/>
                      <a:pt x="456791" y="233411"/>
                    </a:cubicBezTo>
                    <a:cubicBezTo>
                      <a:pt x="456791" y="233411"/>
                      <a:pt x="456791" y="233411"/>
                      <a:pt x="436842" y="233411"/>
                    </a:cubicBezTo>
                    <a:cubicBezTo>
                      <a:pt x="436842" y="233411"/>
                      <a:pt x="436842" y="233411"/>
                      <a:pt x="436842" y="373612"/>
                    </a:cubicBezTo>
                    <a:lnTo>
                      <a:pt x="362031" y="373612"/>
                    </a:lnTo>
                    <a:cubicBezTo>
                      <a:pt x="362031" y="373612"/>
                      <a:pt x="362031" y="373612"/>
                      <a:pt x="362031" y="233411"/>
                    </a:cubicBezTo>
                    <a:cubicBezTo>
                      <a:pt x="362031" y="233411"/>
                      <a:pt x="362031" y="233411"/>
                      <a:pt x="342081" y="233411"/>
                    </a:cubicBezTo>
                    <a:cubicBezTo>
                      <a:pt x="342081" y="233411"/>
                      <a:pt x="342081" y="233411"/>
                      <a:pt x="342081" y="213383"/>
                    </a:cubicBezTo>
                    <a:cubicBezTo>
                      <a:pt x="342081" y="203368"/>
                      <a:pt x="352056" y="193354"/>
                      <a:pt x="362031" y="193354"/>
                    </a:cubicBezTo>
                    <a:close/>
                    <a:moveTo>
                      <a:pt x="218644" y="193354"/>
                    </a:moveTo>
                    <a:cubicBezTo>
                      <a:pt x="218644" y="193354"/>
                      <a:pt x="218644" y="193354"/>
                      <a:pt x="293455" y="193354"/>
                    </a:cubicBezTo>
                    <a:cubicBezTo>
                      <a:pt x="303429" y="193354"/>
                      <a:pt x="313404" y="203368"/>
                      <a:pt x="313404" y="213383"/>
                    </a:cubicBezTo>
                    <a:cubicBezTo>
                      <a:pt x="313404" y="213383"/>
                      <a:pt x="313404" y="213383"/>
                      <a:pt x="313404" y="233411"/>
                    </a:cubicBezTo>
                    <a:cubicBezTo>
                      <a:pt x="313404" y="233411"/>
                      <a:pt x="313404" y="233411"/>
                      <a:pt x="293455" y="233411"/>
                    </a:cubicBezTo>
                    <a:cubicBezTo>
                      <a:pt x="293455" y="233411"/>
                      <a:pt x="293455" y="233411"/>
                      <a:pt x="293455" y="373612"/>
                    </a:cubicBezTo>
                    <a:lnTo>
                      <a:pt x="213656" y="373612"/>
                    </a:lnTo>
                    <a:cubicBezTo>
                      <a:pt x="213656" y="373612"/>
                      <a:pt x="213656" y="373612"/>
                      <a:pt x="213656" y="233411"/>
                    </a:cubicBezTo>
                    <a:cubicBezTo>
                      <a:pt x="213656" y="233411"/>
                      <a:pt x="213656" y="233411"/>
                      <a:pt x="198694" y="233411"/>
                    </a:cubicBezTo>
                    <a:cubicBezTo>
                      <a:pt x="198694" y="233411"/>
                      <a:pt x="198694" y="233411"/>
                      <a:pt x="198694" y="213383"/>
                    </a:cubicBezTo>
                    <a:cubicBezTo>
                      <a:pt x="198694" y="203368"/>
                      <a:pt x="208669" y="193354"/>
                      <a:pt x="218644" y="193354"/>
                    </a:cubicBezTo>
                    <a:close/>
                    <a:moveTo>
                      <a:pt x="73208" y="193354"/>
                    </a:moveTo>
                    <a:cubicBezTo>
                      <a:pt x="73208" y="193354"/>
                      <a:pt x="73208" y="193354"/>
                      <a:pt x="148019" y="193354"/>
                    </a:cubicBezTo>
                    <a:cubicBezTo>
                      <a:pt x="157993" y="193354"/>
                      <a:pt x="167968" y="203368"/>
                      <a:pt x="167968" y="213383"/>
                    </a:cubicBezTo>
                    <a:cubicBezTo>
                      <a:pt x="167968" y="213383"/>
                      <a:pt x="167968" y="213383"/>
                      <a:pt x="167968" y="233411"/>
                    </a:cubicBezTo>
                    <a:cubicBezTo>
                      <a:pt x="167968" y="233411"/>
                      <a:pt x="167968" y="233411"/>
                      <a:pt x="148019" y="233411"/>
                    </a:cubicBezTo>
                    <a:cubicBezTo>
                      <a:pt x="148019" y="233411"/>
                      <a:pt x="148019" y="233411"/>
                      <a:pt x="148019" y="373612"/>
                    </a:cubicBezTo>
                    <a:lnTo>
                      <a:pt x="73208" y="373612"/>
                    </a:lnTo>
                    <a:cubicBezTo>
                      <a:pt x="73208" y="373612"/>
                      <a:pt x="73208" y="373612"/>
                      <a:pt x="73208" y="233411"/>
                    </a:cubicBezTo>
                    <a:cubicBezTo>
                      <a:pt x="73208" y="233411"/>
                      <a:pt x="73208" y="233411"/>
                      <a:pt x="53258" y="233411"/>
                    </a:cubicBezTo>
                    <a:cubicBezTo>
                      <a:pt x="53258" y="233411"/>
                      <a:pt x="53258" y="233411"/>
                      <a:pt x="53258" y="213383"/>
                    </a:cubicBezTo>
                    <a:cubicBezTo>
                      <a:pt x="53258" y="203368"/>
                      <a:pt x="63233" y="193354"/>
                      <a:pt x="73208" y="193354"/>
                    </a:cubicBezTo>
                    <a:close/>
                    <a:moveTo>
                      <a:pt x="234079" y="68402"/>
                    </a:moveTo>
                    <a:cubicBezTo>
                      <a:pt x="234079" y="68402"/>
                      <a:pt x="234079" y="68402"/>
                      <a:pt x="169334" y="108199"/>
                    </a:cubicBezTo>
                    <a:cubicBezTo>
                      <a:pt x="169334" y="108199"/>
                      <a:pt x="169334" y="108199"/>
                      <a:pt x="169334" y="113174"/>
                    </a:cubicBezTo>
                    <a:cubicBezTo>
                      <a:pt x="169334" y="113174"/>
                      <a:pt x="169334" y="113174"/>
                      <a:pt x="174314" y="113174"/>
                    </a:cubicBezTo>
                    <a:lnTo>
                      <a:pt x="333687" y="113174"/>
                    </a:lnTo>
                    <a:cubicBezTo>
                      <a:pt x="338667" y="113174"/>
                      <a:pt x="338667" y="113174"/>
                      <a:pt x="338667" y="113174"/>
                    </a:cubicBezTo>
                    <a:cubicBezTo>
                      <a:pt x="338667" y="108199"/>
                      <a:pt x="338667" y="108199"/>
                      <a:pt x="338667" y="108199"/>
                    </a:cubicBezTo>
                    <a:cubicBezTo>
                      <a:pt x="338667" y="108199"/>
                      <a:pt x="338667" y="108199"/>
                      <a:pt x="273922" y="68402"/>
                    </a:cubicBezTo>
                    <a:cubicBezTo>
                      <a:pt x="258981" y="63428"/>
                      <a:pt x="249020" y="63428"/>
                      <a:pt x="234079" y="68402"/>
                    </a:cubicBezTo>
                    <a:close/>
                    <a:moveTo>
                      <a:pt x="234079" y="3732"/>
                    </a:moveTo>
                    <a:cubicBezTo>
                      <a:pt x="249020" y="-1243"/>
                      <a:pt x="258981" y="-1243"/>
                      <a:pt x="273922" y="3732"/>
                    </a:cubicBezTo>
                    <a:lnTo>
                      <a:pt x="488079" y="123123"/>
                    </a:lnTo>
                    <a:cubicBezTo>
                      <a:pt x="498039" y="128098"/>
                      <a:pt x="508000" y="143022"/>
                      <a:pt x="508000" y="157946"/>
                    </a:cubicBezTo>
                    <a:cubicBezTo>
                      <a:pt x="508000" y="157946"/>
                      <a:pt x="508000" y="157946"/>
                      <a:pt x="508000" y="172870"/>
                    </a:cubicBezTo>
                    <a:cubicBezTo>
                      <a:pt x="508000" y="172870"/>
                      <a:pt x="508000" y="172870"/>
                      <a:pt x="0" y="172870"/>
                    </a:cubicBezTo>
                    <a:cubicBezTo>
                      <a:pt x="0" y="172870"/>
                      <a:pt x="0" y="172870"/>
                      <a:pt x="0" y="157946"/>
                    </a:cubicBezTo>
                    <a:cubicBezTo>
                      <a:pt x="0" y="143022"/>
                      <a:pt x="9961" y="128098"/>
                      <a:pt x="19922" y="123123"/>
                    </a:cubicBezTo>
                    <a:cubicBezTo>
                      <a:pt x="19922" y="123123"/>
                      <a:pt x="19922" y="123123"/>
                      <a:pt x="234079" y="3732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290553" y="381128"/>
              <a:ext cx="7630250" cy="3337880"/>
              <a:chOff x="2279402" y="415350"/>
              <a:chExt cx="7630250" cy="3337880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2279402" y="415350"/>
                <a:ext cx="7630250" cy="3337880"/>
                <a:chOff x="2279402" y="388001"/>
                <a:chExt cx="7630250" cy="3337880"/>
              </a:xfrm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2279402" y="388001"/>
                  <a:ext cx="7630250" cy="3337880"/>
                  <a:chOff x="2312958" y="571284"/>
                  <a:chExt cx="7630250" cy="3337880"/>
                </a:xfrm>
              </p:grpSpPr>
              <p:sp>
                <p:nvSpPr>
                  <p:cNvPr id="54" name="任意多边形: 形状 5"/>
                  <p:cNvSpPr>
                    <a:spLocks/>
                  </p:cNvSpPr>
                  <p:nvPr/>
                </p:nvSpPr>
                <p:spPr bwMode="auto">
                  <a:xfrm rot="5400000">
                    <a:off x="5999150" y="2137658"/>
                    <a:ext cx="190230" cy="279106"/>
                  </a:xfrm>
                  <a:custGeom>
                    <a:avLst/>
                    <a:gdLst>
                      <a:gd name="T0" fmla="*/ 43 w 263"/>
                      <a:gd name="T1" fmla="*/ 348 h 354"/>
                      <a:gd name="T2" fmla="*/ 43 w 263"/>
                      <a:gd name="T3" fmla="*/ 348 h 354"/>
                      <a:gd name="T4" fmla="*/ 250 w 263"/>
                      <a:gd name="T5" fmla="*/ 198 h 354"/>
                      <a:gd name="T6" fmla="*/ 262 w 263"/>
                      <a:gd name="T7" fmla="*/ 178 h 354"/>
                      <a:gd name="T8" fmla="*/ 250 w 263"/>
                      <a:gd name="T9" fmla="*/ 155 h 354"/>
                      <a:gd name="T10" fmla="*/ 43 w 263"/>
                      <a:gd name="T11" fmla="*/ 5 h 354"/>
                      <a:gd name="T12" fmla="*/ 14 w 263"/>
                      <a:gd name="T13" fmla="*/ 5 h 354"/>
                      <a:gd name="T14" fmla="*/ 0 w 263"/>
                      <a:gd name="T15" fmla="*/ 28 h 354"/>
                      <a:gd name="T16" fmla="*/ 0 w 263"/>
                      <a:gd name="T17" fmla="*/ 324 h 354"/>
                      <a:gd name="T18" fmla="*/ 14 w 263"/>
                      <a:gd name="T19" fmla="*/ 350 h 354"/>
                      <a:gd name="T20" fmla="*/ 43 w 263"/>
                      <a:gd name="T21" fmla="*/ 348 h 3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63" h="354">
                        <a:moveTo>
                          <a:pt x="43" y="348"/>
                        </a:moveTo>
                        <a:lnTo>
                          <a:pt x="43" y="348"/>
                        </a:lnTo>
                        <a:cubicBezTo>
                          <a:pt x="250" y="198"/>
                          <a:pt x="250" y="198"/>
                          <a:pt x="250" y="198"/>
                        </a:cubicBezTo>
                        <a:cubicBezTo>
                          <a:pt x="259" y="192"/>
                          <a:pt x="262" y="186"/>
                          <a:pt x="262" y="178"/>
                        </a:cubicBezTo>
                        <a:cubicBezTo>
                          <a:pt x="262" y="169"/>
                          <a:pt x="259" y="161"/>
                          <a:pt x="250" y="155"/>
                        </a:cubicBezTo>
                        <a:cubicBezTo>
                          <a:pt x="43" y="5"/>
                          <a:pt x="43" y="5"/>
                          <a:pt x="43" y="5"/>
                        </a:cubicBezTo>
                        <a:cubicBezTo>
                          <a:pt x="35" y="0"/>
                          <a:pt x="23" y="0"/>
                          <a:pt x="14" y="5"/>
                        </a:cubicBezTo>
                        <a:cubicBezTo>
                          <a:pt x="5" y="8"/>
                          <a:pt x="0" y="16"/>
                          <a:pt x="0" y="28"/>
                        </a:cubicBezTo>
                        <a:cubicBezTo>
                          <a:pt x="0" y="324"/>
                          <a:pt x="0" y="324"/>
                          <a:pt x="0" y="324"/>
                        </a:cubicBezTo>
                        <a:cubicBezTo>
                          <a:pt x="0" y="336"/>
                          <a:pt x="5" y="344"/>
                          <a:pt x="14" y="350"/>
                        </a:cubicBezTo>
                        <a:cubicBezTo>
                          <a:pt x="23" y="353"/>
                          <a:pt x="35" y="353"/>
                          <a:pt x="43" y="348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7" name="组合 6"/>
                  <p:cNvGrpSpPr/>
                  <p:nvPr/>
                </p:nvGrpSpPr>
                <p:grpSpPr>
                  <a:xfrm>
                    <a:off x="2312958" y="571284"/>
                    <a:ext cx="7630250" cy="3337880"/>
                    <a:chOff x="2352652" y="579673"/>
                    <a:chExt cx="7630250" cy="3337880"/>
                  </a:xfrm>
                </p:grpSpPr>
                <p:grpSp>
                  <p:nvGrpSpPr>
                    <p:cNvPr id="4" name="组合 3"/>
                    <p:cNvGrpSpPr/>
                    <p:nvPr/>
                  </p:nvGrpSpPr>
                  <p:grpSpPr>
                    <a:xfrm rot="5400000">
                      <a:off x="4498837" y="-1566512"/>
                      <a:ext cx="3337880" cy="7630250"/>
                      <a:chOff x="6252715" y="-829122"/>
                      <a:chExt cx="3306413" cy="6963106"/>
                    </a:xfrm>
                  </p:grpSpPr>
                  <p:grpSp>
                    <p:nvGrpSpPr>
                      <p:cNvPr id="2" name="组合 1"/>
                      <p:cNvGrpSpPr/>
                      <p:nvPr/>
                    </p:nvGrpSpPr>
                    <p:grpSpPr>
                      <a:xfrm>
                        <a:off x="6252715" y="-829122"/>
                        <a:ext cx="3306413" cy="6963106"/>
                        <a:chOff x="6250990" y="-896900"/>
                        <a:chExt cx="3306413" cy="6963106"/>
                      </a:xfrm>
                    </p:grpSpPr>
                    <p:sp>
                      <p:nvSpPr>
                        <p:cNvPr id="28" name="椭圆 27"/>
                        <p:cNvSpPr/>
                        <p:nvPr/>
                      </p:nvSpPr>
                      <p:spPr>
                        <a:xfrm rot="16200000">
                          <a:off x="8209061" y="3692971"/>
                          <a:ext cx="615705" cy="614924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/>
                      </p:spPr>
                      <p:style>
                        <a:lnRef idx="0">
                          <a:schemeClr val="accent5"/>
                        </a:lnRef>
                        <a:fillRef idx="3">
                          <a:schemeClr val="accent5"/>
                        </a:fillRef>
                        <a:effectRef idx="3">
                          <a:schemeClr val="accent5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/>
                          <a:endParaRPr/>
                        </a:p>
                      </p:txBody>
                    </p:sp>
                    <p:sp>
                      <p:nvSpPr>
                        <p:cNvPr id="29" name="文本框 2"/>
                        <p:cNvSpPr txBox="1"/>
                        <p:nvPr/>
                      </p:nvSpPr>
                      <p:spPr>
                        <a:xfrm>
                          <a:off x="7039601" y="3449464"/>
                          <a:ext cx="431222" cy="23086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>
                          <a:normAutofit/>
                        </a:bodyPr>
                        <a:lstStyle/>
                        <a:p>
                          <a:pPr algn="ctr"/>
                          <a:endParaRPr lang="en-US" sz="1450" b="1" dirty="0"/>
                        </a:p>
                      </p:txBody>
                    </p:sp>
                    <p:sp>
                      <p:nvSpPr>
                        <p:cNvPr id="30" name="文本框 3"/>
                        <p:cNvSpPr txBox="1"/>
                        <p:nvPr/>
                      </p:nvSpPr>
                      <p:spPr>
                        <a:xfrm rot="16200000">
                          <a:off x="8637350" y="3772879"/>
                          <a:ext cx="1373230" cy="41818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>
                          <a:normAutofit/>
                        </a:bodyPr>
                        <a:lstStyle/>
                        <a:p>
                          <a:pPr>
                            <a:lnSpc>
                              <a:spcPct val="120000"/>
                            </a:lnSpc>
                          </a:pPr>
                          <a:r>
                            <a:rPr lang="zh-CN" altLang="en-US" sz="1000" dirty="0" smtClean="0"/>
                            <a:t>展示茶园和优质产品的加工</a:t>
                          </a:r>
                          <a:r>
                            <a:rPr lang="zh-CN" altLang="en-US" sz="1000" dirty="0" smtClean="0"/>
                            <a:t>过程</a:t>
                          </a:r>
                          <a:endParaRPr lang="en-US" altLang="zh-CN" sz="1000" dirty="0" smtClean="0"/>
                        </a:p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1000" dirty="0" smtClean="0"/>
                            <a:t>提高</a:t>
                          </a:r>
                          <a:r>
                            <a:rPr lang="zh-CN" altLang="en-US" sz="1000" dirty="0" smtClean="0"/>
                            <a:t>产品知名度。</a:t>
                          </a:r>
                          <a:endParaRPr lang="zh-CN" altLang="en-US" sz="1000" dirty="0"/>
                        </a:p>
                      </p:txBody>
                    </p:sp>
                    <p:sp>
                      <p:nvSpPr>
                        <p:cNvPr id="31" name="矩形 30"/>
                        <p:cNvSpPr/>
                        <p:nvPr/>
                      </p:nvSpPr>
                      <p:spPr>
                        <a:xfrm>
                          <a:off x="7704387" y="500114"/>
                          <a:ext cx="178303" cy="1373229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/>
                          <a:endParaRPr/>
                        </a:p>
                      </p:txBody>
                    </p:sp>
                    <p:sp>
                      <p:nvSpPr>
                        <p:cNvPr id="32" name="任意多边形: 形状 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848443" y="3881924"/>
                          <a:ext cx="190230" cy="254703"/>
                        </a:xfrm>
                        <a:custGeom>
                          <a:avLst/>
                          <a:gdLst>
                            <a:gd name="T0" fmla="*/ 43 w 263"/>
                            <a:gd name="T1" fmla="*/ 348 h 354"/>
                            <a:gd name="T2" fmla="*/ 43 w 263"/>
                            <a:gd name="T3" fmla="*/ 348 h 354"/>
                            <a:gd name="T4" fmla="*/ 250 w 263"/>
                            <a:gd name="T5" fmla="*/ 198 h 354"/>
                            <a:gd name="T6" fmla="*/ 262 w 263"/>
                            <a:gd name="T7" fmla="*/ 178 h 354"/>
                            <a:gd name="T8" fmla="*/ 250 w 263"/>
                            <a:gd name="T9" fmla="*/ 155 h 354"/>
                            <a:gd name="T10" fmla="*/ 43 w 263"/>
                            <a:gd name="T11" fmla="*/ 5 h 354"/>
                            <a:gd name="T12" fmla="*/ 14 w 263"/>
                            <a:gd name="T13" fmla="*/ 5 h 354"/>
                            <a:gd name="T14" fmla="*/ 0 w 263"/>
                            <a:gd name="T15" fmla="*/ 28 h 354"/>
                            <a:gd name="T16" fmla="*/ 0 w 263"/>
                            <a:gd name="T17" fmla="*/ 324 h 354"/>
                            <a:gd name="T18" fmla="*/ 14 w 263"/>
                            <a:gd name="T19" fmla="*/ 350 h 354"/>
                            <a:gd name="T20" fmla="*/ 43 w 263"/>
                            <a:gd name="T21" fmla="*/ 348 h 3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</a:cxnLst>
                          <a:rect l="0" t="0" r="r" b="b"/>
                          <a:pathLst>
                            <a:path w="263" h="354">
                              <a:moveTo>
                                <a:pt x="43" y="348"/>
                              </a:moveTo>
                              <a:lnTo>
                                <a:pt x="43" y="348"/>
                              </a:lnTo>
                              <a:cubicBezTo>
                                <a:pt x="250" y="198"/>
                                <a:pt x="250" y="198"/>
                                <a:pt x="250" y="198"/>
                              </a:cubicBezTo>
                              <a:cubicBezTo>
                                <a:pt x="259" y="192"/>
                                <a:pt x="262" y="186"/>
                                <a:pt x="262" y="178"/>
                              </a:cubicBezTo>
                              <a:cubicBezTo>
                                <a:pt x="262" y="169"/>
                                <a:pt x="259" y="161"/>
                                <a:pt x="250" y="155"/>
                              </a:cubicBezTo>
                              <a:cubicBezTo>
                                <a:pt x="43" y="5"/>
                                <a:pt x="43" y="5"/>
                                <a:pt x="43" y="5"/>
                              </a:cubicBezTo>
                              <a:cubicBezTo>
                                <a:pt x="35" y="0"/>
                                <a:pt x="23" y="0"/>
                                <a:pt x="14" y="5"/>
                              </a:cubicBezTo>
                              <a:cubicBezTo>
                                <a:pt x="5" y="8"/>
                                <a:pt x="0" y="16"/>
                                <a:pt x="0" y="28"/>
                              </a:cubicBezTo>
                              <a:cubicBezTo>
                                <a:pt x="0" y="324"/>
                                <a:pt x="0" y="324"/>
                                <a:pt x="0" y="324"/>
                              </a:cubicBezTo>
                              <a:cubicBezTo>
                                <a:pt x="0" y="336"/>
                                <a:pt x="5" y="344"/>
                                <a:pt x="14" y="350"/>
                              </a:cubicBezTo>
                              <a:cubicBezTo>
                                <a:pt x="23" y="353"/>
                                <a:pt x="35" y="353"/>
                                <a:pt x="43" y="348"/>
                              </a:cubicBezTo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algn="ctr"/>
                          <a:endParaRPr/>
                        </a:p>
                      </p:txBody>
                    </p:sp>
                    <p:sp>
                      <p:nvSpPr>
                        <p:cNvPr id="33" name="文本框 7"/>
                        <p:cNvSpPr txBox="1"/>
                        <p:nvPr/>
                      </p:nvSpPr>
                      <p:spPr>
                        <a:xfrm rot="16200000">
                          <a:off x="7275759" y="-280409"/>
                          <a:ext cx="513612" cy="25298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>
                          <a:normAutofit fontScale="92500"/>
                        </a:bodyPr>
                        <a:lstStyle/>
                        <a:p>
                          <a:pPr algn="ctr"/>
                          <a:r>
                            <a:rPr lang="zh-CN" altLang="en-US" sz="1450" b="1" dirty="0" smtClean="0"/>
                            <a:t>关于我们</a:t>
                          </a:r>
                          <a:endParaRPr lang="en-US" sz="1450" b="1" dirty="0"/>
                        </a:p>
                      </p:txBody>
                    </p:sp>
                    <p:sp>
                      <p:nvSpPr>
                        <p:cNvPr id="34" name="矩形: 圆顶角 8"/>
                        <p:cNvSpPr/>
                        <p:nvPr/>
                      </p:nvSpPr>
                      <p:spPr>
                        <a:xfrm rot="10800000">
                          <a:off x="7701932" y="4692977"/>
                          <a:ext cx="178303" cy="1373229"/>
                        </a:xfrm>
                        <a:prstGeom prst="round2SameRect">
                          <a:avLst>
                            <a:gd name="adj1" fmla="val 50000"/>
                            <a:gd name="adj2" fmla="val 0"/>
                          </a:avLst>
                        </a:prstGeom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/>
                          <a:endParaRPr/>
                        </a:p>
                      </p:txBody>
                    </p:sp>
                    <p:sp>
                      <p:nvSpPr>
                        <p:cNvPr id="35" name="椭圆 34"/>
                        <p:cNvSpPr/>
                        <p:nvPr/>
                      </p:nvSpPr>
                      <p:spPr>
                        <a:xfrm rot="16200000">
                          <a:off x="8227022" y="2277093"/>
                          <a:ext cx="609901" cy="620776"/>
                        </a:xfrm>
                        <a:prstGeom prst="ellipse">
                          <a:avLst/>
                        </a:prstGeom>
                        <a:ln/>
                      </p:spPr>
                      <p:style>
                        <a:lnRef idx="0">
                          <a:schemeClr val="accent6"/>
                        </a:lnRef>
                        <a:fillRef idx="3">
                          <a:schemeClr val="accent6"/>
                        </a:fillRef>
                        <a:effectRef idx="3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/>
                          <a:endParaRPr/>
                        </a:p>
                      </p:txBody>
                    </p:sp>
                    <p:sp>
                      <p:nvSpPr>
                        <p:cNvPr id="36" name="文本框 10"/>
                        <p:cNvSpPr txBox="1"/>
                        <p:nvPr/>
                      </p:nvSpPr>
                      <p:spPr>
                        <a:xfrm rot="16200000">
                          <a:off x="7373850" y="5298108"/>
                          <a:ext cx="323724" cy="16296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>
                          <a:normAutofit fontScale="92500" lnSpcReduction="20000"/>
                        </a:bodyPr>
                        <a:lstStyle/>
                        <a:p>
                          <a:pPr algn="ctr"/>
                          <a:r>
                            <a:rPr lang="zh-CN" altLang="en-US" sz="1450" b="1" dirty="0"/>
                            <a:t>首页</a:t>
                          </a:r>
                          <a:endParaRPr lang="en-US" sz="1450" b="1" dirty="0"/>
                        </a:p>
                      </p:txBody>
                    </p:sp>
                    <p:grpSp>
                      <p:nvGrpSpPr>
                        <p:cNvPr id="38" name="组合 37"/>
                        <p:cNvGrpSpPr/>
                        <p:nvPr/>
                      </p:nvGrpSpPr>
                      <p:grpSpPr>
                        <a:xfrm>
                          <a:off x="7704372" y="-896900"/>
                          <a:ext cx="332457" cy="2229966"/>
                          <a:chOff x="14686692" y="-1644024"/>
                          <a:chExt cx="642649" cy="4310580"/>
                        </a:xfrm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p:grpSpPr>
                      <p:sp>
                        <p:nvSpPr>
                          <p:cNvPr id="47" name="矩形: 圆顶角 13"/>
                          <p:cNvSpPr/>
                          <p:nvPr/>
                        </p:nvSpPr>
                        <p:spPr>
                          <a:xfrm flipH="1">
                            <a:off x="14686692" y="-1644024"/>
                            <a:ext cx="344663" cy="2654487"/>
                          </a:xfrm>
                          <a:prstGeom prst="round2SameRect">
                            <a:avLst>
                              <a:gd name="adj1" fmla="val 50000"/>
                              <a:gd name="adj2" fmla="val 0"/>
                            </a:avLst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anchor="ctr"/>
                          <a:lstStyle/>
                          <a:p>
                            <a:pPr algn="ctr"/>
                            <a:endParaRPr/>
                          </a:p>
                        </p:txBody>
                      </p:sp>
                      <p:sp>
                        <p:nvSpPr>
                          <p:cNvPr id="48" name="任意多边形: 形状 14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4961621" y="2174208"/>
                            <a:ext cx="367720" cy="492348"/>
                          </a:xfrm>
                          <a:custGeom>
                            <a:avLst/>
                            <a:gdLst>
                              <a:gd name="T0" fmla="*/ 43 w 263"/>
                              <a:gd name="T1" fmla="*/ 348 h 354"/>
                              <a:gd name="T2" fmla="*/ 43 w 263"/>
                              <a:gd name="T3" fmla="*/ 348 h 354"/>
                              <a:gd name="T4" fmla="*/ 250 w 263"/>
                              <a:gd name="T5" fmla="*/ 198 h 354"/>
                              <a:gd name="T6" fmla="*/ 262 w 263"/>
                              <a:gd name="T7" fmla="*/ 178 h 354"/>
                              <a:gd name="T8" fmla="*/ 250 w 263"/>
                              <a:gd name="T9" fmla="*/ 155 h 354"/>
                              <a:gd name="T10" fmla="*/ 43 w 263"/>
                              <a:gd name="T11" fmla="*/ 5 h 354"/>
                              <a:gd name="T12" fmla="*/ 14 w 263"/>
                              <a:gd name="T13" fmla="*/ 5 h 354"/>
                              <a:gd name="T14" fmla="*/ 0 w 263"/>
                              <a:gd name="T15" fmla="*/ 28 h 354"/>
                              <a:gd name="T16" fmla="*/ 0 w 263"/>
                              <a:gd name="T17" fmla="*/ 324 h 354"/>
                              <a:gd name="T18" fmla="*/ 14 w 263"/>
                              <a:gd name="T19" fmla="*/ 350 h 354"/>
                              <a:gd name="T20" fmla="*/ 43 w 263"/>
                              <a:gd name="T21" fmla="*/ 348 h 354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  <a:cxn ang="0">
                                <a:pos x="T14" y="T15"/>
                              </a:cxn>
                              <a:cxn ang="0">
                                <a:pos x="T16" y="T17"/>
                              </a:cxn>
                              <a:cxn ang="0">
                                <a:pos x="T18" y="T19"/>
                              </a:cxn>
                              <a:cxn ang="0">
                                <a:pos x="T20" y="T21"/>
                              </a:cxn>
                            </a:cxnLst>
                            <a:rect l="0" t="0" r="r" b="b"/>
                            <a:pathLst>
                              <a:path w="263" h="354">
                                <a:moveTo>
                                  <a:pt x="43" y="348"/>
                                </a:moveTo>
                                <a:lnTo>
                                  <a:pt x="43" y="348"/>
                                </a:lnTo>
                                <a:cubicBezTo>
                                  <a:pt x="250" y="198"/>
                                  <a:pt x="250" y="198"/>
                                  <a:pt x="250" y="198"/>
                                </a:cubicBezTo>
                                <a:cubicBezTo>
                                  <a:pt x="259" y="192"/>
                                  <a:pt x="262" y="186"/>
                                  <a:pt x="262" y="178"/>
                                </a:cubicBezTo>
                                <a:cubicBezTo>
                                  <a:pt x="262" y="169"/>
                                  <a:pt x="259" y="161"/>
                                  <a:pt x="250" y="155"/>
                                </a:cubicBezTo>
                                <a:cubicBezTo>
                                  <a:pt x="43" y="5"/>
                                  <a:pt x="43" y="5"/>
                                  <a:pt x="43" y="5"/>
                                </a:cubicBezTo>
                                <a:cubicBezTo>
                                  <a:pt x="35" y="0"/>
                                  <a:pt x="23" y="0"/>
                                  <a:pt x="14" y="5"/>
                                </a:cubicBezTo>
                                <a:cubicBezTo>
                                  <a:pt x="5" y="8"/>
                                  <a:pt x="0" y="16"/>
                                  <a:pt x="0" y="28"/>
                                </a:cubicBezTo>
                                <a:cubicBezTo>
                                  <a:pt x="0" y="324"/>
                                  <a:pt x="0" y="324"/>
                                  <a:pt x="0" y="324"/>
                                </a:cubicBezTo>
                                <a:cubicBezTo>
                                  <a:pt x="0" y="336"/>
                                  <a:pt x="5" y="344"/>
                                  <a:pt x="14" y="350"/>
                                </a:cubicBezTo>
                                <a:cubicBezTo>
                                  <a:pt x="23" y="353"/>
                                  <a:pt x="35" y="353"/>
                                  <a:pt x="43" y="348"/>
                                </a:cubicBezTo>
                              </a:path>
                            </a:pathLst>
                          </a:custGeom>
                          <a:grpFill/>
                          <a:ln>
                            <a:noFill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algn="ctr"/>
                            <a:endParaRPr/>
                          </a:p>
                        </p:txBody>
                      </p:sp>
                    </p:grpSp>
                    <p:sp>
                      <p:nvSpPr>
                        <p:cNvPr id="39" name="任意多边形: 形状 1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850236" y="5258498"/>
                          <a:ext cx="190230" cy="254703"/>
                        </a:xfrm>
                        <a:custGeom>
                          <a:avLst/>
                          <a:gdLst>
                            <a:gd name="T0" fmla="*/ 43 w 263"/>
                            <a:gd name="T1" fmla="*/ 348 h 354"/>
                            <a:gd name="T2" fmla="*/ 43 w 263"/>
                            <a:gd name="T3" fmla="*/ 348 h 354"/>
                            <a:gd name="T4" fmla="*/ 250 w 263"/>
                            <a:gd name="T5" fmla="*/ 198 h 354"/>
                            <a:gd name="T6" fmla="*/ 262 w 263"/>
                            <a:gd name="T7" fmla="*/ 178 h 354"/>
                            <a:gd name="T8" fmla="*/ 250 w 263"/>
                            <a:gd name="T9" fmla="*/ 155 h 354"/>
                            <a:gd name="T10" fmla="*/ 43 w 263"/>
                            <a:gd name="T11" fmla="*/ 5 h 354"/>
                            <a:gd name="T12" fmla="*/ 14 w 263"/>
                            <a:gd name="T13" fmla="*/ 5 h 354"/>
                            <a:gd name="T14" fmla="*/ 0 w 263"/>
                            <a:gd name="T15" fmla="*/ 28 h 354"/>
                            <a:gd name="T16" fmla="*/ 0 w 263"/>
                            <a:gd name="T17" fmla="*/ 324 h 354"/>
                            <a:gd name="T18" fmla="*/ 14 w 263"/>
                            <a:gd name="T19" fmla="*/ 350 h 354"/>
                            <a:gd name="T20" fmla="*/ 43 w 263"/>
                            <a:gd name="T21" fmla="*/ 348 h 3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</a:cxnLst>
                          <a:rect l="0" t="0" r="r" b="b"/>
                          <a:pathLst>
                            <a:path w="263" h="354">
                              <a:moveTo>
                                <a:pt x="43" y="348"/>
                              </a:moveTo>
                              <a:lnTo>
                                <a:pt x="43" y="348"/>
                              </a:lnTo>
                              <a:cubicBezTo>
                                <a:pt x="250" y="198"/>
                                <a:pt x="250" y="198"/>
                                <a:pt x="250" y="198"/>
                              </a:cubicBezTo>
                              <a:cubicBezTo>
                                <a:pt x="259" y="192"/>
                                <a:pt x="262" y="186"/>
                                <a:pt x="262" y="178"/>
                              </a:cubicBezTo>
                              <a:cubicBezTo>
                                <a:pt x="262" y="169"/>
                                <a:pt x="259" y="161"/>
                                <a:pt x="250" y="155"/>
                              </a:cubicBezTo>
                              <a:cubicBezTo>
                                <a:pt x="43" y="5"/>
                                <a:pt x="43" y="5"/>
                                <a:pt x="43" y="5"/>
                              </a:cubicBezTo>
                              <a:cubicBezTo>
                                <a:pt x="35" y="0"/>
                                <a:pt x="23" y="0"/>
                                <a:pt x="14" y="5"/>
                              </a:cubicBezTo>
                              <a:cubicBezTo>
                                <a:pt x="5" y="8"/>
                                <a:pt x="0" y="16"/>
                                <a:pt x="0" y="28"/>
                              </a:cubicBezTo>
                              <a:cubicBezTo>
                                <a:pt x="0" y="324"/>
                                <a:pt x="0" y="324"/>
                                <a:pt x="0" y="324"/>
                              </a:cubicBezTo>
                              <a:cubicBezTo>
                                <a:pt x="0" y="336"/>
                                <a:pt x="5" y="344"/>
                                <a:pt x="14" y="350"/>
                              </a:cubicBezTo>
                              <a:cubicBezTo>
                                <a:pt x="23" y="353"/>
                                <a:pt x="35" y="353"/>
                                <a:pt x="43" y="348"/>
                              </a:cubicBezTo>
                            </a:path>
                          </a:pathLst>
                        </a:custGeom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algn="ctr"/>
                          <a:endParaRPr/>
                        </a:p>
                      </p:txBody>
                    </p:sp>
                    <p:sp>
                      <p:nvSpPr>
                        <p:cNvPr id="40" name="文本框 39"/>
                        <p:cNvSpPr txBox="1"/>
                        <p:nvPr/>
                      </p:nvSpPr>
                      <p:spPr>
                        <a:xfrm rot="16200000">
                          <a:off x="8631443" y="-449631"/>
                          <a:ext cx="1373230" cy="47869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>
                          <a:normAutofit/>
                        </a:bodyPr>
                        <a:lstStyle/>
                        <a:p>
                          <a:pPr algn="ctr">
                            <a:lnSpc>
                              <a:spcPct val="130000"/>
                            </a:lnSpc>
                          </a:pPr>
                          <a:r>
                            <a:rPr lang="zh-CN" altLang="en-US" sz="1000" dirty="0" smtClean="0"/>
                            <a:t>介绍</a:t>
                          </a:r>
                          <a:r>
                            <a:rPr lang="zh-CN" altLang="en-US" sz="1000" dirty="0" smtClean="0"/>
                            <a:t>企业</a:t>
                          </a:r>
                          <a:endParaRPr lang="en-US" altLang="zh-CN" sz="1000" dirty="0" smtClean="0"/>
                        </a:p>
                      </p:txBody>
                    </p:sp>
                    <p:sp>
                      <p:nvSpPr>
                        <p:cNvPr id="41" name="椭圆 40"/>
                        <p:cNvSpPr/>
                        <p:nvPr/>
                      </p:nvSpPr>
                      <p:spPr>
                        <a:xfrm rot="16200000">
                          <a:off x="8176172" y="5075461"/>
                          <a:ext cx="609901" cy="620776"/>
                        </a:xfrm>
                        <a:prstGeom prst="ellipse">
                          <a:avLst/>
                        </a:prstGeom>
                        <a:ln/>
                      </p:spPr>
                      <p:style>
                        <a:lnRef idx="0">
                          <a:schemeClr val="accent6"/>
                        </a:lnRef>
                        <a:fillRef idx="3">
                          <a:schemeClr val="accent6"/>
                        </a:fillRef>
                        <a:effectRef idx="3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/>
                          <a:endParaRPr/>
                        </a:p>
                      </p:txBody>
                    </p:sp>
                    <p:sp>
                      <p:nvSpPr>
                        <p:cNvPr id="42" name="任意多边形: 形状 18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6251918" y="-534422"/>
                          <a:ext cx="245547" cy="247403"/>
                        </a:xfrm>
                        <a:custGeom>
                          <a:avLst/>
                          <a:gdLst>
                            <a:gd name="T0" fmla="*/ 573 w 602"/>
                            <a:gd name="T1" fmla="*/ 219 h 609"/>
                            <a:gd name="T2" fmla="*/ 573 w 602"/>
                            <a:gd name="T3" fmla="*/ 219 h 609"/>
                            <a:gd name="T4" fmla="*/ 544 w 602"/>
                            <a:gd name="T5" fmla="*/ 219 h 609"/>
                            <a:gd name="T6" fmla="*/ 530 w 602"/>
                            <a:gd name="T7" fmla="*/ 219 h 609"/>
                            <a:gd name="T8" fmla="*/ 452 w 602"/>
                            <a:gd name="T9" fmla="*/ 219 h 609"/>
                            <a:gd name="T10" fmla="*/ 424 w 602"/>
                            <a:gd name="T11" fmla="*/ 191 h 609"/>
                            <a:gd name="T12" fmla="*/ 452 w 602"/>
                            <a:gd name="T13" fmla="*/ 162 h 609"/>
                            <a:gd name="T14" fmla="*/ 502 w 602"/>
                            <a:gd name="T15" fmla="*/ 162 h 609"/>
                            <a:gd name="T16" fmla="*/ 297 w 602"/>
                            <a:gd name="T17" fmla="*/ 56 h 609"/>
                            <a:gd name="T18" fmla="*/ 57 w 602"/>
                            <a:gd name="T19" fmla="*/ 304 h 609"/>
                            <a:gd name="T20" fmla="*/ 28 w 602"/>
                            <a:gd name="T21" fmla="*/ 332 h 609"/>
                            <a:gd name="T22" fmla="*/ 0 w 602"/>
                            <a:gd name="T23" fmla="*/ 304 h 609"/>
                            <a:gd name="T24" fmla="*/ 0 w 602"/>
                            <a:gd name="T25" fmla="*/ 304 h 609"/>
                            <a:gd name="T26" fmla="*/ 297 w 602"/>
                            <a:gd name="T27" fmla="*/ 0 h 609"/>
                            <a:gd name="T28" fmla="*/ 544 w 602"/>
                            <a:gd name="T29" fmla="*/ 127 h 609"/>
                            <a:gd name="T30" fmla="*/ 544 w 602"/>
                            <a:gd name="T31" fmla="*/ 78 h 609"/>
                            <a:gd name="T32" fmla="*/ 573 w 602"/>
                            <a:gd name="T33" fmla="*/ 49 h 609"/>
                            <a:gd name="T34" fmla="*/ 601 w 602"/>
                            <a:gd name="T35" fmla="*/ 78 h 609"/>
                            <a:gd name="T36" fmla="*/ 601 w 602"/>
                            <a:gd name="T37" fmla="*/ 191 h 609"/>
                            <a:gd name="T38" fmla="*/ 573 w 602"/>
                            <a:gd name="T39" fmla="*/ 219 h 609"/>
                            <a:gd name="T40" fmla="*/ 28 w 602"/>
                            <a:gd name="T41" fmla="*/ 389 h 609"/>
                            <a:gd name="T42" fmla="*/ 28 w 602"/>
                            <a:gd name="T43" fmla="*/ 389 h 609"/>
                            <a:gd name="T44" fmla="*/ 148 w 602"/>
                            <a:gd name="T45" fmla="*/ 389 h 609"/>
                            <a:gd name="T46" fmla="*/ 177 w 602"/>
                            <a:gd name="T47" fmla="*/ 417 h 609"/>
                            <a:gd name="T48" fmla="*/ 148 w 602"/>
                            <a:gd name="T49" fmla="*/ 445 h 609"/>
                            <a:gd name="T50" fmla="*/ 99 w 602"/>
                            <a:gd name="T51" fmla="*/ 445 h 609"/>
                            <a:gd name="T52" fmla="*/ 297 w 602"/>
                            <a:gd name="T53" fmla="*/ 551 h 609"/>
                            <a:gd name="T54" fmla="*/ 544 w 602"/>
                            <a:gd name="T55" fmla="*/ 304 h 609"/>
                            <a:gd name="T56" fmla="*/ 573 w 602"/>
                            <a:gd name="T57" fmla="*/ 276 h 609"/>
                            <a:gd name="T58" fmla="*/ 601 w 602"/>
                            <a:gd name="T59" fmla="*/ 304 h 609"/>
                            <a:gd name="T60" fmla="*/ 601 w 602"/>
                            <a:gd name="T61" fmla="*/ 304 h 609"/>
                            <a:gd name="T62" fmla="*/ 297 w 602"/>
                            <a:gd name="T63" fmla="*/ 608 h 609"/>
                            <a:gd name="T64" fmla="*/ 57 w 602"/>
                            <a:gd name="T65" fmla="*/ 480 h 609"/>
                            <a:gd name="T66" fmla="*/ 57 w 602"/>
                            <a:gd name="T67" fmla="*/ 530 h 609"/>
                            <a:gd name="T68" fmla="*/ 28 w 602"/>
                            <a:gd name="T69" fmla="*/ 558 h 609"/>
                            <a:gd name="T70" fmla="*/ 0 w 602"/>
                            <a:gd name="T71" fmla="*/ 530 h 609"/>
                            <a:gd name="T72" fmla="*/ 0 w 602"/>
                            <a:gd name="T73" fmla="*/ 417 h 609"/>
                            <a:gd name="T74" fmla="*/ 28 w 602"/>
                            <a:gd name="T75" fmla="*/ 389 h 60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  <a:cxn ang="0">
                              <a:pos x="T44" y="T45"/>
                            </a:cxn>
                            <a:cxn ang="0">
                              <a:pos x="T46" y="T47"/>
                            </a:cxn>
                            <a:cxn ang="0">
                              <a:pos x="T48" y="T49"/>
                            </a:cxn>
                            <a:cxn ang="0">
                              <a:pos x="T50" y="T51"/>
                            </a:cxn>
                            <a:cxn ang="0">
                              <a:pos x="T52" y="T53"/>
                            </a:cxn>
                            <a:cxn ang="0">
                              <a:pos x="T54" y="T55"/>
                            </a:cxn>
                            <a:cxn ang="0">
                              <a:pos x="T56" y="T57"/>
                            </a:cxn>
                            <a:cxn ang="0">
                              <a:pos x="T58" y="T59"/>
                            </a:cxn>
                            <a:cxn ang="0">
                              <a:pos x="T60" y="T61"/>
                            </a:cxn>
                            <a:cxn ang="0">
                              <a:pos x="T62" y="T63"/>
                            </a:cxn>
                            <a:cxn ang="0">
                              <a:pos x="T64" y="T65"/>
                            </a:cxn>
                            <a:cxn ang="0">
                              <a:pos x="T66" y="T67"/>
                            </a:cxn>
                            <a:cxn ang="0">
                              <a:pos x="T68" y="T69"/>
                            </a:cxn>
                            <a:cxn ang="0">
                              <a:pos x="T70" y="T71"/>
                            </a:cxn>
                            <a:cxn ang="0">
                              <a:pos x="T72" y="T73"/>
                            </a:cxn>
                            <a:cxn ang="0">
                              <a:pos x="T74" y="T75"/>
                            </a:cxn>
                          </a:cxnLst>
                          <a:rect l="0" t="0" r="r" b="b"/>
                          <a:pathLst>
                            <a:path w="602" h="609">
                              <a:moveTo>
                                <a:pt x="573" y="219"/>
                              </a:moveTo>
                              <a:lnTo>
                                <a:pt x="573" y="219"/>
                              </a:lnTo>
                              <a:cubicBezTo>
                                <a:pt x="544" y="219"/>
                                <a:pt x="544" y="219"/>
                                <a:pt x="544" y="219"/>
                              </a:cubicBezTo>
                              <a:cubicBezTo>
                                <a:pt x="530" y="219"/>
                                <a:pt x="530" y="219"/>
                                <a:pt x="530" y="219"/>
                              </a:cubicBezTo>
                              <a:cubicBezTo>
                                <a:pt x="452" y="219"/>
                                <a:pt x="452" y="219"/>
                                <a:pt x="452" y="219"/>
                              </a:cubicBezTo>
                              <a:cubicBezTo>
                                <a:pt x="431" y="219"/>
                                <a:pt x="424" y="205"/>
                                <a:pt x="424" y="191"/>
                              </a:cubicBezTo>
                              <a:cubicBezTo>
                                <a:pt x="424" y="177"/>
                                <a:pt x="431" y="162"/>
                                <a:pt x="452" y="162"/>
                              </a:cubicBezTo>
                              <a:cubicBezTo>
                                <a:pt x="502" y="162"/>
                                <a:pt x="502" y="162"/>
                                <a:pt x="502" y="162"/>
                              </a:cubicBezTo>
                              <a:cubicBezTo>
                                <a:pt x="452" y="99"/>
                                <a:pt x="382" y="56"/>
                                <a:pt x="297" y="56"/>
                              </a:cubicBezTo>
                              <a:cubicBezTo>
                                <a:pt x="163" y="56"/>
                                <a:pt x="57" y="169"/>
                                <a:pt x="57" y="304"/>
                              </a:cubicBezTo>
                              <a:cubicBezTo>
                                <a:pt x="57" y="318"/>
                                <a:pt x="42" y="332"/>
                                <a:pt x="28" y="332"/>
                              </a:cubicBezTo>
                              <a:cubicBezTo>
                                <a:pt x="7" y="332"/>
                                <a:pt x="0" y="318"/>
                                <a:pt x="0" y="304"/>
                              </a:cubicBezTo>
                              <a:lnTo>
                                <a:pt x="0" y="304"/>
                              </a:lnTo>
                              <a:cubicBezTo>
                                <a:pt x="0" y="134"/>
                                <a:pt x="134" y="0"/>
                                <a:pt x="297" y="0"/>
                              </a:cubicBezTo>
                              <a:cubicBezTo>
                                <a:pt x="403" y="0"/>
                                <a:pt x="488" y="49"/>
                                <a:pt x="544" y="127"/>
                              </a:cubicBezTo>
                              <a:cubicBezTo>
                                <a:pt x="544" y="78"/>
                                <a:pt x="544" y="78"/>
                                <a:pt x="544" y="78"/>
                              </a:cubicBezTo>
                              <a:cubicBezTo>
                                <a:pt x="544" y="64"/>
                                <a:pt x="558" y="49"/>
                                <a:pt x="573" y="49"/>
                              </a:cubicBezTo>
                              <a:cubicBezTo>
                                <a:pt x="587" y="49"/>
                                <a:pt x="601" y="64"/>
                                <a:pt x="601" y="78"/>
                              </a:cubicBezTo>
                              <a:cubicBezTo>
                                <a:pt x="601" y="191"/>
                                <a:pt x="601" y="191"/>
                                <a:pt x="601" y="191"/>
                              </a:cubicBezTo>
                              <a:cubicBezTo>
                                <a:pt x="601" y="205"/>
                                <a:pt x="587" y="219"/>
                                <a:pt x="573" y="219"/>
                              </a:cubicBezTo>
                              <a:close/>
                              <a:moveTo>
                                <a:pt x="28" y="389"/>
                              </a:moveTo>
                              <a:lnTo>
                                <a:pt x="28" y="389"/>
                              </a:lnTo>
                              <a:cubicBezTo>
                                <a:pt x="148" y="389"/>
                                <a:pt x="148" y="389"/>
                                <a:pt x="148" y="389"/>
                              </a:cubicBezTo>
                              <a:cubicBezTo>
                                <a:pt x="163" y="389"/>
                                <a:pt x="177" y="403"/>
                                <a:pt x="177" y="417"/>
                              </a:cubicBezTo>
                              <a:cubicBezTo>
                                <a:pt x="177" y="431"/>
                                <a:pt x="163" y="445"/>
                                <a:pt x="148" y="445"/>
                              </a:cubicBezTo>
                              <a:cubicBezTo>
                                <a:pt x="99" y="445"/>
                                <a:pt x="99" y="445"/>
                                <a:pt x="99" y="445"/>
                              </a:cubicBezTo>
                              <a:cubicBezTo>
                                <a:pt x="141" y="509"/>
                                <a:pt x="219" y="551"/>
                                <a:pt x="297" y="551"/>
                              </a:cubicBezTo>
                              <a:cubicBezTo>
                                <a:pt x="431" y="551"/>
                                <a:pt x="544" y="438"/>
                                <a:pt x="544" y="304"/>
                              </a:cubicBezTo>
                              <a:cubicBezTo>
                                <a:pt x="544" y="290"/>
                                <a:pt x="558" y="276"/>
                                <a:pt x="573" y="276"/>
                              </a:cubicBezTo>
                              <a:cubicBezTo>
                                <a:pt x="587" y="276"/>
                                <a:pt x="601" y="290"/>
                                <a:pt x="601" y="304"/>
                              </a:cubicBezTo>
                              <a:lnTo>
                                <a:pt x="601" y="304"/>
                              </a:lnTo>
                              <a:cubicBezTo>
                                <a:pt x="601" y="473"/>
                                <a:pt x="466" y="608"/>
                                <a:pt x="297" y="608"/>
                              </a:cubicBezTo>
                              <a:cubicBezTo>
                                <a:pt x="198" y="608"/>
                                <a:pt x="106" y="558"/>
                                <a:pt x="57" y="480"/>
                              </a:cubicBezTo>
                              <a:cubicBezTo>
                                <a:pt x="57" y="530"/>
                                <a:pt x="57" y="530"/>
                                <a:pt x="57" y="530"/>
                              </a:cubicBezTo>
                              <a:cubicBezTo>
                                <a:pt x="57" y="544"/>
                                <a:pt x="42" y="558"/>
                                <a:pt x="28" y="558"/>
                              </a:cubicBezTo>
                              <a:cubicBezTo>
                                <a:pt x="7" y="558"/>
                                <a:pt x="0" y="544"/>
                                <a:pt x="0" y="530"/>
                              </a:cubicBezTo>
                              <a:cubicBezTo>
                                <a:pt x="0" y="417"/>
                                <a:pt x="0" y="417"/>
                                <a:pt x="0" y="417"/>
                              </a:cubicBezTo>
                              <a:cubicBezTo>
                                <a:pt x="0" y="403"/>
                                <a:pt x="7" y="389"/>
                                <a:pt x="28" y="389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ln>
                          <a:noFill/>
                        </a:ln>
                        <a:effectLst/>
                        <a:extLst/>
                      </p:spPr>
                      <p:txBody>
                        <a:bodyPr anchor="ctr"/>
                        <a:lstStyle/>
                        <a:p>
                          <a:pPr algn="ctr"/>
                          <a:endParaRPr/>
                        </a:p>
                      </p:txBody>
                    </p:sp>
                    <p:sp>
                      <p:nvSpPr>
                        <p:cNvPr id="43" name="文本框 42"/>
                        <p:cNvSpPr txBox="1"/>
                        <p:nvPr/>
                      </p:nvSpPr>
                      <p:spPr>
                        <a:xfrm rot="16200000">
                          <a:off x="8588800" y="990026"/>
                          <a:ext cx="1373229" cy="39340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>
                          <a:normAutofit/>
                        </a:bodyPr>
                        <a:lstStyle/>
                        <a:p>
                          <a:pPr algn="ctr">
                            <a:lnSpc>
                              <a:spcPct val="130000"/>
                            </a:lnSpc>
                          </a:pPr>
                          <a:r>
                            <a:rPr lang="zh-CN" altLang="en-US" sz="1000" dirty="0" smtClean="0"/>
                            <a:t>展示企业文化</a:t>
                          </a:r>
                          <a:endParaRPr lang="en-US" altLang="zh-CN" sz="1000" dirty="0" smtClean="0"/>
                        </a:p>
                        <a:p>
                          <a:pPr algn="ctr">
                            <a:lnSpc>
                              <a:spcPct val="130000"/>
                            </a:lnSpc>
                          </a:pPr>
                          <a:r>
                            <a:rPr lang="zh-CN" altLang="en-US" sz="1000" dirty="0" smtClean="0"/>
                            <a:t>和企业取得的成就</a:t>
                          </a:r>
                          <a:endParaRPr lang="zh-CN" altLang="en-US" sz="1000" dirty="0"/>
                        </a:p>
                      </p:txBody>
                    </p:sp>
                    <p:sp>
                      <p:nvSpPr>
                        <p:cNvPr id="51" name="Freeform: Shape 12"/>
                        <p:cNvSpPr>
                          <a:spLocks noChangeAspect="1"/>
                        </p:cNvSpPr>
                        <p:nvPr/>
                      </p:nvSpPr>
                      <p:spPr bwMode="auto">
                        <a:xfrm rot="16200000">
                          <a:off x="8361527" y="2443211"/>
                          <a:ext cx="310772" cy="344607"/>
                        </a:xfrm>
                        <a:custGeom>
                          <a:avLst/>
                          <a:gdLst>
                            <a:gd name="connsiteX0" fmla="*/ 69646 w 508000"/>
                            <a:gd name="connsiteY0" fmla="*/ 394096 h 478080"/>
                            <a:gd name="connsiteX1" fmla="*/ 438355 w 508000"/>
                            <a:gd name="connsiteY1" fmla="*/ 394096 h 478080"/>
                            <a:gd name="connsiteX2" fmla="*/ 438355 w 508000"/>
                            <a:gd name="connsiteY2" fmla="*/ 422773 h 478080"/>
                            <a:gd name="connsiteX3" fmla="*/ 473178 w 508000"/>
                            <a:gd name="connsiteY3" fmla="*/ 422773 h 478080"/>
                            <a:gd name="connsiteX4" fmla="*/ 473178 w 508000"/>
                            <a:gd name="connsiteY4" fmla="*/ 447354 h 478080"/>
                            <a:gd name="connsiteX5" fmla="*/ 497758 w 508000"/>
                            <a:gd name="connsiteY5" fmla="*/ 447354 h 478080"/>
                            <a:gd name="connsiteX6" fmla="*/ 497758 w 508000"/>
                            <a:gd name="connsiteY6" fmla="*/ 478080 h 478080"/>
                            <a:gd name="connsiteX7" fmla="*/ 14339 w 508000"/>
                            <a:gd name="connsiteY7" fmla="*/ 478080 h 478080"/>
                            <a:gd name="connsiteX8" fmla="*/ 14339 w 508000"/>
                            <a:gd name="connsiteY8" fmla="*/ 447354 h 478080"/>
                            <a:gd name="connsiteX9" fmla="*/ 38920 w 508000"/>
                            <a:gd name="connsiteY9" fmla="*/ 447354 h 478080"/>
                            <a:gd name="connsiteX10" fmla="*/ 38920 w 508000"/>
                            <a:gd name="connsiteY10" fmla="*/ 422773 h 478080"/>
                            <a:gd name="connsiteX11" fmla="*/ 69646 w 508000"/>
                            <a:gd name="connsiteY11" fmla="*/ 422773 h 478080"/>
                            <a:gd name="connsiteX12" fmla="*/ 362031 w 508000"/>
                            <a:gd name="connsiteY12" fmla="*/ 193354 h 478080"/>
                            <a:gd name="connsiteX13" fmla="*/ 436842 w 508000"/>
                            <a:gd name="connsiteY13" fmla="*/ 193354 h 478080"/>
                            <a:gd name="connsiteX14" fmla="*/ 456791 w 508000"/>
                            <a:gd name="connsiteY14" fmla="*/ 213383 h 478080"/>
                            <a:gd name="connsiteX15" fmla="*/ 456791 w 508000"/>
                            <a:gd name="connsiteY15" fmla="*/ 233411 h 478080"/>
                            <a:gd name="connsiteX16" fmla="*/ 436842 w 508000"/>
                            <a:gd name="connsiteY16" fmla="*/ 233411 h 478080"/>
                            <a:gd name="connsiteX17" fmla="*/ 436842 w 508000"/>
                            <a:gd name="connsiteY17" fmla="*/ 373612 h 478080"/>
                            <a:gd name="connsiteX18" fmla="*/ 362031 w 508000"/>
                            <a:gd name="connsiteY18" fmla="*/ 373612 h 478080"/>
                            <a:gd name="connsiteX19" fmla="*/ 362031 w 508000"/>
                            <a:gd name="connsiteY19" fmla="*/ 233411 h 478080"/>
                            <a:gd name="connsiteX20" fmla="*/ 342081 w 508000"/>
                            <a:gd name="connsiteY20" fmla="*/ 233411 h 478080"/>
                            <a:gd name="connsiteX21" fmla="*/ 342081 w 508000"/>
                            <a:gd name="connsiteY21" fmla="*/ 213383 h 478080"/>
                            <a:gd name="connsiteX22" fmla="*/ 362031 w 508000"/>
                            <a:gd name="connsiteY22" fmla="*/ 193354 h 478080"/>
                            <a:gd name="connsiteX23" fmla="*/ 218644 w 508000"/>
                            <a:gd name="connsiteY23" fmla="*/ 193354 h 478080"/>
                            <a:gd name="connsiteX24" fmla="*/ 293455 w 508000"/>
                            <a:gd name="connsiteY24" fmla="*/ 193354 h 478080"/>
                            <a:gd name="connsiteX25" fmla="*/ 313404 w 508000"/>
                            <a:gd name="connsiteY25" fmla="*/ 213383 h 478080"/>
                            <a:gd name="connsiteX26" fmla="*/ 313404 w 508000"/>
                            <a:gd name="connsiteY26" fmla="*/ 233411 h 478080"/>
                            <a:gd name="connsiteX27" fmla="*/ 293455 w 508000"/>
                            <a:gd name="connsiteY27" fmla="*/ 233411 h 478080"/>
                            <a:gd name="connsiteX28" fmla="*/ 293455 w 508000"/>
                            <a:gd name="connsiteY28" fmla="*/ 373612 h 478080"/>
                            <a:gd name="connsiteX29" fmla="*/ 213656 w 508000"/>
                            <a:gd name="connsiteY29" fmla="*/ 373612 h 478080"/>
                            <a:gd name="connsiteX30" fmla="*/ 213656 w 508000"/>
                            <a:gd name="connsiteY30" fmla="*/ 233411 h 478080"/>
                            <a:gd name="connsiteX31" fmla="*/ 198694 w 508000"/>
                            <a:gd name="connsiteY31" fmla="*/ 233411 h 478080"/>
                            <a:gd name="connsiteX32" fmla="*/ 198694 w 508000"/>
                            <a:gd name="connsiteY32" fmla="*/ 213383 h 478080"/>
                            <a:gd name="connsiteX33" fmla="*/ 218644 w 508000"/>
                            <a:gd name="connsiteY33" fmla="*/ 193354 h 478080"/>
                            <a:gd name="connsiteX34" fmla="*/ 73208 w 508000"/>
                            <a:gd name="connsiteY34" fmla="*/ 193354 h 478080"/>
                            <a:gd name="connsiteX35" fmla="*/ 148019 w 508000"/>
                            <a:gd name="connsiteY35" fmla="*/ 193354 h 478080"/>
                            <a:gd name="connsiteX36" fmla="*/ 167968 w 508000"/>
                            <a:gd name="connsiteY36" fmla="*/ 213383 h 478080"/>
                            <a:gd name="connsiteX37" fmla="*/ 167968 w 508000"/>
                            <a:gd name="connsiteY37" fmla="*/ 233411 h 478080"/>
                            <a:gd name="connsiteX38" fmla="*/ 148019 w 508000"/>
                            <a:gd name="connsiteY38" fmla="*/ 233411 h 478080"/>
                            <a:gd name="connsiteX39" fmla="*/ 148019 w 508000"/>
                            <a:gd name="connsiteY39" fmla="*/ 373612 h 478080"/>
                            <a:gd name="connsiteX40" fmla="*/ 73208 w 508000"/>
                            <a:gd name="connsiteY40" fmla="*/ 373612 h 478080"/>
                            <a:gd name="connsiteX41" fmla="*/ 73208 w 508000"/>
                            <a:gd name="connsiteY41" fmla="*/ 233411 h 478080"/>
                            <a:gd name="connsiteX42" fmla="*/ 53258 w 508000"/>
                            <a:gd name="connsiteY42" fmla="*/ 233411 h 478080"/>
                            <a:gd name="connsiteX43" fmla="*/ 53258 w 508000"/>
                            <a:gd name="connsiteY43" fmla="*/ 213383 h 478080"/>
                            <a:gd name="connsiteX44" fmla="*/ 73208 w 508000"/>
                            <a:gd name="connsiteY44" fmla="*/ 193354 h 478080"/>
                            <a:gd name="connsiteX45" fmla="*/ 234079 w 508000"/>
                            <a:gd name="connsiteY45" fmla="*/ 68402 h 478080"/>
                            <a:gd name="connsiteX46" fmla="*/ 169334 w 508000"/>
                            <a:gd name="connsiteY46" fmla="*/ 108199 h 478080"/>
                            <a:gd name="connsiteX47" fmla="*/ 169334 w 508000"/>
                            <a:gd name="connsiteY47" fmla="*/ 113174 h 478080"/>
                            <a:gd name="connsiteX48" fmla="*/ 174314 w 508000"/>
                            <a:gd name="connsiteY48" fmla="*/ 113174 h 478080"/>
                            <a:gd name="connsiteX49" fmla="*/ 333687 w 508000"/>
                            <a:gd name="connsiteY49" fmla="*/ 113174 h 478080"/>
                            <a:gd name="connsiteX50" fmla="*/ 338667 w 508000"/>
                            <a:gd name="connsiteY50" fmla="*/ 113174 h 478080"/>
                            <a:gd name="connsiteX51" fmla="*/ 338667 w 508000"/>
                            <a:gd name="connsiteY51" fmla="*/ 108199 h 478080"/>
                            <a:gd name="connsiteX52" fmla="*/ 273922 w 508000"/>
                            <a:gd name="connsiteY52" fmla="*/ 68402 h 478080"/>
                            <a:gd name="connsiteX53" fmla="*/ 234079 w 508000"/>
                            <a:gd name="connsiteY53" fmla="*/ 68402 h 478080"/>
                            <a:gd name="connsiteX54" fmla="*/ 234079 w 508000"/>
                            <a:gd name="connsiteY54" fmla="*/ 3732 h 478080"/>
                            <a:gd name="connsiteX55" fmla="*/ 273922 w 508000"/>
                            <a:gd name="connsiteY55" fmla="*/ 3732 h 478080"/>
                            <a:gd name="connsiteX56" fmla="*/ 488079 w 508000"/>
                            <a:gd name="connsiteY56" fmla="*/ 123123 h 478080"/>
                            <a:gd name="connsiteX57" fmla="*/ 508000 w 508000"/>
                            <a:gd name="connsiteY57" fmla="*/ 157946 h 478080"/>
                            <a:gd name="connsiteX58" fmla="*/ 508000 w 508000"/>
                            <a:gd name="connsiteY58" fmla="*/ 172870 h 478080"/>
                            <a:gd name="connsiteX59" fmla="*/ 0 w 508000"/>
                            <a:gd name="connsiteY59" fmla="*/ 172870 h 478080"/>
                            <a:gd name="connsiteX60" fmla="*/ 0 w 508000"/>
                            <a:gd name="connsiteY60" fmla="*/ 157946 h 478080"/>
                            <a:gd name="connsiteX61" fmla="*/ 19922 w 508000"/>
                            <a:gd name="connsiteY61" fmla="*/ 123123 h 478080"/>
                            <a:gd name="connsiteX62" fmla="*/ 234079 w 508000"/>
                            <a:gd name="connsiteY62" fmla="*/ 3732 h 47808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508000" h="478080">
                              <a:moveTo>
                                <a:pt x="69646" y="394096"/>
                              </a:moveTo>
                              <a:lnTo>
                                <a:pt x="438355" y="394096"/>
                              </a:lnTo>
                              <a:lnTo>
                                <a:pt x="438355" y="422773"/>
                              </a:lnTo>
                              <a:lnTo>
                                <a:pt x="473178" y="422773"/>
                              </a:lnTo>
                              <a:lnTo>
                                <a:pt x="473178" y="447354"/>
                              </a:lnTo>
                              <a:lnTo>
                                <a:pt x="497758" y="447354"/>
                              </a:lnTo>
                              <a:lnTo>
                                <a:pt x="497758" y="478080"/>
                              </a:lnTo>
                              <a:lnTo>
                                <a:pt x="14339" y="478080"/>
                              </a:lnTo>
                              <a:lnTo>
                                <a:pt x="14339" y="447354"/>
                              </a:lnTo>
                              <a:lnTo>
                                <a:pt x="38920" y="447354"/>
                              </a:lnTo>
                              <a:lnTo>
                                <a:pt x="38920" y="422773"/>
                              </a:lnTo>
                              <a:lnTo>
                                <a:pt x="69646" y="422773"/>
                              </a:lnTo>
                              <a:close/>
                              <a:moveTo>
                                <a:pt x="362031" y="193354"/>
                              </a:moveTo>
                              <a:cubicBezTo>
                                <a:pt x="362031" y="193354"/>
                                <a:pt x="362031" y="193354"/>
                                <a:pt x="436842" y="193354"/>
                              </a:cubicBezTo>
                              <a:cubicBezTo>
                                <a:pt x="446816" y="193354"/>
                                <a:pt x="456791" y="203368"/>
                                <a:pt x="456791" y="213383"/>
                              </a:cubicBezTo>
                              <a:cubicBezTo>
                                <a:pt x="456791" y="213383"/>
                                <a:pt x="456791" y="213383"/>
                                <a:pt x="456791" y="233411"/>
                              </a:cubicBezTo>
                              <a:cubicBezTo>
                                <a:pt x="456791" y="233411"/>
                                <a:pt x="456791" y="233411"/>
                                <a:pt x="436842" y="233411"/>
                              </a:cubicBezTo>
                              <a:cubicBezTo>
                                <a:pt x="436842" y="233411"/>
                                <a:pt x="436842" y="233411"/>
                                <a:pt x="436842" y="373612"/>
                              </a:cubicBezTo>
                              <a:lnTo>
                                <a:pt x="362031" y="373612"/>
                              </a:lnTo>
                              <a:cubicBezTo>
                                <a:pt x="362031" y="373612"/>
                                <a:pt x="362031" y="373612"/>
                                <a:pt x="362031" y="233411"/>
                              </a:cubicBezTo>
                              <a:cubicBezTo>
                                <a:pt x="362031" y="233411"/>
                                <a:pt x="362031" y="233411"/>
                                <a:pt x="342081" y="233411"/>
                              </a:cubicBezTo>
                              <a:cubicBezTo>
                                <a:pt x="342081" y="233411"/>
                                <a:pt x="342081" y="233411"/>
                                <a:pt x="342081" y="213383"/>
                              </a:cubicBezTo>
                              <a:cubicBezTo>
                                <a:pt x="342081" y="203368"/>
                                <a:pt x="352056" y="193354"/>
                                <a:pt x="362031" y="193354"/>
                              </a:cubicBezTo>
                              <a:close/>
                              <a:moveTo>
                                <a:pt x="218644" y="193354"/>
                              </a:moveTo>
                              <a:cubicBezTo>
                                <a:pt x="218644" y="193354"/>
                                <a:pt x="218644" y="193354"/>
                                <a:pt x="293455" y="193354"/>
                              </a:cubicBezTo>
                              <a:cubicBezTo>
                                <a:pt x="303429" y="193354"/>
                                <a:pt x="313404" y="203368"/>
                                <a:pt x="313404" y="213383"/>
                              </a:cubicBezTo>
                              <a:cubicBezTo>
                                <a:pt x="313404" y="213383"/>
                                <a:pt x="313404" y="213383"/>
                                <a:pt x="313404" y="233411"/>
                              </a:cubicBezTo>
                              <a:cubicBezTo>
                                <a:pt x="313404" y="233411"/>
                                <a:pt x="313404" y="233411"/>
                                <a:pt x="293455" y="233411"/>
                              </a:cubicBezTo>
                              <a:cubicBezTo>
                                <a:pt x="293455" y="233411"/>
                                <a:pt x="293455" y="233411"/>
                                <a:pt x="293455" y="373612"/>
                              </a:cubicBezTo>
                              <a:lnTo>
                                <a:pt x="213656" y="373612"/>
                              </a:lnTo>
                              <a:cubicBezTo>
                                <a:pt x="213656" y="373612"/>
                                <a:pt x="213656" y="373612"/>
                                <a:pt x="213656" y="233411"/>
                              </a:cubicBezTo>
                              <a:cubicBezTo>
                                <a:pt x="213656" y="233411"/>
                                <a:pt x="213656" y="233411"/>
                                <a:pt x="198694" y="233411"/>
                              </a:cubicBezTo>
                              <a:cubicBezTo>
                                <a:pt x="198694" y="233411"/>
                                <a:pt x="198694" y="233411"/>
                                <a:pt x="198694" y="213383"/>
                              </a:cubicBezTo>
                              <a:cubicBezTo>
                                <a:pt x="198694" y="203368"/>
                                <a:pt x="208669" y="193354"/>
                                <a:pt x="218644" y="193354"/>
                              </a:cubicBezTo>
                              <a:close/>
                              <a:moveTo>
                                <a:pt x="73208" y="193354"/>
                              </a:moveTo>
                              <a:cubicBezTo>
                                <a:pt x="73208" y="193354"/>
                                <a:pt x="73208" y="193354"/>
                                <a:pt x="148019" y="193354"/>
                              </a:cubicBezTo>
                              <a:cubicBezTo>
                                <a:pt x="157993" y="193354"/>
                                <a:pt x="167968" y="203368"/>
                                <a:pt x="167968" y="213383"/>
                              </a:cubicBezTo>
                              <a:cubicBezTo>
                                <a:pt x="167968" y="213383"/>
                                <a:pt x="167968" y="213383"/>
                                <a:pt x="167968" y="233411"/>
                              </a:cubicBezTo>
                              <a:cubicBezTo>
                                <a:pt x="167968" y="233411"/>
                                <a:pt x="167968" y="233411"/>
                                <a:pt x="148019" y="233411"/>
                              </a:cubicBezTo>
                              <a:cubicBezTo>
                                <a:pt x="148019" y="233411"/>
                                <a:pt x="148019" y="233411"/>
                                <a:pt x="148019" y="373612"/>
                              </a:cubicBezTo>
                              <a:lnTo>
                                <a:pt x="73208" y="373612"/>
                              </a:lnTo>
                              <a:cubicBezTo>
                                <a:pt x="73208" y="373612"/>
                                <a:pt x="73208" y="373612"/>
                                <a:pt x="73208" y="233411"/>
                              </a:cubicBezTo>
                              <a:cubicBezTo>
                                <a:pt x="73208" y="233411"/>
                                <a:pt x="73208" y="233411"/>
                                <a:pt x="53258" y="233411"/>
                              </a:cubicBezTo>
                              <a:cubicBezTo>
                                <a:pt x="53258" y="233411"/>
                                <a:pt x="53258" y="233411"/>
                                <a:pt x="53258" y="213383"/>
                              </a:cubicBezTo>
                              <a:cubicBezTo>
                                <a:pt x="53258" y="203368"/>
                                <a:pt x="63233" y="193354"/>
                                <a:pt x="73208" y="193354"/>
                              </a:cubicBezTo>
                              <a:close/>
                              <a:moveTo>
                                <a:pt x="234079" y="68402"/>
                              </a:moveTo>
                              <a:cubicBezTo>
                                <a:pt x="234079" y="68402"/>
                                <a:pt x="234079" y="68402"/>
                                <a:pt x="169334" y="108199"/>
                              </a:cubicBezTo>
                              <a:cubicBezTo>
                                <a:pt x="169334" y="108199"/>
                                <a:pt x="169334" y="108199"/>
                                <a:pt x="169334" y="113174"/>
                              </a:cubicBezTo>
                              <a:cubicBezTo>
                                <a:pt x="169334" y="113174"/>
                                <a:pt x="169334" y="113174"/>
                                <a:pt x="174314" y="113174"/>
                              </a:cubicBezTo>
                              <a:lnTo>
                                <a:pt x="333687" y="113174"/>
                              </a:lnTo>
                              <a:cubicBezTo>
                                <a:pt x="338667" y="113174"/>
                                <a:pt x="338667" y="113174"/>
                                <a:pt x="338667" y="113174"/>
                              </a:cubicBezTo>
                              <a:cubicBezTo>
                                <a:pt x="338667" y="108199"/>
                                <a:pt x="338667" y="108199"/>
                                <a:pt x="338667" y="108199"/>
                              </a:cubicBezTo>
                              <a:cubicBezTo>
                                <a:pt x="338667" y="108199"/>
                                <a:pt x="338667" y="108199"/>
                                <a:pt x="273922" y="68402"/>
                              </a:cubicBezTo>
                              <a:cubicBezTo>
                                <a:pt x="258981" y="63428"/>
                                <a:pt x="249020" y="63428"/>
                                <a:pt x="234079" y="68402"/>
                              </a:cubicBezTo>
                              <a:close/>
                              <a:moveTo>
                                <a:pt x="234079" y="3732"/>
                              </a:moveTo>
                              <a:cubicBezTo>
                                <a:pt x="249020" y="-1243"/>
                                <a:pt x="258981" y="-1243"/>
                                <a:pt x="273922" y="3732"/>
                              </a:cubicBezTo>
                              <a:lnTo>
                                <a:pt x="488079" y="123123"/>
                              </a:lnTo>
                              <a:cubicBezTo>
                                <a:pt x="498039" y="128098"/>
                                <a:pt x="508000" y="143022"/>
                                <a:pt x="508000" y="157946"/>
                              </a:cubicBezTo>
                              <a:cubicBezTo>
                                <a:pt x="508000" y="157946"/>
                                <a:pt x="508000" y="157946"/>
                                <a:pt x="508000" y="172870"/>
                              </a:cubicBezTo>
                              <a:cubicBezTo>
                                <a:pt x="508000" y="172870"/>
                                <a:pt x="508000" y="172870"/>
                                <a:pt x="0" y="172870"/>
                              </a:cubicBezTo>
                              <a:cubicBezTo>
                                <a:pt x="0" y="172870"/>
                                <a:pt x="0" y="172870"/>
                                <a:pt x="0" y="157946"/>
                              </a:cubicBezTo>
                              <a:cubicBezTo>
                                <a:pt x="0" y="143022"/>
                                <a:pt x="9961" y="128098"/>
                                <a:pt x="19922" y="123123"/>
                              </a:cubicBezTo>
                              <a:cubicBezTo>
                                <a:pt x="19922" y="123123"/>
                                <a:pt x="19922" y="123123"/>
                                <a:pt x="234079" y="3732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tx2">
                            <a:lumMod val="50000"/>
                          </a:schemeClr>
                        </a:solidFill>
                        <a:ln>
                          <a:noFill/>
                        </a:ln>
                        <a:extLst/>
                      </p:spPr>
                      <p:txBody>
                        <a:bodyPr anchor="ctr"/>
                        <a:lstStyle/>
                        <a:p>
                          <a:pPr algn="ctr"/>
                          <a:endParaRPr/>
                        </a:p>
                      </p:txBody>
                    </p:sp>
                  </p:grpSp>
                  <p:sp>
                    <p:nvSpPr>
                      <p:cNvPr id="52" name="文本框 7"/>
                      <p:cNvSpPr txBox="1"/>
                      <p:nvPr/>
                    </p:nvSpPr>
                    <p:spPr>
                      <a:xfrm rot="16200000">
                        <a:off x="7241178" y="4054072"/>
                        <a:ext cx="588307" cy="16717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>
                        <a:normAutofit fontScale="92500" lnSpcReduction="20000"/>
                      </a:bodyPr>
                      <a:lstStyle/>
                      <a:p>
                        <a:pPr algn="ctr"/>
                        <a:r>
                          <a:rPr lang="zh-CN" altLang="en-US" sz="1450" b="1" dirty="0" smtClean="0"/>
                          <a:t>产品介绍</a:t>
                        </a:r>
                        <a:endParaRPr lang="en-US" sz="1450" b="1" dirty="0"/>
                      </a:p>
                    </p:txBody>
                  </p:sp>
                </p:grpSp>
                <p:sp>
                  <p:nvSpPr>
                    <p:cNvPr id="53" name="矩形 52"/>
                    <p:cNvSpPr/>
                    <p:nvPr/>
                  </p:nvSpPr>
                  <p:spPr>
                    <a:xfrm rot="5400000">
                      <a:off x="4546580" y="1383568"/>
                      <a:ext cx="180000" cy="15048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55" name="矩形 54"/>
                    <p:cNvSpPr/>
                    <p:nvPr/>
                  </p:nvSpPr>
                  <p:spPr>
                    <a:xfrm rot="16200000">
                      <a:off x="6086104" y="1382026"/>
                      <a:ext cx="180000" cy="15048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</p:grpSp>
              <p:sp>
                <p:nvSpPr>
                  <p:cNvPr id="56" name="任意多边形: 形状 5"/>
                  <p:cNvSpPr>
                    <a:spLocks/>
                  </p:cNvSpPr>
                  <p:nvPr/>
                </p:nvSpPr>
                <p:spPr bwMode="auto">
                  <a:xfrm rot="5400000">
                    <a:off x="9070999" y="2141313"/>
                    <a:ext cx="190230" cy="279106"/>
                  </a:xfrm>
                  <a:custGeom>
                    <a:avLst/>
                    <a:gdLst>
                      <a:gd name="T0" fmla="*/ 43 w 263"/>
                      <a:gd name="T1" fmla="*/ 348 h 354"/>
                      <a:gd name="T2" fmla="*/ 43 w 263"/>
                      <a:gd name="T3" fmla="*/ 348 h 354"/>
                      <a:gd name="T4" fmla="*/ 250 w 263"/>
                      <a:gd name="T5" fmla="*/ 198 h 354"/>
                      <a:gd name="T6" fmla="*/ 262 w 263"/>
                      <a:gd name="T7" fmla="*/ 178 h 354"/>
                      <a:gd name="T8" fmla="*/ 250 w 263"/>
                      <a:gd name="T9" fmla="*/ 155 h 354"/>
                      <a:gd name="T10" fmla="*/ 43 w 263"/>
                      <a:gd name="T11" fmla="*/ 5 h 354"/>
                      <a:gd name="T12" fmla="*/ 14 w 263"/>
                      <a:gd name="T13" fmla="*/ 5 h 354"/>
                      <a:gd name="T14" fmla="*/ 0 w 263"/>
                      <a:gd name="T15" fmla="*/ 28 h 354"/>
                      <a:gd name="T16" fmla="*/ 0 w 263"/>
                      <a:gd name="T17" fmla="*/ 324 h 354"/>
                      <a:gd name="T18" fmla="*/ 14 w 263"/>
                      <a:gd name="T19" fmla="*/ 350 h 354"/>
                      <a:gd name="T20" fmla="*/ 43 w 263"/>
                      <a:gd name="T21" fmla="*/ 348 h 3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63" h="354">
                        <a:moveTo>
                          <a:pt x="43" y="348"/>
                        </a:moveTo>
                        <a:lnTo>
                          <a:pt x="43" y="348"/>
                        </a:lnTo>
                        <a:cubicBezTo>
                          <a:pt x="250" y="198"/>
                          <a:pt x="250" y="198"/>
                          <a:pt x="250" y="198"/>
                        </a:cubicBezTo>
                        <a:cubicBezTo>
                          <a:pt x="259" y="192"/>
                          <a:pt x="262" y="186"/>
                          <a:pt x="262" y="178"/>
                        </a:cubicBezTo>
                        <a:cubicBezTo>
                          <a:pt x="262" y="169"/>
                          <a:pt x="259" y="161"/>
                          <a:pt x="250" y="155"/>
                        </a:cubicBezTo>
                        <a:cubicBezTo>
                          <a:pt x="43" y="5"/>
                          <a:pt x="43" y="5"/>
                          <a:pt x="43" y="5"/>
                        </a:cubicBezTo>
                        <a:cubicBezTo>
                          <a:pt x="35" y="0"/>
                          <a:pt x="23" y="0"/>
                          <a:pt x="14" y="5"/>
                        </a:cubicBezTo>
                        <a:cubicBezTo>
                          <a:pt x="5" y="8"/>
                          <a:pt x="0" y="16"/>
                          <a:pt x="0" y="28"/>
                        </a:cubicBezTo>
                        <a:cubicBezTo>
                          <a:pt x="0" y="324"/>
                          <a:pt x="0" y="324"/>
                          <a:pt x="0" y="324"/>
                        </a:cubicBezTo>
                        <a:cubicBezTo>
                          <a:pt x="0" y="336"/>
                          <a:pt x="5" y="344"/>
                          <a:pt x="14" y="350"/>
                        </a:cubicBezTo>
                        <a:cubicBezTo>
                          <a:pt x="23" y="353"/>
                          <a:pt x="35" y="353"/>
                          <a:pt x="43" y="348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sp>
              <p:nvSpPr>
                <p:cNvPr id="75" name="文本框 10"/>
                <p:cNvSpPr txBox="1"/>
                <p:nvPr/>
              </p:nvSpPr>
              <p:spPr>
                <a:xfrm>
                  <a:off x="5845522" y="1594082"/>
                  <a:ext cx="354740" cy="164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normAutofit fontScale="92500" lnSpcReduction="20000"/>
                </a:bodyPr>
                <a:lstStyle/>
                <a:p>
                  <a:pPr algn="ctr"/>
                  <a:r>
                    <a:rPr lang="zh-CN" altLang="en-US" sz="1450" b="1" dirty="0" smtClean="0"/>
                    <a:t>招商加盟</a:t>
                  </a:r>
                  <a:endParaRPr lang="en-US" sz="1450" b="1" dirty="0"/>
                </a:p>
              </p:txBody>
            </p:sp>
            <p:sp>
              <p:nvSpPr>
                <p:cNvPr id="76" name="文本框 10"/>
                <p:cNvSpPr txBox="1"/>
                <p:nvPr/>
              </p:nvSpPr>
              <p:spPr>
                <a:xfrm>
                  <a:off x="7390397" y="1598439"/>
                  <a:ext cx="354740" cy="164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normAutofit fontScale="92500" lnSpcReduction="20000"/>
                </a:bodyPr>
                <a:lstStyle/>
                <a:p>
                  <a:pPr algn="ctr"/>
                  <a:r>
                    <a:rPr lang="zh-CN" altLang="en-US" sz="1450" b="1" dirty="0" smtClean="0"/>
                    <a:t>荣誉资质</a:t>
                  </a:r>
                  <a:endParaRPr lang="en-US" sz="1450" b="1" dirty="0"/>
                </a:p>
              </p:txBody>
            </p:sp>
          </p:grpSp>
          <p:sp>
            <p:nvSpPr>
              <p:cNvPr id="77" name="Freeform: Shape 12"/>
              <p:cNvSpPr>
                <a:spLocks noChangeAspect="1"/>
              </p:cNvSpPr>
              <p:nvPr/>
            </p:nvSpPr>
            <p:spPr bwMode="auto">
              <a:xfrm>
                <a:off x="4371306" y="2501546"/>
                <a:ext cx="340547" cy="347887"/>
              </a:xfrm>
              <a:custGeom>
                <a:avLst/>
                <a:gdLst>
                  <a:gd name="connsiteX0" fmla="*/ 69646 w 508000"/>
                  <a:gd name="connsiteY0" fmla="*/ 394096 h 478080"/>
                  <a:gd name="connsiteX1" fmla="*/ 438355 w 508000"/>
                  <a:gd name="connsiteY1" fmla="*/ 394096 h 478080"/>
                  <a:gd name="connsiteX2" fmla="*/ 438355 w 508000"/>
                  <a:gd name="connsiteY2" fmla="*/ 422773 h 478080"/>
                  <a:gd name="connsiteX3" fmla="*/ 473178 w 508000"/>
                  <a:gd name="connsiteY3" fmla="*/ 422773 h 478080"/>
                  <a:gd name="connsiteX4" fmla="*/ 473178 w 508000"/>
                  <a:gd name="connsiteY4" fmla="*/ 447354 h 478080"/>
                  <a:gd name="connsiteX5" fmla="*/ 497758 w 508000"/>
                  <a:gd name="connsiteY5" fmla="*/ 447354 h 478080"/>
                  <a:gd name="connsiteX6" fmla="*/ 497758 w 508000"/>
                  <a:gd name="connsiteY6" fmla="*/ 478080 h 478080"/>
                  <a:gd name="connsiteX7" fmla="*/ 14339 w 508000"/>
                  <a:gd name="connsiteY7" fmla="*/ 478080 h 478080"/>
                  <a:gd name="connsiteX8" fmla="*/ 14339 w 508000"/>
                  <a:gd name="connsiteY8" fmla="*/ 447354 h 478080"/>
                  <a:gd name="connsiteX9" fmla="*/ 38920 w 508000"/>
                  <a:gd name="connsiteY9" fmla="*/ 447354 h 478080"/>
                  <a:gd name="connsiteX10" fmla="*/ 38920 w 508000"/>
                  <a:gd name="connsiteY10" fmla="*/ 422773 h 478080"/>
                  <a:gd name="connsiteX11" fmla="*/ 69646 w 508000"/>
                  <a:gd name="connsiteY11" fmla="*/ 422773 h 478080"/>
                  <a:gd name="connsiteX12" fmla="*/ 362031 w 508000"/>
                  <a:gd name="connsiteY12" fmla="*/ 193354 h 478080"/>
                  <a:gd name="connsiteX13" fmla="*/ 436842 w 508000"/>
                  <a:gd name="connsiteY13" fmla="*/ 193354 h 478080"/>
                  <a:gd name="connsiteX14" fmla="*/ 456791 w 508000"/>
                  <a:gd name="connsiteY14" fmla="*/ 213383 h 478080"/>
                  <a:gd name="connsiteX15" fmla="*/ 456791 w 508000"/>
                  <a:gd name="connsiteY15" fmla="*/ 233411 h 478080"/>
                  <a:gd name="connsiteX16" fmla="*/ 436842 w 508000"/>
                  <a:gd name="connsiteY16" fmla="*/ 233411 h 478080"/>
                  <a:gd name="connsiteX17" fmla="*/ 436842 w 508000"/>
                  <a:gd name="connsiteY17" fmla="*/ 373612 h 478080"/>
                  <a:gd name="connsiteX18" fmla="*/ 362031 w 508000"/>
                  <a:gd name="connsiteY18" fmla="*/ 373612 h 478080"/>
                  <a:gd name="connsiteX19" fmla="*/ 362031 w 508000"/>
                  <a:gd name="connsiteY19" fmla="*/ 233411 h 478080"/>
                  <a:gd name="connsiteX20" fmla="*/ 342081 w 508000"/>
                  <a:gd name="connsiteY20" fmla="*/ 233411 h 478080"/>
                  <a:gd name="connsiteX21" fmla="*/ 342081 w 508000"/>
                  <a:gd name="connsiteY21" fmla="*/ 213383 h 478080"/>
                  <a:gd name="connsiteX22" fmla="*/ 362031 w 508000"/>
                  <a:gd name="connsiteY22" fmla="*/ 193354 h 478080"/>
                  <a:gd name="connsiteX23" fmla="*/ 218644 w 508000"/>
                  <a:gd name="connsiteY23" fmla="*/ 193354 h 478080"/>
                  <a:gd name="connsiteX24" fmla="*/ 293455 w 508000"/>
                  <a:gd name="connsiteY24" fmla="*/ 193354 h 478080"/>
                  <a:gd name="connsiteX25" fmla="*/ 313404 w 508000"/>
                  <a:gd name="connsiteY25" fmla="*/ 213383 h 478080"/>
                  <a:gd name="connsiteX26" fmla="*/ 313404 w 508000"/>
                  <a:gd name="connsiteY26" fmla="*/ 233411 h 478080"/>
                  <a:gd name="connsiteX27" fmla="*/ 293455 w 508000"/>
                  <a:gd name="connsiteY27" fmla="*/ 233411 h 478080"/>
                  <a:gd name="connsiteX28" fmla="*/ 293455 w 508000"/>
                  <a:gd name="connsiteY28" fmla="*/ 373612 h 478080"/>
                  <a:gd name="connsiteX29" fmla="*/ 213656 w 508000"/>
                  <a:gd name="connsiteY29" fmla="*/ 373612 h 478080"/>
                  <a:gd name="connsiteX30" fmla="*/ 213656 w 508000"/>
                  <a:gd name="connsiteY30" fmla="*/ 233411 h 478080"/>
                  <a:gd name="connsiteX31" fmla="*/ 198694 w 508000"/>
                  <a:gd name="connsiteY31" fmla="*/ 233411 h 478080"/>
                  <a:gd name="connsiteX32" fmla="*/ 198694 w 508000"/>
                  <a:gd name="connsiteY32" fmla="*/ 213383 h 478080"/>
                  <a:gd name="connsiteX33" fmla="*/ 218644 w 508000"/>
                  <a:gd name="connsiteY33" fmla="*/ 193354 h 478080"/>
                  <a:gd name="connsiteX34" fmla="*/ 73208 w 508000"/>
                  <a:gd name="connsiteY34" fmla="*/ 193354 h 478080"/>
                  <a:gd name="connsiteX35" fmla="*/ 148019 w 508000"/>
                  <a:gd name="connsiteY35" fmla="*/ 193354 h 478080"/>
                  <a:gd name="connsiteX36" fmla="*/ 167968 w 508000"/>
                  <a:gd name="connsiteY36" fmla="*/ 213383 h 478080"/>
                  <a:gd name="connsiteX37" fmla="*/ 167968 w 508000"/>
                  <a:gd name="connsiteY37" fmla="*/ 233411 h 478080"/>
                  <a:gd name="connsiteX38" fmla="*/ 148019 w 508000"/>
                  <a:gd name="connsiteY38" fmla="*/ 233411 h 478080"/>
                  <a:gd name="connsiteX39" fmla="*/ 148019 w 508000"/>
                  <a:gd name="connsiteY39" fmla="*/ 373612 h 478080"/>
                  <a:gd name="connsiteX40" fmla="*/ 73208 w 508000"/>
                  <a:gd name="connsiteY40" fmla="*/ 373612 h 478080"/>
                  <a:gd name="connsiteX41" fmla="*/ 73208 w 508000"/>
                  <a:gd name="connsiteY41" fmla="*/ 233411 h 478080"/>
                  <a:gd name="connsiteX42" fmla="*/ 53258 w 508000"/>
                  <a:gd name="connsiteY42" fmla="*/ 233411 h 478080"/>
                  <a:gd name="connsiteX43" fmla="*/ 53258 w 508000"/>
                  <a:gd name="connsiteY43" fmla="*/ 213383 h 478080"/>
                  <a:gd name="connsiteX44" fmla="*/ 73208 w 508000"/>
                  <a:gd name="connsiteY44" fmla="*/ 193354 h 478080"/>
                  <a:gd name="connsiteX45" fmla="*/ 234079 w 508000"/>
                  <a:gd name="connsiteY45" fmla="*/ 68402 h 478080"/>
                  <a:gd name="connsiteX46" fmla="*/ 169334 w 508000"/>
                  <a:gd name="connsiteY46" fmla="*/ 108199 h 478080"/>
                  <a:gd name="connsiteX47" fmla="*/ 169334 w 508000"/>
                  <a:gd name="connsiteY47" fmla="*/ 113174 h 478080"/>
                  <a:gd name="connsiteX48" fmla="*/ 174314 w 508000"/>
                  <a:gd name="connsiteY48" fmla="*/ 113174 h 478080"/>
                  <a:gd name="connsiteX49" fmla="*/ 333687 w 508000"/>
                  <a:gd name="connsiteY49" fmla="*/ 113174 h 478080"/>
                  <a:gd name="connsiteX50" fmla="*/ 338667 w 508000"/>
                  <a:gd name="connsiteY50" fmla="*/ 113174 h 478080"/>
                  <a:gd name="connsiteX51" fmla="*/ 338667 w 508000"/>
                  <a:gd name="connsiteY51" fmla="*/ 108199 h 478080"/>
                  <a:gd name="connsiteX52" fmla="*/ 273922 w 508000"/>
                  <a:gd name="connsiteY52" fmla="*/ 68402 h 478080"/>
                  <a:gd name="connsiteX53" fmla="*/ 234079 w 508000"/>
                  <a:gd name="connsiteY53" fmla="*/ 68402 h 478080"/>
                  <a:gd name="connsiteX54" fmla="*/ 234079 w 508000"/>
                  <a:gd name="connsiteY54" fmla="*/ 3732 h 478080"/>
                  <a:gd name="connsiteX55" fmla="*/ 273922 w 508000"/>
                  <a:gd name="connsiteY55" fmla="*/ 3732 h 478080"/>
                  <a:gd name="connsiteX56" fmla="*/ 488079 w 508000"/>
                  <a:gd name="connsiteY56" fmla="*/ 123123 h 478080"/>
                  <a:gd name="connsiteX57" fmla="*/ 508000 w 508000"/>
                  <a:gd name="connsiteY57" fmla="*/ 157946 h 478080"/>
                  <a:gd name="connsiteX58" fmla="*/ 508000 w 508000"/>
                  <a:gd name="connsiteY58" fmla="*/ 172870 h 478080"/>
                  <a:gd name="connsiteX59" fmla="*/ 0 w 508000"/>
                  <a:gd name="connsiteY59" fmla="*/ 172870 h 478080"/>
                  <a:gd name="connsiteX60" fmla="*/ 0 w 508000"/>
                  <a:gd name="connsiteY60" fmla="*/ 157946 h 478080"/>
                  <a:gd name="connsiteX61" fmla="*/ 19922 w 508000"/>
                  <a:gd name="connsiteY61" fmla="*/ 123123 h 478080"/>
                  <a:gd name="connsiteX62" fmla="*/ 234079 w 508000"/>
                  <a:gd name="connsiteY62" fmla="*/ 3732 h 478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08000" h="478080">
                    <a:moveTo>
                      <a:pt x="69646" y="394096"/>
                    </a:moveTo>
                    <a:lnTo>
                      <a:pt x="438355" y="394096"/>
                    </a:lnTo>
                    <a:lnTo>
                      <a:pt x="438355" y="422773"/>
                    </a:lnTo>
                    <a:lnTo>
                      <a:pt x="473178" y="422773"/>
                    </a:lnTo>
                    <a:lnTo>
                      <a:pt x="473178" y="447354"/>
                    </a:lnTo>
                    <a:lnTo>
                      <a:pt x="497758" y="447354"/>
                    </a:lnTo>
                    <a:lnTo>
                      <a:pt x="497758" y="478080"/>
                    </a:lnTo>
                    <a:lnTo>
                      <a:pt x="14339" y="478080"/>
                    </a:lnTo>
                    <a:lnTo>
                      <a:pt x="14339" y="447354"/>
                    </a:lnTo>
                    <a:lnTo>
                      <a:pt x="38920" y="447354"/>
                    </a:lnTo>
                    <a:lnTo>
                      <a:pt x="38920" y="422773"/>
                    </a:lnTo>
                    <a:lnTo>
                      <a:pt x="69646" y="422773"/>
                    </a:lnTo>
                    <a:close/>
                    <a:moveTo>
                      <a:pt x="362031" y="193354"/>
                    </a:moveTo>
                    <a:cubicBezTo>
                      <a:pt x="362031" y="193354"/>
                      <a:pt x="362031" y="193354"/>
                      <a:pt x="436842" y="193354"/>
                    </a:cubicBezTo>
                    <a:cubicBezTo>
                      <a:pt x="446816" y="193354"/>
                      <a:pt x="456791" y="203368"/>
                      <a:pt x="456791" y="213383"/>
                    </a:cubicBezTo>
                    <a:cubicBezTo>
                      <a:pt x="456791" y="213383"/>
                      <a:pt x="456791" y="213383"/>
                      <a:pt x="456791" y="233411"/>
                    </a:cubicBezTo>
                    <a:cubicBezTo>
                      <a:pt x="456791" y="233411"/>
                      <a:pt x="456791" y="233411"/>
                      <a:pt x="436842" y="233411"/>
                    </a:cubicBezTo>
                    <a:cubicBezTo>
                      <a:pt x="436842" y="233411"/>
                      <a:pt x="436842" y="233411"/>
                      <a:pt x="436842" y="373612"/>
                    </a:cubicBezTo>
                    <a:lnTo>
                      <a:pt x="362031" y="373612"/>
                    </a:lnTo>
                    <a:cubicBezTo>
                      <a:pt x="362031" y="373612"/>
                      <a:pt x="362031" y="373612"/>
                      <a:pt x="362031" y="233411"/>
                    </a:cubicBezTo>
                    <a:cubicBezTo>
                      <a:pt x="362031" y="233411"/>
                      <a:pt x="362031" y="233411"/>
                      <a:pt x="342081" y="233411"/>
                    </a:cubicBezTo>
                    <a:cubicBezTo>
                      <a:pt x="342081" y="233411"/>
                      <a:pt x="342081" y="233411"/>
                      <a:pt x="342081" y="213383"/>
                    </a:cubicBezTo>
                    <a:cubicBezTo>
                      <a:pt x="342081" y="203368"/>
                      <a:pt x="352056" y="193354"/>
                      <a:pt x="362031" y="193354"/>
                    </a:cubicBezTo>
                    <a:close/>
                    <a:moveTo>
                      <a:pt x="218644" y="193354"/>
                    </a:moveTo>
                    <a:cubicBezTo>
                      <a:pt x="218644" y="193354"/>
                      <a:pt x="218644" y="193354"/>
                      <a:pt x="293455" y="193354"/>
                    </a:cubicBezTo>
                    <a:cubicBezTo>
                      <a:pt x="303429" y="193354"/>
                      <a:pt x="313404" y="203368"/>
                      <a:pt x="313404" y="213383"/>
                    </a:cubicBezTo>
                    <a:cubicBezTo>
                      <a:pt x="313404" y="213383"/>
                      <a:pt x="313404" y="213383"/>
                      <a:pt x="313404" y="233411"/>
                    </a:cubicBezTo>
                    <a:cubicBezTo>
                      <a:pt x="313404" y="233411"/>
                      <a:pt x="313404" y="233411"/>
                      <a:pt x="293455" y="233411"/>
                    </a:cubicBezTo>
                    <a:cubicBezTo>
                      <a:pt x="293455" y="233411"/>
                      <a:pt x="293455" y="233411"/>
                      <a:pt x="293455" y="373612"/>
                    </a:cubicBezTo>
                    <a:lnTo>
                      <a:pt x="213656" y="373612"/>
                    </a:lnTo>
                    <a:cubicBezTo>
                      <a:pt x="213656" y="373612"/>
                      <a:pt x="213656" y="373612"/>
                      <a:pt x="213656" y="233411"/>
                    </a:cubicBezTo>
                    <a:cubicBezTo>
                      <a:pt x="213656" y="233411"/>
                      <a:pt x="213656" y="233411"/>
                      <a:pt x="198694" y="233411"/>
                    </a:cubicBezTo>
                    <a:cubicBezTo>
                      <a:pt x="198694" y="233411"/>
                      <a:pt x="198694" y="233411"/>
                      <a:pt x="198694" y="213383"/>
                    </a:cubicBezTo>
                    <a:cubicBezTo>
                      <a:pt x="198694" y="203368"/>
                      <a:pt x="208669" y="193354"/>
                      <a:pt x="218644" y="193354"/>
                    </a:cubicBezTo>
                    <a:close/>
                    <a:moveTo>
                      <a:pt x="73208" y="193354"/>
                    </a:moveTo>
                    <a:cubicBezTo>
                      <a:pt x="73208" y="193354"/>
                      <a:pt x="73208" y="193354"/>
                      <a:pt x="148019" y="193354"/>
                    </a:cubicBezTo>
                    <a:cubicBezTo>
                      <a:pt x="157993" y="193354"/>
                      <a:pt x="167968" y="203368"/>
                      <a:pt x="167968" y="213383"/>
                    </a:cubicBezTo>
                    <a:cubicBezTo>
                      <a:pt x="167968" y="213383"/>
                      <a:pt x="167968" y="213383"/>
                      <a:pt x="167968" y="233411"/>
                    </a:cubicBezTo>
                    <a:cubicBezTo>
                      <a:pt x="167968" y="233411"/>
                      <a:pt x="167968" y="233411"/>
                      <a:pt x="148019" y="233411"/>
                    </a:cubicBezTo>
                    <a:cubicBezTo>
                      <a:pt x="148019" y="233411"/>
                      <a:pt x="148019" y="233411"/>
                      <a:pt x="148019" y="373612"/>
                    </a:cubicBezTo>
                    <a:lnTo>
                      <a:pt x="73208" y="373612"/>
                    </a:lnTo>
                    <a:cubicBezTo>
                      <a:pt x="73208" y="373612"/>
                      <a:pt x="73208" y="373612"/>
                      <a:pt x="73208" y="233411"/>
                    </a:cubicBezTo>
                    <a:cubicBezTo>
                      <a:pt x="73208" y="233411"/>
                      <a:pt x="73208" y="233411"/>
                      <a:pt x="53258" y="233411"/>
                    </a:cubicBezTo>
                    <a:cubicBezTo>
                      <a:pt x="53258" y="233411"/>
                      <a:pt x="53258" y="233411"/>
                      <a:pt x="53258" y="213383"/>
                    </a:cubicBezTo>
                    <a:cubicBezTo>
                      <a:pt x="53258" y="203368"/>
                      <a:pt x="63233" y="193354"/>
                      <a:pt x="73208" y="193354"/>
                    </a:cubicBezTo>
                    <a:close/>
                    <a:moveTo>
                      <a:pt x="234079" y="68402"/>
                    </a:moveTo>
                    <a:cubicBezTo>
                      <a:pt x="234079" y="68402"/>
                      <a:pt x="234079" y="68402"/>
                      <a:pt x="169334" y="108199"/>
                    </a:cubicBezTo>
                    <a:cubicBezTo>
                      <a:pt x="169334" y="108199"/>
                      <a:pt x="169334" y="108199"/>
                      <a:pt x="169334" y="113174"/>
                    </a:cubicBezTo>
                    <a:cubicBezTo>
                      <a:pt x="169334" y="113174"/>
                      <a:pt x="169334" y="113174"/>
                      <a:pt x="174314" y="113174"/>
                    </a:cubicBezTo>
                    <a:lnTo>
                      <a:pt x="333687" y="113174"/>
                    </a:lnTo>
                    <a:cubicBezTo>
                      <a:pt x="338667" y="113174"/>
                      <a:pt x="338667" y="113174"/>
                      <a:pt x="338667" y="113174"/>
                    </a:cubicBezTo>
                    <a:cubicBezTo>
                      <a:pt x="338667" y="108199"/>
                      <a:pt x="338667" y="108199"/>
                      <a:pt x="338667" y="108199"/>
                    </a:cubicBezTo>
                    <a:cubicBezTo>
                      <a:pt x="338667" y="108199"/>
                      <a:pt x="338667" y="108199"/>
                      <a:pt x="273922" y="68402"/>
                    </a:cubicBezTo>
                    <a:cubicBezTo>
                      <a:pt x="258981" y="63428"/>
                      <a:pt x="249020" y="63428"/>
                      <a:pt x="234079" y="68402"/>
                    </a:cubicBezTo>
                    <a:close/>
                    <a:moveTo>
                      <a:pt x="234079" y="3732"/>
                    </a:moveTo>
                    <a:cubicBezTo>
                      <a:pt x="249020" y="-1243"/>
                      <a:pt x="258981" y="-1243"/>
                      <a:pt x="273922" y="3732"/>
                    </a:cubicBezTo>
                    <a:lnTo>
                      <a:pt x="488079" y="123123"/>
                    </a:lnTo>
                    <a:cubicBezTo>
                      <a:pt x="498039" y="128098"/>
                      <a:pt x="508000" y="143022"/>
                      <a:pt x="508000" y="157946"/>
                    </a:cubicBezTo>
                    <a:cubicBezTo>
                      <a:pt x="508000" y="157946"/>
                      <a:pt x="508000" y="157946"/>
                      <a:pt x="508000" y="172870"/>
                    </a:cubicBezTo>
                    <a:cubicBezTo>
                      <a:pt x="508000" y="172870"/>
                      <a:pt x="508000" y="172870"/>
                      <a:pt x="0" y="172870"/>
                    </a:cubicBezTo>
                    <a:cubicBezTo>
                      <a:pt x="0" y="172870"/>
                      <a:pt x="0" y="172870"/>
                      <a:pt x="0" y="157946"/>
                    </a:cubicBezTo>
                    <a:cubicBezTo>
                      <a:pt x="0" y="143022"/>
                      <a:pt x="9961" y="128098"/>
                      <a:pt x="19922" y="123123"/>
                    </a:cubicBezTo>
                    <a:cubicBezTo>
                      <a:pt x="19922" y="123123"/>
                      <a:pt x="19922" y="123123"/>
                      <a:pt x="234079" y="3732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Freeform: Shape 12"/>
              <p:cNvSpPr>
                <a:spLocks noChangeAspect="1"/>
              </p:cNvSpPr>
              <p:nvPr/>
            </p:nvSpPr>
            <p:spPr bwMode="auto">
              <a:xfrm>
                <a:off x="2861528" y="2501545"/>
                <a:ext cx="340547" cy="347887"/>
              </a:xfrm>
              <a:custGeom>
                <a:avLst/>
                <a:gdLst>
                  <a:gd name="connsiteX0" fmla="*/ 69646 w 508000"/>
                  <a:gd name="connsiteY0" fmla="*/ 394096 h 478080"/>
                  <a:gd name="connsiteX1" fmla="*/ 438355 w 508000"/>
                  <a:gd name="connsiteY1" fmla="*/ 394096 h 478080"/>
                  <a:gd name="connsiteX2" fmla="*/ 438355 w 508000"/>
                  <a:gd name="connsiteY2" fmla="*/ 422773 h 478080"/>
                  <a:gd name="connsiteX3" fmla="*/ 473178 w 508000"/>
                  <a:gd name="connsiteY3" fmla="*/ 422773 h 478080"/>
                  <a:gd name="connsiteX4" fmla="*/ 473178 w 508000"/>
                  <a:gd name="connsiteY4" fmla="*/ 447354 h 478080"/>
                  <a:gd name="connsiteX5" fmla="*/ 497758 w 508000"/>
                  <a:gd name="connsiteY5" fmla="*/ 447354 h 478080"/>
                  <a:gd name="connsiteX6" fmla="*/ 497758 w 508000"/>
                  <a:gd name="connsiteY6" fmla="*/ 478080 h 478080"/>
                  <a:gd name="connsiteX7" fmla="*/ 14339 w 508000"/>
                  <a:gd name="connsiteY7" fmla="*/ 478080 h 478080"/>
                  <a:gd name="connsiteX8" fmla="*/ 14339 w 508000"/>
                  <a:gd name="connsiteY8" fmla="*/ 447354 h 478080"/>
                  <a:gd name="connsiteX9" fmla="*/ 38920 w 508000"/>
                  <a:gd name="connsiteY9" fmla="*/ 447354 h 478080"/>
                  <a:gd name="connsiteX10" fmla="*/ 38920 w 508000"/>
                  <a:gd name="connsiteY10" fmla="*/ 422773 h 478080"/>
                  <a:gd name="connsiteX11" fmla="*/ 69646 w 508000"/>
                  <a:gd name="connsiteY11" fmla="*/ 422773 h 478080"/>
                  <a:gd name="connsiteX12" fmla="*/ 362031 w 508000"/>
                  <a:gd name="connsiteY12" fmla="*/ 193354 h 478080"/>
                  <a:gd name="connsiteX13" fmla="*/ 436842 w 508000"/>
                  <a:gd name="connsiteY13" fmla="*/ 193354 h 478080"/>
                  <a:gd name="connsiteX14" fmla="*/ 456791 w 508000"/>
                  <a:gd name="connsiteY14" fmla="*/ 213383 h 478080"/>
                  <a:gd name="connsiteX15" fmla="*/ 456791 w 508000"/>
                  <a:gd name="connsiteY15" fmla="*/ 233411 h 478080"/>
                  <a:gd name="connsiteX16" fmla="*/ 436842 w 508000"/>
                  <a:gd name="connsiteY16" fmla="*/ 233411 h 478080"/>
                  <a:gd name="connsiteX17" fmla="*/ 436842 w 508000"/>
                  <a:gd name="connsiteY17" fmla="*/ 373612 h 478080"/>
                  <a:gd name="connsiteX18" fmla="*/ 362031 w 508000"/>
                  <a:gd name="connsiteY18" fmla="*/ 373612 h 478080"/>
                  <a:gd name="connsiteX19" fmla="*/ 362031 w 508000"/>
                  <a:gd name="connsiteY19" fmla="*/ 233411 h 478080"/>
                  <a:gd name="connsiteX20" fmla="*/ 342081 w 508000"/>
                  <a:gd name="connsiteY20" fmla="*/ 233411 h 478080"/>
                  <a:gd name="connsiteX21" fmla="*/ 342081 w 508000"/>
                  <a:gd name="connsiteY21" fmla="*/ 213383 h 478080"/>
                  <a:gd name="connsiteX22" fmla="*/ 362031 w 508000"/>
                  <a:gd name="connsiteY22" fmla="*/ 193354 h 478080"/>
                  <a:gd name="connsiteX23" fmla="*/ 218644 w 508000"/>
                  <a:gd name="connsiteY23" fmla="*/ 193354 h 478080"/>
                  <a:gd name="connsiteX24" fmla="*/ 293455 w 508000"/>
                  <a:gd name="connsiteY24" fmla="*/ 193354 h 478080"/>
                  <a:gd name="connsiteX25" fmla="*/ 313404 w 508000"/>
                  <a:gd name="connsiteY25" fmla="*/ 213383 h 478080"/>
                  <a:gd name="connsiteX26" fmla="*/ 313404 w 508000"/>
                  <a:gd name="connsiteY26" fmla="*/ 233411 h 478080"/>
                  <a:gd name="connsiteX27" fmla="*/ 293455 w 508000"/>
                  <a:gd name="connsiteY27" fmla="*/ 233411 h 478080"/>
                  <a:gd name="connsiteX28" fmla="*/ 293455 w 508000"/>
                  <a:gd name="connsiteY28" fmla="*/ 373612 h 478080"/>
                  <a:gd name="connsiteX29" fmla="*/ 213656 w 508000"/>
                  <a:gd name="connsiteY29" fmla="*/ 373612 h 478080"/>
                  <a:gd name="connsiteX30" fmla="*/ 213656 w 508000"/>
                  <a:gd name="connsiteY30" fmla="*/ 233411 h 478080"/>
                  <a:gd name="connsiteX31" fmla="*/ 198694 w 508000"/>
                  <a:gd name="connsiteY31" fmla="*/ 233411 h 478080"/>
                  <a:gd name="connsiteX32" fmla="*/ 198694 w 508000"/>
                  <a:gd name="connsiteY32" fmla="*/ 213383 h 478080"/>
                  <a:gd name="connsiteX33" fmla="*/ 218644 w 508000"/>
                  <a:gd name="connsiteY33" fmla="*/ 193354 h 478080"/>
                  <a:gd name="connsiteX34" fmla="*/ 73208 w 508000"/>
                  <a:gd name="connsiteY34" fmla="*/ 193354 h 478080"/>
                  <a:gd name="connsiteX35" fmla="*/ 148019 w 508000"/>
                  <a:gd name="connsiteY35" fmla="*/ 193354 h 478080"/>
                  <a:gd name="connsiteX36" fmla="*/ 167968 w 508000"/>
                  <a:gd name="connsiteY36" fmla="*/ 213383 h 478080"/>
                  <a:gd name="connsiteX37" fmla="*/ 167968 w 508000"/>
                  <a:gd name="connsiteY37" fmla="*/ 233411 h 478080"/>
                  <a:gd name="connsiteX38" fmla="*/ 148019 w 508000"/>
                  <a:gd name="connsiteY38" fmla="*/ 233411 h 478080"/>
                  <a:gd name="connsiteX39" fmla="*/ 148019 w 508000"/>
                  <a:gd name="connsiteY39" fmla="*/ 373612 h 478080"/>
                  <a:gd name="connsiteX40" fmla="*/ 73208 w 508000"/>
                  <a:gd name="connsiteY40" fmla="*/ 373612 h 478080"/>
                  <a:gd name="connsiteX41" fmla="*/ 73208 w 508000"/>
                  <a:gd name="connsiteY41" fmla="*/ 233411 h 478080"/>
                  <a:gd name="connsiteX42" fmla="*/ 53258 w 508000"/>
                  <a:gd name="connsiteY42" fmla="*/ 233411 h 478080"/>
                  <a:gd name="connsiteX43" fmla="*/ 53258 w 508000"/>
                  <a:gd name="connsiteY43" fmla="*/ 213383 h 478080"/>
                  <a:gd name="connsiteX44" fmla="*/ 73208 w 508000"/>
                  <a:gd name="connsiteY44" fmla="*/ 193354 h 478080"/>
                  <a:gd name="connsiteX45" fmla="*/ 234079 w 508000"/>
                  <a:gd name="connsiteY45" fmla="*/ 68402 h 478080"/>
                  <a:gd name="connsiteX46" fmla="*/ 169334 w 508000"/>
                  <a:gd name="connsiteY46" fmla="*/ 108199 h 478080"/>
                  <a:gd name="connsiteX47" fmla="*/ 169334 w 508000"/>
                  <a:gd name="connsiteY47" fmla="*/ 113174 h 478080"/>
                  <a:gd name="connsiteX48" fmla="*/ 174314 w 508000"/>
                  <a:gd name="connsiteY48" fmla="*/ 113174 h 478080"/>
                  <a:gd name="connsiteX49" fmla="*/ 333687 w 508000"/>
                  <a:gd name="connsiteY49" fmla="*/ 113174 h 478080"/>
                  <a:gd name="connsiteX50" fmla="*/ 338667 w 508000"/>
                  <a:gd name="connsiteY50" fmla="*/ 113174 h 478080"/>
                  <a:gd name="connsiteX51" fmla="*/ 338667 w 508000"/>
                  <a:gd name="connsiteY51" fmla="*/ 108199 h 478080"/>
                  <a:gd name="connsiteX52" fmla="*/ 273922 w 508000"/>
                  <a:gd name="connsiteY52" fmla="*/ 68402 h 478080"/>
                  <a:gd name="connsiteX53" fmla="*/ 234079 w 508000"/>
                  <a:gd name="connsiteY53" fmla="*/ 68402 h 478080"/>
                  <a:gd name="connsiteX54" fmla="*/ 234079 w 508000"/>
                  <a:gd name="connsiteY54" fmla="*/ 3732 h 478080"/>
                  <a:gd name="connsiteX55" fmla="*/ 273922 w 508000"/>
                  <a:gd name="connsiteY55" fmla="*/ 3732 h 478080"/>
                  <a:gd name="connsiteX56" fmla="*/ 488079 w 508000"/>
                  <a:gd name="connsiteY56" fmla="*/ 123123 h 478080"/>
                  <a:gd name="connsiteX57" fmla="*/ 508000 w 508000"/>
                  <a:gd name="connsiteY57" fmla="*/ 157946 h 478080"/>
                  <a:gd name="connsiteX58" fmla="*/ 508000 w 508000"/>
                  <a:gd name="connsiteY58" fmla="*/ 172870 h 478080"/>
                  <a:gd name="connsiteX59" fmla="*/ 0 w 508000"/>
                  <a:gd name="connsiteY59" fmla="*/ 172870 h 478080"/>
                  <a:gd name="connsiteX60" fmla="*/ 0 w 508000"/>
                  <a:gd name="connsiteY60" fmla="*/ 157946 h 478080"/>
                  <a:gd name="connsiteX61" fmla="*/ 19922 w 508000"/>
                  <a:gd name="connsiteY61" fmla="*/ 123123 h 478080"/>
                  <a:gd name="connsiteX62" fmla="*/ 234079 w 508000"/>
                  <a:gd name="connsiteY62" fmla="*/ 3732 h 478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08000" h="478080">
                    <a:moveTo>
                      <a:pt x="69646" y="394096"/>
                    </a:moveTo>
                    <a:lnTo>
                      <a:pt x="438355" y="394096"/>
                    </a:lnTo>
                    <a:lnTo>
                      <a:pt x="438355" y="422773"/>
                    </a:lnTo>
                    <a:lnTo>
                      <a:pt x="473178" y="422773"/>
                    </a:lnTo>
                    <a:lnTo>
                      <a:pt x="473178" y="447354"/>
                    </a:lnTo>
                    <a:lnTo>
                      <a:pt x="497758" y="447354"/>
                    </a:lnTo>
                    <a:lnTo>
                      <a:pt x="497758" y="478080"/>
                    </a:lnTo>
                    <a:lnTo>
                      <a:pt x="14339" y="478080"/>
                    </a:lnTo>
                    <a:lnTo>
                      <a:pt x="14339" y="447354"/>
                    </a:lnTo>
                    <a:lnTo>
                      <a:pt x="38920" y="447354"/>
                    </a:lnTo>
                    <a:lnTo>
                      <a:pt x="38920" y="422773"/>
                    </a:lnTo>
                    <a:lnTo>
                      <a:pt x="69646" y="422773"/>
                    </a:lnTo>
                    <a:close/>
                    <a:moveTo>
                      <a:pt x="362031" y="193354"/>
                    </a:moveTo>
                    <a:cubicBezTo>
                      <a:pt x="362031" y="193354"/>
                      <a:pt x="362031" y="193354"/>
                      <a:pt x="436842" y="193354"/>
                    </a:cubicBezTo>
                    <a:cubicBezTo>
                      <a:pt x="446816" y="193354"/>
                      <a:pt x="456791" y="203368"/>
                      <a:pt x="456791" y="213383"/>
                    </a:cubicBezTo>
                    <a:cubicBezTo>
                      <a:pt x="456791" y="213383"/>
                      <a:pt x="456791" y="213383"/>
                      <a:pt x="456791" y="233411"/>
                    </a:cubicBezTo>
                    <a:cubicBezTo>
                      <a:pt x="456791" y="233411"/>
                      <a:pt x="456791" y="233411"/>
                      <a:pt x="436842" y="233411"/>
                    </a:cubicBezTo>
                    <a:cubicBezTo>
                      <a:pt x="436842" y="233411"/>
                      <a:pt x="436842" y="233411"/>
                      <a:pt x="436842" y="373612"/>
                    </a:cubicBezTo>
                    <a:lnTo>
                      <a:pt x="362031" y="373612"/>
                    </a:lnTo>
                    <a:cubicBezTo>
                      <a:pt x="362031" y="373612"/>
                      <a:pt x="362031" y="373612"/>
                      <a:pt x="362031" y="233411"/>
                    </a:cubicBezTo>
                    <a:cubicBezTo>
                      <a:pt x="362031" y="233411"/>
                      <a:pt x="362031" y="233411"/>
                      <a:pt x="342081" y="233411"/>
                    </a:cubicBezTo>
                    <a:cubicBezTo>
                      <a:pt x="342081" y="233411"/>
                      <a:pt x="342081" y="233411"/>
                      <a:pt x="342081" y="213383"/>
                    </a:cubicBezTo>
                    <a:cubicBezTo>
                      <a:pt x="342081" y="203368"/>
                      <a:pt x="352056" y="193354"/>
                      <a:pt x="362031" y="193354"/>
                    </a:cubicBezTo>
                    <a:close/>
                    <a:moveTo>
                      <a:pt x="218644" y="193354"/>
                    </a:moveTo>
                    <a:cubicBezTo>
                      <a:pt x="218644" y="193354"/>
                      <a:pt x="218644" y="193354"/>
                      <a:pt x="293455" y="193354"/>
                    </a:cubicBezTo>
                    <a:cubicBezTo>
                      <a:pt x="303429" y="193354"/>
                      <a:pt x="313404" y="203368"/>
                      <a:pt x="313404" y="213383"/>
                    </a:cubicBezTo>
                    <a:cubicBezTo>
                      <a:pt x="313404" y="213383"/>
                      <a:pt x="313404" y="213383"/>
                      <a:pt x="313404" y="233411"/>
                    </a:cubicBezTo>
                    <a:cubicBezTo>
                      <a:pt x="313404" y="233411"/>
                      <a:pt x="313404" y="233411"/>
                      <a:pt x="293455" y="233411"/>
                    </a:cubicBezTo>
                    <a:cubicBezTo>
                      <a:pt x="293455" y="233411"/>
                      <a:pt x="293455" y="233411"/>
                      <a:pt x="293455" y="373612"/>
                    </a:cubicBezTo>
                    <a:lnTo>
                      <a:pt x="213656" y="373612"/>
                    </a:lnTo>
                    <a:cubicBezTo>
                      <a:pt x="213656" y="373612"/>
                      <a:pt x="213656" y="373612"/>
                      <a:pt x="213656" y="233411"/>
                    </a:cubicBezTo>
                    <a:cubicBezTo>
                      <a:pt x="213656" y="233411"/>
                      <a:pt x="213656" y="233411"/>
                      <a:pt x="198694" y="233411"/>
                    </a:cubicBezTo>
                    <a:cubicBezTo>
                      <a:pt x="198694" y="233411"/>
                      <a:pt x="198694" y="233411"/>
                      <a:pt x="198694" y="213383"/>
                    </a:cubicBezTo>
                    <a:cubicBezTo>
                      <a:pt x="198694" y="203368"/>
                      <a:pt x="208669" y="193354"/>
                      <a:pt x="218644" y="193354"/>
                    </a:cubicBezTo>
                    <a:close/>
                    <a:moveTo>
                      <a:pt x="73208" y="193354"/>
                    </a:moveTo>
                    <a:cubicBezTo>
                      <a:pt x="73208" y="193354"/>
                      <a:pt x="73208" y="193354"/>
                      <a:pt x="148019" y="193354"/>
                    </a:cubicBezTo>
                    <a:cubicBezTo>
                      <a:pt x="157993" y="193354"/>
                      <a:pt x="167968" y="203368"/>
                      <a:pt x="167968" y="213383"/>
                    </a:cubicBezTo>
                    <a:cubicBezTo>
                      <a:pt x="167968" y="213383"/>
                      <a:pt x="167968" y="213383"/>
                      <a:pt x="167968" y="233411"/>
                    </a:cubicBezTo>
                    <a:cubicBezTo>
                      <a:pt x="167968" y="233411"/>
                      <a:pt x="167968" y="233411"/>
                      <a:pt x="148019" y="233411"/>
                    </a:cubicBezTo>
                    <a:cubicBezTo>
                      <a:pt x="148019" y="233411"/>
                      <a:pt x="148019" y="233411"/>
                      <a:pt x="148019" y="373612"/>
                    </a:cubicBezTo>
                    <a:lnTo>
                      <a:pt x="73208" y="373612"/>
                    </a:lnTo>
                    <a:cubicBezTo>
                      <a:pt x="73208" y="373612"/>
                      <a:pt x="73208" y="373612"/>
                      <a:pt x="73208" y="233411"/>
                    </a:cubicBezTo>
                    <a:cubicBezTo>
                      <a:pt x="73208" y="233411"/>
                      <a:pt x="73208" y="233411"/>
                      <a:pt x="53258" y="233411"/>
                    </a:cubicBezTo>
                    <a:cubicBezTo>
                      <a:pt x="53258" y="233411"/>
                      <a:pt x="53258" y="233411"/>
                      <a:pt x="53258" y="213383"/>
                    </a:cubicBezTo>
                    <a:cubicBezTo>
                      <a:pt x="53258" y="203368"/>
                      <a:pt x="63233" y="193354"/>
                      <a:pt x="73208" y="193354"/>
                    </a:cubicBezTo>
                    <a:close/>
                    <a:moveTo>
                      <a:pt x="234079" y="68402"/>
                    </a:moveTo>
                    <a:cubicBezTo>
                      <a:pt x="234079" y="68402"/>
                      <a:pt x="234079" y="68402"/>
                      <a:pt x="169334" y="108199"/>
                    </a:cubicBezTo>
                    <a:cubicBezTo>
                      <a:pt x="169334" y="108199"/>
                      <a:pt x="169334" y="108199"/>
                      <a:pt x="169334" y="113174"/>
                    </a:cubicBezTo>
                    <a:cubicBezTo>
                      <a:pt x="169334" y="113174"/>
                      <a:pt x="169334" y="113174"/>
                      <a:pt x="174314" y="113174"/>
                    </a:cubicBezTo>
                    <a:lnTo>
                      <a:pt x="333687" y="113174"/>
                    </a:lnTo>
                    <a:cubicBezTo>
                      <a:pt x="338667" y="113174"/>
                      <a:pt x="338667" y="113174"/>
                      <a:pt x="338667" y="113174"/>
                    </a:cubicBezTo>
                    <a:cubicBezTo>
                      <a:pt x="338667" y="108199"/>
                      <a:pt x="338667" y="108199"/>
                      <a:pt x="338667" y="108199"/>
                    </a:cubicBezTo>
                    <a:cubicBezTo>
                      <a:pt x="338667" y="108199"/>
                      <a:pt x="338667" y="108199"/>
                      <a:pt x="273922" y="68402"/>
                    </a:cubicBezTo>
                    <a:cubicBezTo>
                      <a:pt x="258981" y="63428"/>
                      <a:pt x="249020" y="63428"/>
                      <a:pt x="234079" y="68402"/>
                    </a:cubicBezTo>
                    <a:close/>
                    <a:moveTo>
                      <a:pt x="234079" y="3732"/>
                    </a:moveTo>
                    <a:cubicBezTo>
                      <a:pt x="249020" y="-1243"/>
                      <a:pt x="258981" y="-1243"/>
                      <a:pt x="273922" y="3732"/>
                    </a:cubicBezTo>
                    <a:lnTo>
                      <a:pt x="488079" y="123123"/>
                    </a:lnTo>
                    <a:cubicBezTo>
                      <a:pt x="498039" y="128098"/>
                      <a:pt x="508000" y="143022"/>
                      <a:pt x="508000" y="157946"/>
                    </a:cubicBezTo>
                    <a:cubicBezTo>
                      <a:pt x="508000" y="157946"/>
                      <a:pt x="508000" y="157946"/>
                      <a:pt x="508000" y="172870"/>
                    </a:cubicBezTo>
                    <a:cubicBezTo>
                      <a:pt x="508000" y="172870"/>
                      <a:pt x="508000" y="172870"/>
                      <a:pt x="0" y="172870"/>
                    </a:cubicBezTo>
                    <a:cubicBezTo>
                      <a:pt x="0" y="172870"/>
                      <a:pt x="0" y="172870"/>
                      <a:pt x="0" y="157946"/>
                    </a:cubicBezTo>
                    <a:cubicBezTo>
                      <a:pt x="0" y="143022"/>
                      <a:pt x="9961" y="128098"/>
                      <a:pt x="19922" y="123123"/>
                    </a:cubicBezTo>
                    <a:cubicBezTo>
                      <a:pt x="19922" y="123123"/>
                      <a:pt x="19922" y="123123"/>
                      <a:pt x="234079" y="3732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80" name="文本框 3"/>
          <p:cNvSpPr txBox="1"/>
          <p:nvPr/>
        </p:nvSpPr>
        <p:spPr>
          <a:xfrm>
            <a:off x="1961584" y="3409041"/>
            <a:ext cx="1831032" cy="430002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 smtClean="0"/>
              <a:t>展示茶园和优质产品的加工</a:t>
            </a:r>
            <a:r>
              <a:rPr lang="zh-CN" altLang="en-US" sz="1000" dirty="0" smtClean="0"/>
              <a:t>过程</a:t>
            </a:r>
            <a:endParaRPr lang="en-US" altLang="zh-CN" sz="1000" dirty="0" smtClean="0"/>
          </a:p>
          <a:p>
            <a:pPr algn="ctr">
              <a:lnSpc>
                <a:spcPct val="120000"/>
              </a:lnSpc>
            </a:pPr>
            <a:r>
              <a:rPr lang="zh-CN" altLang="en-US" sz="1000" dirty="0" smtClean="0"/>
              <a:t>提高</a:t>
            </a:r>
            <a:r>
              <a:rPr lang="zh-CN" altLang="en-US" sz="1000" dirty="0" smtClean="0"/>
              <a:t>产品知名度。</a:t>
            </a:r>
            <a:endParaRPr lang="zh-CN" altLang="en-US" sz="1000" dirty="0"/>
          </a:p>
        </p:txBody>
      </p:sp>
      <p:sp>
        <p:nvSpPr>
          <p:cNvPr id="81" name="文本框 3"/>
          <p:cNvSpPr txBox="1"/>
          <p:nvPr/>
        </p:nvSpPr>
        <p:spPr>
          <a:xfrm>
            <a:off x="5667852" y="3422185"/>
            <a:ext cx="1831032" cy="430002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 smtClean="0"/>
              <a:t>线下销售体系的完善入驻流程</a:t>
            </a:r>
            <a:endParaRPr lang="en-US" altLang="zh-CN" sz="1000" dirty="0" smtClean="0"/>
          </a:p>
          <a:p>
            <a:pPr algn="ctr">
              <a:lnSpc>
                <a:spcPct val="120000"/>
              </a:lnSpc>
            </a:pPr>
            <a:endParaRPr lang="en-US" altLang="zh-CN" sz="1000" dirty="0" smtClean="0"/>
          </a:p>
        </p:txBody>
      </p:sp>
    </p:spTree>
    <p:extLst>
      <p:ext uri="{BB962C8B-B14F-4D97-AF65-F5344CB8AC3E}">
        <p14:creationId xmlns:p14="http://schemas.microsoft.com/office/powerpoint/2010/main" val="423875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450122" y="3267304"/>
            <a:ext cx="7291756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 spc="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管理系统 </a:t>
            </a:r>
            <a:r>
              <a:rPr lang="en-US" altLang="zh-CN" sz="4800" b="1" spc="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| </a:t>
            </a:r>
            <a:r>
              <a:rPr lang="zh-CN" altLang="en-US" sz="4800" b="1" spc="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高效运作</a:t>
            </a:r>
            <a:endParaRPr lang="zh-CN" altLang="en-US" sz="4800" b="1" spc="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99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4bc9aed-4841-4090-8d57-9c76c0c2ef25">
            <a:extLst>
              <a:ext uri="{FF2B5EF4-FFF2-40B4-BE49-F238E27FC236}">
                <a16:creationId xmlns="" xmlns:lc="http://schemas.openxmlformats.org/drawingml/2006/lockedCanvas" xmlns:a16="http://schemas.microsoft.com/office/drawing/2014/main" id="{F5AFF1B0-722C-4BD8-AF92-2EE31FCAA5FF}"/>
              </a:ext>
            </a:extLst>
          </p:cNvPr>
          <p:cNvGrpSpPr>
            <a:grpSpLocks noChangeAspect="1"/>
          </p:cNvGrpSpPr>
          <p:nvPr/>
        </p:nvGrpSpPr>
        <p:grpSpPr>
          <a:xfrm>
            <a:off x="141280" y="1962052"/>
            <a:ext cx="11837664" cy="4169118"/>
            <a:chOff x="734536" y="1700809"/>
            <a:chExt cx="10658302" cy="3753757"/>
          </a:xfrm>
        </p:grpSpPr>
        <p:grpSp>
          <p:nvGrpSpPr>
            <p:cNvPr id="4" name="组合 3"/>
            <p:cNvGrpSpPr/>
            <p:nvPr/>
          </p:nvGrpSpPr>
          <p:grpSpPr>
            <a:xfrm>
              <a:off x="1095376" y="1700809"/>
              <a:ext cx="10221476" cy="2377332"/>
              <a:chOff x="1095376" y="1700809"/>
              <a:chExt cx="10221476" cy="2377332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1095376" y="1700809"/>
                <a:ext cx="10221476" cy="2377332"/>
                <a:chOff x="588348" y="1686422"/>
                <a:chExt cx="11235532" cy="2613181"/>
              </a:xfrm>
            </p:grpSpPr>
            <p:grpSp>
              <p:nvGrpSpPr>
                <p:cNvPr id="27" name="组合 26"/>
                <p:cNvGrpSpPr>
                  <a:grpSpLocks noChangeAspect="1"/>
                </p:cNvGrpSpPr>
                <p:nvPr/>
              </p:nvGrpSpPr>
              <p:grpSpPr>
                <a:xfrm>
                  <a:off x="588348" y="1700810"/>
                  <a:ext cx="2503215" cy="2520001"/>
                  <a:chOff x="1983909" y="2663640"/>
                  <a:chExt cx="1657350" cy="1668463"/>
                </a:xfrm>
                <a:solidFill>
                  <a:schemeClr val="accent1"/>
                </a:solidFill>
              </p:grpSpPr>
              <p:sp>
                <p:nvSpPr>
                  <p:cNvPr id="43" name="任意多边形: 形状 2"/>
                  <p:cNvSpPr>
                    <a:spLocks/>
                  </p:cNvSpPr>
                  <p:nvPr/>
                </p:nvSpPr>
                <p:spPr bwMode="auto">
                  <a:xfrm>
                    <a:off x="1983909" y="3062103"/>
                    <a:ext cx="1216025" cy="1270000"/>
                  </a:xfrm>
                  <a:custGeom>
                    <a:avLst/>
                    <a:gdLst>
                      <a:gd name="T0" fmla="*/ 71 w 540"/>
                      <a:gd name="T1" fmla="*/ 536 h 564"/>
                      <a:gd name="T2" fmla="*/ 24 w 540"/>
                      <a:gd name="T3" fmla="*/ 488 h 564"/>
                      <a:gd name="T4" fmla="*/ 24 w 540"/>
                      <a:gd name="T5" fmla="*/ 0 h 564"/>
                      <a:gd name="T6" fmla="*/ 0 w 540"/>
                      <a:gd name="T7" fmla="*/ 0 h 564"/>
                      <a:gd name="T8" fmla="*/ 0 w 540"/>
                      <a:gd name="T9" fmla="*/ 489 h 564"/>
                      <a:gd name="T10" fmla="*/ 72 w 540"/>
                      <a:gd name="T11" fmla="*/ 564 h 564"/>
                      <a:gd name="T12" fmla="*/ 540 w 540"/>
                      <a:gd name="T13" fmla="*/ 564 h 564"/>
                      <a:gd name="T14" fmla="*/ 540 w 540"/>
                      <a:gd name="T15" fmla="*/ 536 h 564"/>
                      <a:gd name="T16" fmla="*/ 71 w 540"/>
                      <a:gd name="T17" fmla="*/ 536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40" h="564">
                        <a:moveTo>
                          <a:pt x="71" y="536"/>
                        </a:moveTo>
                        <a:cubicBezTo>
                          <a:pt x="44" y="536"/>
                          <a:pt x="24" y="515"/>
                          <a:pt x="24" y="488"/>
                        </a:cubicBez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489"/>
                          <a:pt x="0" y="489"/>
                          <a:pt x="0" y="489"/>
                        </a:cubicBezTo>
                        <a:cubicBezTo>
                          <a:pt x="0" y="529"/>
                          <a:pt x="32" y="564"/>
                          <a:pt x="72" y="564"/>
                        </a:cubicBezTo>
                        <a:cubicBezTo>
                          <a:pt x="540" y="564"/>
                          <a:pt x="540" y="564"/>
                          <a:pt x="540" y="564"/>
                        </a:cubicBezTo>
                        <a:cubicBezTo>
                          <a:pt x="540" y="536"/>
                          <a:pt x="540" y="536"/>
                          <a:pt x="540" y="536"/>
                        </a:cubicBezTo>
                        <a:lnTo>
                          <a:pt x="71" y="53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4" name="任意多边形: 形状 3"/>
                  <p:cNvSpPr>
                    <a:spLocks/>
                  </p:cNvSpPr>
                  <p:nvPr/>
                </p:nvSpPr>
                <p:spPr bwMode="auto">
                  <a:xfrm>
                    <a:off x="2433171" y="2674753"/>
                    <a:ext cx="1208088" cy="1243013"/>
                  </a:xfrm>
                  <a:custGeom>
                    <a:avLst/>
                    <a:gdLst>
                      <a:gd name="T0" fmla="*/ 461 w 536"/>
                      <a:gd name="T1" fmla="*/ 24 h 552"/>
                      <a:gd name="T2" fmla="*/ 508 w 536"/>
                      <a:gd name="T3" fmla="*/ 70 h 552"/>
                      <a:gd name="T4" fmla="*/ 508 w 536"/>
                      <a:gd name="T5" fmla="*/ 552 h 552"/>
                      <a:gd name="T6" fmla="*/ 536 w 536"/>
                      <a:gd name="T7" fmla="*/ 552 h 552"/>
                      <a:gd name="T8" fmla="*/ 536 w 536"/>
                      <a:gd name="T9" fmla="*/ 72 h 552"/>
                      <a:gd name="T10" fmla="*/ 462 w 536"/>
                      <a:gd name="T11" fmla="*/ 0 h 552"/>
                      <a:gd name="T12" fmla="*/ 0 w 536"/>
                      <a:gd name="T13" fmla="*/ 0 h 552"/>
                      <a:gd name="T14" fmla="*/ 0 w 536"/>
                      <a:gd name="T15" fmla="*/ 24 h 552"/>
                      <a:gd name="T16" fmla="*/ 461 w 536"/>
                      <a:gd name="T17" fmla="*/ 24 h 5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36" h="552">
                        <a:moveTo>
                          <a:pt x="461" y="24"/>
                        </a:moveTo>
                        <a:cubicBezTo>
                          <a:pt x="488" y="24"/>
                          <a:pt x="508" y="44"/>
                          <a:pt x="508" y="70"/>
                        </a:cubicBezTo>
                        <a:cubicBezTo>
                          <a:pt x="508" y="552"/>
                          <a:pt x="508" y="552"/>
                          <a:pt x="508" y="552"/>
                        </a:cubicBezTo>
                        <a:cubicBezTo>
                          <a:pt x="536" y="552"/>
                          <a:pt x="536" y="552"/>
                          <a:pt x="536" y="552"/>
                        </a:cubicBezTo>
                        <a:cubicBezTo>
                          <a:pt x="536" y="72"/>
                          <a:pt x="536" y="72"/>
                          <a:pt x="536" y="72"/>
                        </a:cubicBezTo>
                        <a:cubicBezTo>
                          <a:pt x="536" y="32"/>
                          <a:pt x="502" y="0"/>
                          <a:pt x="462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lnTo>
                          <a:pt x="461" y="2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5" name="任意多边形: 形状 4"/>
                  <p:cNvSpPr>
                    <a:spLocks/>
                  </p:cNvSpPr>
                  <p:nvPr/>
                </p:nvSpPr>
                <p:spPr bwMode="auto">
                  <a:xfrm>
                    <a:off x="3277721" y="4006665"/>
                    <a:ext cx="358775" cy="315913"/>
                  </a:xfrm>
                  <a:custGeom>
                    <a:avLst/>
                    <a:gdLst>
                      <a:gd name="T0" fmla="*/ 43 w 159"/>
                      <a:gd name="T1" fmla="*/ 69 h 140"/>
                      <a:gd name="T2" fmla="*/ 34 w 159"/>
                      <a:gd name="T3" fmla="*/ 61 h 140"/>
                      <a:gd name="T4" fmla="*/ 24 w 159"/>
                      <a:gd name="T5" fmla="*/ 61 h 140"/>
                      <a:gd name="T6" fmla="*/ 7 w 159"/>
                      <a:gd name="T7" fmla="*/ 52 h 140"/>
                      <a:gd name="T8" fmla="*/ 0 w 159"/>
                      <a:gd name="T9" fmla="*/ 32 h 140"/>
                      <a:gd name="T10" fmla="*/ 10 w 159"/>
                      <a:gd name="T11" fmla="*/ 9 h 140"/>
                      <a:gd name="T12" fmla="*/ 34 w 159"/>
                      <a:gd name="T13" fmla="*/ 0 h 140"/>
                      <a:gd name="T14" fmla="*/ 61 w 159"/>
                      <a:gd name="T15" fmla="*/ 13 h 140"/>
                      <a:gd name="T16" fmla="*/ 72 w 159"/>
                      <a:gd name="T17" fmla="*/ 47 h 140"/>
                      <a:gd name="T18" fmla="*/ 42 w 159"/>
                      <a:gd name="T19" fmla="*/ 126 h 140"/>
                      <a:gd name="T20" fmla="*/ 23 w 159"/>
                      <a:gd name="T21" fmla="*/ 140 h 140"/>
                      <a:gd name="T22" fmla="*/ 13 w 159"/>
                      <a:gd name="T23" fmla="*/ 131 h 140"/>
                      <a:gd name="T24" fmla="*/ 18 w 159"/>
                      <a:gd name="T25" fmla="*/ 120 h 140"/>
                      <a:gd name="T26" fmla="*/ 36 w 159"/>
                      <a:gd name="T27" fmla="*/ 92 h 140"/>
                      <a:gd name="T28" fmla="*/ 43 w 159"/>
                      <a:gd name="T29" fmla="*/ 69 h 140"/>
                      <a:gd name="T30" fmla="*/ 130 w 159"/>
                      <a:gd name="T31" fmla="*/ 69 h 140"/>
                      <a:gd name="T32" fmla="*/ 121 w 159"/>
                      <a:gd name="T33" fmla="*/ 61 h 140"/>
                      <a:gd name="T34" fmla="*/ 112 w 159"/>
                      <a:gd name="T35" fmla="*/ 61 h 140"/>
                      <a:gd name="T36" fmla="*/ 94 w 159"/>
                      <a:gd name="T37" fmla="*/ 52 h 140"/>
                      <a:gd name="T38" fmla="*/ 87 w 159"/>
                      <a:gd name="T39" fmla="*/ 32 h 140"/>
                      <a:gd name="T40" fmla="*/ 96 w 159"/>
                      <a:gd name="T41" fmla="*/ 9 h 140"/>
                      <a:gd name="T42" fmla="*/ 120 w 159"/>
                      <a:gd name="T43" fmla="*/ 0 h 140"/>
                      <a:gd name="T44" fmla="*/ 148 w 159"/>
                      <a:gd name="T45" fmla="*/ 13 h 140"/>
                      <a:gd name="T46" fmla="*/ 159 w 159"/>
                      <a:gd name="T47" fmla="*/ 47 h 140"/>
                      <a:gd name="T48" fmla="*/ 129 w 159"/>
                      <a:gd name="T49" fmla="*/ 126 h 140"/>
                      <a:gd name="T50" fmla="*/ 109 w 159"/>
                      <a:gd name="T51" fmla="*/ 140 h 140"/>
                      <a:gd name="T52" fmla="*/ 100 w 159"/>
                      <a:gd name="T53" fmla="*/ 131 h 140"/>
                      <a:gd name="T54" fmla="*/ 106 w 159"/>
                      <a:gd name="T55" fmla="*/ 120 h 140"/>
                      <a:gd name="T56" fmla="*/ 122 w 159"/>
                      <a:gd name="T57" fmla="*/ 92 h 140"/>
                      <a:gd name="T58" fmla="*/ 130 w 159"/>
                      <a:gd name="T59" fmla="*/ 69 h 1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59" h="140">
                        <a:moveTo>
                          <a:pt x="43" y="69"/>
                        </a:moveTo>
                        <a:cubicBezTo>
                          <a:pt x="43" y="64"/>
                          <a:pt x="40" y="61"/>
                          <a:pt x="34" y="61"/>
                        </a:cubicBezTo>
                        <a:cubicBezTo>
                          <a:pt x="24" y="61"/>
                          <a:pt x="24" y="61"/>
                          <a:pt x="24" y="61"/>
                        </a:cubicBezTo>
                        <a:cubicBezTo>
                          <a:pt x="18" y="60"/>
                          <a:pt x="12" y="57"/>
                          <a:pt x="7" y="52"/>
                        </a:cubicBezTo>
                        <a:cubicBezTo>
                          <a:pt x="2" y="46"/>
                          <a:pt x="0" y="40"/>
                          <a:pt x="0" y="32"/>
                        </a:cubicBezTo>
                        <a:cubicBezTo>
                          <a:pt x="0" y="23"/>
                          <a:pt x="3" y="15"/>
                          <a:pt x="10" y="9"/>
                        </a:cubicBezTo>
                        <a:cubicBezTo>
                          <a:pt x="16" y="3"/>
                          <a:pt x="24" y="0"/>
                          <a:pt x="34" y="0"/>
                        </a:cubicBezTo>
                        <a:cubicBezTo>
                          <a:pt x="44" y="0"/>
                          <a:pt x="54" y="4"/>
                          <a:pt x="61" y="13"/>
                        </a:cubicBezTo>
                        <a:cubicBezTo>
                          <a:pt x="68" y="22"/>
                          <a:pt x="72" y="33"/>
                          <a:pt x="72" y="47"/>
                        </a:cubicBezTo>
                        <a:cubicBezTo>
                          <a:pt x="72" y="73"/>
                          <a:pt x="62" y="99"/>
                          <a:pt x="42" y="126"/>
                        </a:cubicBezTo>
                        <a:cubicBezTo>
                          <a:pt x="34" y="136"/>
                          <a:pt x="28" y="140"/>
                          <a:pt x="23" y="140"/>
                        </a:cubicBezTo>
                        <a:cubicBezTo>
                          <a:pt x="16" y="140"/>
                          <a:pt x="13" y="137"/>
                          <a:pt x="13" y="131"/>
                        </a:cubicBezTo>
                        <a:cubicBezTo>
                          <a:pt x="13" y="128"/>
                          <a:pt x="15" y="125"/>
                          <a:pt x="18" y="120"/>
                        </a:cubicBezTo>
                        <a:cubicBezTo>
                          <a:pt x="25" y="112"/>
                          <a:pt x="30" y="103"/>
                          <a:pt x="36" y="92"/>
                        </a:cubicBezTo>
                        <a:cubicBezTo>
                          <a:pt x="41" y="82"/>
                          <a:pt x="43" y="74"/>
                          <a:pt x="43" y="69"/>
                        </a:cubicBezTo>
                        <a:close/>
                        <a:moveTo>
                          <a:pt x="130" y="69"/>
                        </a:moveTo>
                        <a:cubicBezTo>
                          <a:pt x="130" y="64"/>
                          <a:pt x="127" y="61"/>
                          <a:pt x="121" y="61"/>
                        </a:cubicBezTo>
                        <a:cubicBezTo>
                          <a:pt x="112" y="61"/>
                          <a:pt x="112" y="61"/>
                          <a:pt x="112" y="61"/>
                        </a:cubicBezTo>
                        <a:cubicBezTo>
                          <a:pt x="105" y="60"/>
                          <a:pt x="99" y="57"/>
                          <a:pt x="94" y="52"/>
                        </a:cubicBezTo>
                        <a:cubicBezTo>
                          <a:pt x="89" y="46"/>
                          <a:pt x="87" y="40"/>
                          <a:pt x="87" y="32"/>
                        </a:cubicBezTo>
                        <a:cubicBezTo>
                          <a:pt x="87" y="23"/>
                          <a:pt x="90" y="15"/>
                          <a:pt x="96" y="9"/>
                        </a:cubicBezTo>
                        <a:cubicBezTo>
                          <a:pt x="103" y="3"/>
                          <a:pt x="111" y="0"/>
                          <a:pt x="120" y="0"/>
                        </a:cubicBezTo>
                        <a:cubicBezTo>
                          <a:pt x="132" y="0"/>
                          <a:pt x="141" y="4"/>
                          <a:pt x="148" y="13"/>
                        </a:cubicBezTo>
                        <a:cubicBezTo>
                          <a:pt x="155" y="22"/>
                          <a:pt x="159" y="33"/>
                          <a:pt x="159" y="47"/>
                        </a:cubicBezTo>
                        <a:cubicBezTo>
                          <a:pt x="159" y="73"/>
                          <a:pt x="149" y="99"/>
                          <a:pt x="129" y="126"/>
                        </a:cubicBezTo>
                        <a:cubicBezTo>
                          <a:pt x="121" y="136"/>
                          <a:pt x="115" y="140"/>
                          <a:pt x="109" y="140"/>
                        </a:cubicBezTo>
                        <a:cubicBezTo>
                          <a:pt x="103" y="140"/>
                          <a:pt x="100" y="137"/>
                          <a:pt x="100" y="131"/>
                        </a:cubicBezTo>
                        <a:cubicBezTo>
                          <a:pt x="100" y="128"/>
                          <a:pt x="102" y="125"/>
                          <a:pt x="106" y="120"/>
                        </a:cubicBezTo>
                        <a:cubicBezTo>
                          <a:pt x="112" y="112"/>
                          <a:pt x="117" y="103"/>
                          <a:pt x="122" y="92"/>
                        </a:cubicBezTo>
                        <a:cubicBezTo>
                          <a:pt x="127" y="82"/>
                          <a:pt x="130" y="74"/>
                          <a:pt x="130" y="6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6" name="任意多边形: 形状 5"/>
                  <p:cNvSpPr>
                    <a:spLocks/>
                  </p:cNvSpPr>
                  <p:nvPr/>
                </p:nvSpPr>
                <p:spPr bwMode="auto">
                  <a:xfrm>
                    <a:off x="1983909" y="2663640"/>
                    <a:ext cx="355600" cy="317500"/>
                  </a:xfrm>
                  <a:custGeom>
                    <a:avLst/>
                    <a:gdLst>
                      <a:gd name="T0" fmla="*/ 115 w 158"/>
                      <a:gd name="T1" fmla="*/ 72 h 141"/>
                      <a:gd name="T2" fmla="*/ 124 w 158"/>
                      <a:gd name="T3" fmla="*/ 80 h 141"/>
                      <a:gd name="T4" fmla="*/ 134 w 158"/>
                      <a:gd name="T5" fmla="*/ 80 h 141"/>
                      <a:gd name="T6" fmla="*/ 151 w 158"/>
                      <a:gd name="T7" fmla="*/ 89 h 141"/>
                      <a:gd name="T8" fmla="*/ 158 w 158"/>
                      <a:gd name="T9" fmla="*/ 109 h 141"/>
                      <a:gd name="T10" fmla="*/ 149 w 158"/>
                      <a:gd name="T11" fmla="*/ 132 h 141"/>
                      <a:gd name="T12" fmla="*/ 125 w 158"/>
                      <a:gd name="T13" fmla="*/ 141 h 141"/>
                      <a:gd name="T14" fmla="*/ 98 w 158"/>
                      <a:gd name="T15" fmla="*/ 128 h 141"/>
                      <a:gd name="T16" fmla="*/ 87 w 158"/>
                      <a:gd name="T17" fmla="*/ 94 h 141"/>
                      <a:gd name="T18" fmla="*/ 117 w 158"/>
                      <a:gd name="T19" fmla="*/ 15 h 141"/>
                      <a:gd name="T20" fmla="*/ 136 w 158"/>
                      <a:gd name="T21" fmla="*/ 0 h 141"/>
                      <a:gd name="T22" fmla="*/ 145 w 158"/>
                      <a:gd name="T23" fmla="*/ 10 h 141"/>
                      <a:gd name="T24" fmla="*/ 140 w 158"/>
                      <a:gd name="T25" fmla="*/ 21 h 141"/>
                      <a:gd name="T26" fmla="*/ 123 w 158"/>
                      <a:gd name="T27" fmla="*/ 48 h 141"/>
                      <a:gd name="T28" fmla="*/ 115 w 158"/>
                      <a:gd name="T29" fmla="*/ 72 h 141"/>
                      <a:gd name="T30" fmla="*/ 28 w 158"/>
                      <a:gd name="T31" fmla="*/ 72 h 141"/>
                      <a:gd name="T32" fmla="*/ 37 w 158"/>
                      <a:gd name="T33" fmla="*/ 80 h 141"/>
                      <a:gd name="T34" fmla="*/ 47 w 158"/>
                      <a:gd name="T35" fmla="*/ 80 h 141"/>
                      <a:gd name="T36" fmla="*/ 64 w 158"/>
                      <a:gd name="T37" fmla="*/ 89 h 141"/>
                      <a:gd name="T38" fmla="*/ 72 w 158"/>
                      <a:gd name="T39" fmla="*/ 109 h 141"/>
                      <a:gd name="T40" fmla="*/ 62 w 158"/>
                      <a:gd name="T41" fmla="*/ 132 h 141"/>
                      <a:gd name="T42" fmla="*/ 38 w 158"/>
                      <a:gd name="T43" fmla="*/ 141 h 141"/>
                      <a:gd name="T44" fmla="*/ 10 w 158"/>
                      <a:gd name="T45" fmla="*/ 128 h 141"/>
                      <a:gd name="T46" fmla="*/ 0 w 158"/>
                      <a:gd name="T47" fmla="*/ 94 h 141"/>
                      <a:gd name="T48" fmla="*/ 30 w 158"/>
                      <a:gd name="T49" fmla="*/ 15 h 141"/>
                      <a:gd name="T50" fmla="*/ 49 w 158"/>
                      <a:gd name="T51" fmla="*/ 0 h 141"/>
                      <a:gd name="T52" fmla="*/ 58 w 158"/>
                      <a:gd name="T53" fmla="*/ 10 h 141"/>
                      <a:gd name="T54" fmla="*/ 53 w 158"/>
                      <a:gd name="T55" fmla="*/ 21 h 141"/>
                      <a:gd name="T56" fmla="*/ 36 w 158"/>
                      <a:gd name="T57" fmla="*/ 48 h 141"/>
                      <a:gd name="T58" fmla="*/ 28 w 158"/>
                      <a:gd name="T59" fmla="*/ 72 h 1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58" h="141">
                        <a:moveTo>
                          <a:pt x="115" y="72"/>
                        </a:moveTo>
                        <a:cubicBezTo>
                          <a:pt x="115" y="77"/>
                          <a:pt x="118" y="80"/>
                          <a:pt x="124" y="80"/>
                        </a:cubicBezTo>
                        <a:cubicBezTo>
                          <a:pt x="134" y="80"/>
                          <a:pt x="134" y="80"/>
                          <a:pt x="134" y="80"/>
                        </a:cubicBezTo>
                        <a:cubicBezTo>
                          <a:pt x="140" y="80"/>
                          <a:pt x="146" y="83"/>
                          <a:pt x="151" y="89"/>
                        </a:cubicBezTo>
                        <a:cubicBezTo>
                          <a:pt x="156" y="95"/>
                          <a:pt x="158" y="101"/>
                          <a:pt x="158" y="109"/>
                        </a:cubicBezTo>
                        <a:cubicBezTo>
                          <a:pt x="158" y="118"/>
                          <a:pt x="155" y="126"/>
                          <a:pt x="149" y="132"/>
                        </a:cubicBezTo>
                        <a:cubicBezTo>
                          <a:pt x="142" y="138"/>
                          <a:pt x="134" y="141"/>
                          <a:pt x="125" y="141"/>
                        </a:cubicBezTo>
                        <a:cubicBezTo>
                          <a:pt x="114" y="141"/>
                          <a:pt x="105" y="137"/>
                          <a:pt x="98" y="128"/>
                        </a:cubicBezTo>
                        <a:cubicBezTo>
                          <a:pt x="90" y="119"/>
                          <a:pt x="87" y="108"/>
                          <a:pt x="87" y="94"/>
                        </a:cubicBezTo>
                        <a:cubicBezTo>
                          <a:pt x="87" y="68"/>
                          <a:pt x="97" y="42"/>
                          <a:pt x="117" y="15"/>
                        </a:cubicBezTo>
                        <a:cubicBezTo>
                          <a:pt x="124" y="5"/>
                          <a:pt x="130" y="0"/>
                          <a:pt x="136" y="0"/>
                        </a:cubicBezTo>
                        <a:cubicBezTo>
                          <a:pt x="142" y="0"/>
                          <a:pt x="145" y="4"/>
                          <a:pt x="145" y="10"/>
                        </a:cubicBezTo>
                        <a:cubicBezTo>
                          <a:pt x="145" y="13"/>
                          <a:pt x="144" y="16"/>
                          <a:pt x="140" y="21"/>
                        </a:cubicBezTo>
                        <a:cubicBezTo>
                          <a:pt x="134" y="29"/>
                          <a:pt x="128" y="38"/>
                          <a:pt x="123" y="48"/>
                        </a:cubicBezTo>
                        <a:cubicBezTo>
                          <a:pt x="118" y="59"/>
                          <a:pt x="115" y="67"/>
                          <a:pt x="115" y="72"/>
                        </a:cubicBezTo>
                        <a:close/>
                        <a:moveTo>
                          <a:pt x="28" y="72"/>
                        </a:moveTo>
                        <a:cubicBezTo>
                          <a:pt x="28" y="77"/>
                          <a:pt x="31" y="80"/>
                          <a:pt x="37" y="80"/>
                        </a:cubicBezTo>
                        <a:cubicBezTo>
                          <a:pt x="47" y="80"/>
                          <a:pt x="47" y="80"/>
                          <a:pt x="47" y="80"/>
                        </a:cubicBezTo>
                        <a:cubicBezTo>
                          <a:pt x="53" y="80"/>
                          <a:pt x="59" y="83"/>
                          <a:pt x="64" y="89"/>
                        </a:cubicBezTo>
                        <a:cubicBezTo>
                          <a:pt x="69" y="95"/>
                          <a:pt x="72" y="101"/>
                          <a:pt x="72" y="109"/>
                        </a:cubicBezTo>
                        <a:cubicBezTo>
                          <a:pt x="72" y="118"/>
                          <a:pt x="68" y="126"/>
                          <a:pt x="62" y="132"/>
                        </a:cubicBezTo>
                        <a:cubicBezTo>
                          <a:pt x="56" y="138"/>
                          <a:pt x="48" y="141"/>
                          <a:pt x="38" y="141"/>
                        </a:cubicBezTo>
                        <a:cubicBezTo>
                          <a:pt x="27" y="141"/>
                          <a:pt x="18" y="137"/>
                          <a:pt x="10" y="128"/>
                        </a:cubicBezTo>
                        <a:cubicBezTo>
                          <a:pt x="3" y="119"/>
                          <a:pt x="0" y="108"/>
                          <a:pt x="0" y="94"/>
                        </a:cubicBezTo>
                        <a:cubicBezTo>
                          <a:pt x="0" y="68"/>
                          <a:pt x="10" y="42"/>
                          <a:pt x="30" y="15"/>
                        </a:cubicBezTo>
                        <a:cubicBezTo>
                          <a:pt x="37" y="5"/>
                          <a:pt x="44" y="0"/>
                          <a:pt x="49" y="0"/>
                        </a:cubicBezTo>
                        <a:cubicBezTo>
                          <a:pt x="55" y="0"/>
                          <a:pt x="58" y="4"/>
                          <a:pt x="58" y="10"/>
                        </a:cubicBezTo>
                        <a:cubicBezTo>
                          <a:pt x="58" y="13"/>
                          <a:pt x="56" y="16"/>
                          <a:pt x="53" y="21"/>
                        </a:cubicBezTo>
                        <a:cubicBezTo>
                          <a:pt x="47" y="29"/>
                          <a:pt x="41" y="38"/>
                          <a:pt x="36" y="48"/>
                        </a:cubicBezTo>
                        <a:cubicBezTo>
                          <a:pt x="31" y="59"/>
                          <a:pt x="28" y="67"/>
                          <a:pt x="28" y="7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28" name="组合 27"/>
                <p:cNvGrpSpPr>
                  <a:grpSpLocks noChangeAspect="1"/>
                </p:cNvGrpSpPr>
                <p:nvPr/>
              </p:nvGrpSpPr>
              <p:grpSpPr>
                <a:xfrm>
                  <a:off x="3390079" y="1686422"/>
                  <a:ext cx="2515318" cy="2520000"/>
                  <a:chOff x="4052421" y="2654115"/>
                  <a:chExt cx="1704976" cy="1708150"/>
                </a:xfrm>
                <a:solidFill>
                  <a:schemeClr val="accent2"/>
                </a:solidFill>
              </p:grpSpPr>
              <p:sp>
                <p:nvSpPr>
                  <p:cNvPr id="39" name="任意多边形: 形状 8"/>
                  <p:cNvSpPr>
                    <a:spLocks/>
                  </p:cNvSpPr>
                  <p:nvPr/>
                </p:nvSpPr>
                <p:spPr bwMode="auto">
                  <a:xfrm>
                    <a:off x="4052421" y="2735078"/>
                    <a:ext cx="471488" cy="1528763"/>
                  </a:xfrm>
                  <a:custGeom>
                    <a:avLst/>
                    <a:gdLst>
                      <a:gd name="T0" fmla="*/ 25 w 209"/>
                      <a:gd name="T1" fmla="*/ 340 h 679"/>
                      <a:gd name="T2" fmla="*/ 209 w 209"/>
                      <a:gd name="T3" fmla="*/ 29 h 679"/>
                      <a:gd name="T4" fmla="*/ 209 w 209"/>
                      <a:gd name="T5" fmla="*/ 0 h 679"/>
                      <a:gd name="T6" fmla="*/ 0 w 209"/>
                      <a:gd name="T7" fmla="*/ 340 h 679"/>
                      <a:gd name="T8" fmla="*/ 209 w 209"/>
                      <a:gd name="T9" fmla="*/ 679 h 679"/>
                      <a:gd name="T10" fmla="*/ 209 w 209"/>
                      <a:gd name="T11" fmla="*/ 651 h 679"/>
                      <a:gd name="T12" fmla="*/ 25 w 209"/>
                      <a:gd name="T13" fmla="*/ 340 h 6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9" h="679">
                        <a:moveTo>
                          <a:pt x="25" y="340"/>
                        </a:moveTo>
                        <a:cubicBezTo>
                          <a:pt x="25" y="206"/>
                          <a:pt x="97" y="89"/>
                          <a:pt x="209" y="29"/>
                        </a:cubicBezTo>
                        <a:cubicBezTo>
                          <a:pt x="209" y="0"/>
                          <a:pt x="209" y="0"/>
                          <a:pt x="209" y="0"/>
                        </a:cubicBezTo>
                        <a:cubicBezTo>
                          <a:pt x="85" y="63"/>
                          <a:pt x="0" y="192"/>
                          <a:pt x="0" y="340"/>
                        </a:cubicBezTo>
                        <a:cubicBezTo>
                          <a:pt x="0" y="488"/>
                          <a:pt x="85" y="617"/>
                          <a:pt x="209" y="679"/>
                        </a:cubicBezTo>
                        <a:cubicBezTo>
                          <a:pt x="209" y="651"/>
                          <a:pt x="209" y="651"/>
                          <a:pt x="209" y="651"/>
                        </a:cubicBezTo>
                        <a:cubicBezTo>
                          <a:pt x="97" y="590"/>
                          <a:pt x="25" y="474"/>
                          <a:pt x="25" y="3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0" name="任意多边形: 形状 9"/>
                  <p:cNvSpPr>
                    <a:spLocks/>
                  </p:cNvSpPr>
                  <p:nvPr/>
                </p:nvSpPr>
                <p:spPr bwMode="auto">
                  <a:xfrm>
                    <a:off x="5270034" y="2728728"/>
                    <a:ext cx="487363" cy="1544638"/>
                  </a:xfrm>
                  <a:custGeom>
                    <a:avLst/>
                    <a:gdLst>
                      <a:gd name="T0" fmla="*/ 216 w 216"/>
                      <a:gd name="T1" fmla="*/ 343 h 686"/>
                      <a:gd name="T2" fmla="*/ 0 w 216"/>
                      <a:gd name="T3" fmla="*/ 0 h 686"/>
                      <a:gd name="T4" fmla="*/ 0 w 216"/>
                      <a:gd name="T5" fmla="*/ 28 h 686"/>
                      <a:gd name="T6" fmla="*/ 191 w 216"/>
                      <a:gd name="T7" fmla="*/ 343 h 686"/>
                      <a:gd name="T8" fmla="*/ 0 w 216"/>
                      <a:gd name="T9" fmla="*/ 657 h 686"/>
                      <a:gd name="T10" fmla="*/ 0 w 216"/>
                      <a:gd name="T11" fmla="*/ 686 h 686"/>
                      <a:gd name="T12" fmla="*/ 216 w 216"/>
                      <a:gd name="T13" fmla="*/ 343 h 6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" h="686">
                        <a:moveTo>
                          <a:pt x="216" y="343"/>
                        </a:moveTo>
                        <a:cubicBezTo>
                          <a:pt x="216" y="192"/>
                          <a:pt x="128" y="62"/>
                          <a:pt x="0" y="0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116" y="88"/>
                          <a:pt x="191" y="206"/>
                          <a:pt x="191" y="343"/>
                        </a:cubicBezTo>
                        <a:cubicBezTo>
                          <a:pt x="191" y="479"/>
                          <a:pt x="116" y="598"/>
                          <a:pt x="0" y="657"/>
                        </a:cubicBezTo>
                        <a:cubicBezTo>
                          <a:pt x="0" y="686"/>
                          <a:pt x="0" y="686"/>
                          <a:pt x="0" y="686"/>
                        </a:cubicBezTo>
                        <a:cubicBezTo>
                          <a:pt x="128" y="624"/>
                          <a:pt x="216" y="494"/>
                          <a:pt x="216" y="34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1" name="任意多边形: 形状 10"/>
                  <p:cNvSpPr>
                    <a:spLocks/>
                  </p:cNvSpPr>
                  <p:nvPr/>
                </p:nvSpPr>
                <p:spPr bwMode="auto">
                  <a:xfrm>
                    <a:off x="4665196" y="4057465"/>
                    <a:ext cx="463550" cy="304800"/>
                  </a:xfrm>
                  <a:custGeom>
                    <a:avLst/>
                    <a:gdLst>
                      <a:gd name="T0" fmla="*/ 0 w 206"/>
                      <a:gd name="T1" fmla="*/ 43 h 136"/>
                      <a:gd name="T2" fmla="*/ 43 w 206"/>
                      <a:gd name="T3" fmla="*/ 0 h 136"/>
                      <a:gd name="T4" fmla="*/ 88 w 206"/>
                      <a:gd name="T5" fmla="*/ 49 h 136"/>
                      <a:gd name="T6" fmla="*/ 21 w 206"/>
                      <a:gd name="T7" fmla="*/ 136 h 136"/>
                      <a:gd name="T8" fmla="*/ 16 w 206"/>
                      <a:gd name="T9" fmla="*/ 128 h 136"/>
                      <a:gd name="T10" fmla="*/ 65 w 206"/>
                      <a:gd name="T11" fmla="*/ 78 h 136"/>
                      <a:gd name="T12" fmla="*/ 40 w 206"/>
                      <a:gd name="T13" fmla="*/ 87 h 136"/>
                      <a:gd name="T14" fmla="*/ 0 w 206"/>
                      <a:gd name="T15" fmla="*/ 43 h 136"/>
                      <a:gd name="T16" fmla="*/ 118 w 206"/>
                      <a:gd name="T17" fmla="*/ 43 h 136"/>
                      <a:gd name="T18" fmla="*/ 161 w 206"/>
                      <a:gd name="T19" fmla="*/ 0 h 136"/>
                      <a:gd name="T20" fmla="*/ 206 w 206"/>
                      <a:gd name="T21" fmla="*/ 49 h 136"/>
                      <a:gd name="T22" fmla="*/ 140 w 206"/>
                      <a:gd name="T23" fmla="*/ 136 h 136"/>
                      <a:gd name="T24" fmla="*/ 135 w 206"/>
                      <a:gd name="T25" fmla="*/ 128 h 136"/>
                      <a:gd name="T26" fmla="*/ 183 w 206"/>
                      <a:gd name="T27" fmla="*/ 78 h 136"/>
                      <a:gd name="T28" fmla="*/ 158 w 206"/>
                      <a:gd name="T29" fmla="*/ 87 h 136"/>
                      <a:gd name="T30" fmla="*/ 118 w 206"/>
                      <a:gd name="T31" fmla="*/ 43 h 1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06" h="136">
                        <a:moveTo>
                          <a:pt x="0" y="43"/>
                        </a:moveTo>
                        <a:cubicBezTo>
                          <a:pt x="0" y="15"/>
                          <a:pt x="25" y="0"/>
                          <a:pt x="43" y="0"/>
                        </a:cubicBezTo>
                        <a:cubicBezTo>
                          <a:pt x="61" y="0"/>
                          <a:pt x="88" y="17"/>
                          <a:pt x="88" y="49"/>
                        </a:cubicBezTo>
                        <a:cubicBezTo>
                          <a:pt x="88" y="98"/>
                          <a:pt x="49" y="133"/>
                          <a:pt x="21" y="136"/>
                        </a:cubicBezTo>
                        <a:cubicBezTo>
                          <a:pt x="19" y="133"/>
                          <a:pt x="16" y="128"/>
                          <a:pt x="16" y="128"/>
                        </a:cubicBezTo>
                        <a:cubicBezTo>
                          <a:pt x="29" y="123"/>
                          <a:pt x="63" y="99"/>
                          <a:pt x="65" y="78"/>
                        </a:cubicBezTo>
                        <a:cubicBezTo>
                          <a:pt x="55" y="84"/>
                          <a:pt x="51" y="87"/>
                          <a:pt x="40" y="87"/>
                        </a:cubicBezTo>
                        <a:cubicBezTo>
                          <a:pt x="16" y="87"/>
                          <a:pt x="0" y="65"/>
                          <a:pt x="0" y="43"/>
                        </a:cubicBezTo>
                        <a:close/>
                        <a:moveTo>
                          <a:pt x="118" y="43"/>
                        </a:moveTo>
                        <a:cubicBezTo>
                          <a:pt x="118" y="15"/>
                          <a:pt x="144" y="0"/>
                          <a:pt x="161" y="0"/>
                        </a:cubicBezTo>
                        <a:cubicBezTo>
                          <a:pt x="179" y="0"/>
                          <a:pt x="206" y="17"/>
                          <a:pt x="206" y="49"/>
                        </a:cubicBezTo>
                        <a:cubicBezTo>
                          <a:pt x="206" y="98"/>
                          <a:pt x="167" y="133"/>
                          <a:pt x="140" y="136"/>
                        </a:cubicBezTo>
                        <a:cubicBezTo>
                          <a:pt x="138" y="133"/>
                          <a:pt x="135" y="128"/>
                          <a:pt x="135" y="128"/>
                        </a:cubicBezTo>
                        <a:cubicBezTo>
                          <a:pt x="147" y="123"/>
                          <a:pt x="181" y="99"/>
                          <a:pt x="183" y="78"/>
                        </a:cubicBezTo>
                        <a:cubicBezTo>
                          <a:pt x="174" y="84"/>
                          <a:pt x="170" y="87"/>
                          <a:pt x="158" y="87"/>
                        </a:cubicBezTo>
                        <a:cubicBezTo>
                          <a:pt x="135" y="87"/>
                          <a:pt x="118" y="65"/>
                          <a:pt x="118" y="4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2" name="任意多边形: 形状 11"/>
                  <p:cNvSpPr>
                    <a:spLocks/>
                  </p:cNvSpPr>
                  <p:nvPr/>
                </p:nvSpPr>
                <p:spPr bwMode="auto">
                  <a:xfrm>
                    <a:off x="4665196" y="2654115"/>
                    <a:ext cx="463550" cy="307975"/>
                  </a:xfrm>
                  <a:custGeom>
                    <a:avLst/>
                    <a:gdLst>
                      <a:gd name="T0" fmla="*/ 206 w 206"/>
                      <a:gd name="T1" fmla="*/ 94 h 137"/>
                      <a:gd name="T2" fmla="*/ 163 w 206"/>
                      <a:gd name="T3" fmla="*/ 137 h 137"/>
                      <a:gd name="T4" fmla="*/ 118 w 206"/>
                      <a:gd name="T5" fmla="*/ 88 h 137"/>
                      <a:gd name="T6" fmla="*/ 185 w 206"/>
                      <a:gd name="T7" fmla="*/ 0 h 137"/>
                      <a:gd name="T8" fmla="*/ 190 w 206"/>
                      <a:gd name="T9" fmla="*/ 9 h 137"/>
                      <a:gd name="T10" fmla="*/ 141 w 206"/>
                      <a:gd name="T11" fmla="*/ 59 h 137"/>
                      <a:gd name="T12" fmla="*/ 166 w 206"/>
                      <a:gd name="T13" fmla="*/ 50 h 137"/>
                      <a:gd name="T14" fmla="*/ 206 w 206"/>
                      <a:gd name="T15" fmla="*/ 94 h 137"/>
                      <a:gd name="T16" fmla="*/ 88 w 206"/>
                      <a:gd name="T17" fmla="*/ 94 h 137"/>
                      <a:gd name="T18" fmla="*/ 45 w 206"/>
                      <a:gd name="T19" fmla="*/ 137 h 137"/>
                      <a:gd name="T20" fmla="*/ 0 w 206"/>
                      <a:gd name="T21" fmla="*/ 88 h 137"/>
                      <a:gd name="T22" fmla="*/ 67 w 206"/>
                      <a:gd name="T23" fmla="*/ 0 h 137"/>
                      <a:gd name="T24" fmla="*/ 71 w 206"/>
                      <a:gd name="T25" fmla="*/ 9 h 137"/>
                      <a:gd name="T26" fmla="*/ 23 w 206"/>
                      <a:gd name="T27" fmla="*/ 59 h 137"/>
                      <a:gd name="T28" fmla="*/ 48 w 206"/>
                      <a:gd name="T29" fmla="*/ 50 h 137"/>
                      <a:gd name="T30" fmla="*/ 88 w 206"/>
                      <a:gd name="T31" fmla="*/ 94 h 1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06" h="137">
                        <a:moveTo>
                          <a:pt x="206" y="94"/>
                        </a:moveTo>
                        <a:cubicBezTo>
                          <a:pt x="206" y="122"/>
                          <a:pt x="181" y="137"/>
                          <a:pt x="163" y="137"/>
                        </a:cubicBezTo>
                        <a:cubicBezTo>
                          <a:pt x="145" y="137"/>
                          <a:pt x="118" y="119"/>
                          <a:pt x="118" y="88"/>
                        </a:cubicBezTo>
                        <a:cubicBezTo>
                          <a:pt x="118" y="39"/>
                          <a:pt x="157" y="4"/>
                          <a:pt x="185" y="0"/>
                        </a:cubicBezTo>
                        <a:cubicBezTo>
                          <a:pt x="187" y="4"/>
                          <a:pt x="190" y="9"/>
                          <a:pt x="190" y="9"/>
                        </a:cubicBezTo>
                        <a:cubicBezTo>
                          <a:pt x="177" y="14"/>
                          <a:pt x="143" y="38"/>
                          <a:pt x="141" y="59"/>
                        </a:cubicBezTo>
                        <a:cubicBezTo>
                          <a:pt x="151" y="53"/>
                          <a:pt x="155" y="50"/>
                          <a:pt x="166" y="50"/>
                        </a:cubicBezTo>
                        <a:cubicBezTo>
                          <a:pt x="190" y="50"/>
                          <a:pt x="206" y="72"/>
                          <a:pt x="206" y="94"/>
                        </a:cubicBezTo>
                        <a:close/>
                        <a:moveTo>
                          <a:pt x="88" y="94"/>
                        </a:moveTo>
                        <a:cubicBezTo>
                          <a:pt x="88" y="122"/>
                          <a:pt x="62" y="137"/>
                          <a:pt x="45" y="137"/>
                        </a:cubicBezTo>
                        <a:cubicBezTo>
                          <a:pt x="27" y="137"/>
                          <a:pt x="0" y="119"/>
                          <a:pt x="0" y="88"/>
                        </a:cubicBezTo>
                        <a:cubicBezTo>
                          <a:pt x="0" y="39"/>
                          <a:pt x="39" y="4"/>
                          <a:pt x="67" y="0"/>
                        </a:cubicBezTo>
                        <a:cubicBezTo>
                          <a:pt x="69" y="4"/>
                          <a:pt x="71" y="9"/>
                          <a:pt x="71" y="9"/>
                        </a:cubicBezTo>
                        <a:cubicBezTo>
                          <a:pt x="59" y="14"/>
                          <a:pt x="25" y="38"/>
                          <a:pt x="23" y="59"/>
                        </a:cubicBezTo>
                        <a:cubicBezTo>
                          <a:pt x="32" y="53"/>
                          <a:pt x="36" y="50"/>
                          <a:pt x="48" y="50"/>
                        </a:cubicBezTo>
                        <a:cubicBezTo>
                          <a:pt x="71" y="50"/>
                          <a:pt x="88" y="72"/>
                          <a:pt x="88" y="9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29" name="组合 28"/>
                <p:cNvGrpSpPr>
                  <a:grpSpLocks noChangeAspect="1"/>
                </p:cNvGrpSpPr>
                <p:nvPr/>
              </p:nvGrpSpPr>
              <p:grpSpPr>
                <a:xfrm>
                  <a:off x="6311765" y="1717593"/>
                  <a:ext cx="2529257" cy="2520000"/>
                  <a:chOff x="6281271" y="2603315"/>
                  <a:chExt cx="1735138" cy="1728788"/>
                </a:xfrm>
                <a:solidFill>
                  <a:schemeClr val="accent3"/>
                </a:solidFill>
              </p:grpSpPr>
              <p:sp>
                <p:nvSpPr>
                  <p:cNvPr id="35" name="任意多边形: 形状 14"/>
                  <p:cNvSpPr>
                    <a:spLocks/>
                  </p:cNvSpPr>
                  <p:nvPr/>
                </p:nvSpPr>
                <p:spPr bwMode="auto">
                  <a:xfrm>
                    <a:off x="6306671" y="3062103"/>
                    <a:ext cx="1214438" cy="1270000"/>
                  </a:xfrm>
                  <a:custGeom>
                    <a:avLst/>
                    <a:gdLst>
                      <a:gd name="T0" fmla="*/ 71 w 540"/>
                      <a:gd name="T1" fmla="*/ 536 h 564"/>
                      <a:gd name="T2" fmla="*/ 24 w 540"/>
                      <a:gd name="T3" fmla="*/ 488 h 564"/>
                      <a:gd name="T4" fmla="*/ 24 w 540"/>
                      <a:gd name="T5" fmla="*/ 0 h 564"/>
                      <a:gd name="T6" fmla="*/ 0 w 540"/>
                      <a:gd name="T7" fmla="*/ 0 h 564"/>
                      <a:gd name="T8" fmla="*/ 0 w 540"/>
                      <a:gd name="T9" fmla="*/ 489 h 564"/>
                      <a:gd name="T10" fmla="*/ 72 w 540"/>
                      <a:gd name="T11" fmla="*/ 564 h 564"/>
                      <a:gd name="T12" fmla="*/ 540 w 540"/>
                      <a:gd name="T13" fmla="*/ 564 h 564"/>
                      <a:gd name="T14" fmla="*/ 540 w 540"/>
                      <a:gd name="T15" fmla="*/ 536 h 564"/>
                      <a:gd name="T16" fmla="*/ 71 w 540"/>
                      <a:gd name="T17" fmla="*/ 536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40" h="564">
                        <a:moveTo>
                          <a:pt x="71" y="536"/>
                        </a:moveTo>
                        <a:cubicBezTo>
                          <a:pt x="44" y="536"/>
                          <a:pt x="24" y="515"/>
                          <a:pt x="24" y="488"/>
                        </a:cubicBez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489"/>
                          <a:pt x="0" y="489"/>
                          <a:pt x="0" y="489"/>
                        </a:cubicBezTo>
                        <a:cubicBezTo>
                          <a:pt x="0" y="529"/>
                          <a:pt x="32" y="564"/>
                          <a:pt x="72" y="564"/>
                        </a:cubicBezTo>
                        <a:cubicBezTo>
                          <a:pt x="540" y="564"/>
                          <a:pt x="540" y="564"/>
                          <a:pt x="540" y="564"/>
                        </a:cubicBezTo>
                        <a:cubicBezTo>
                          <a:pt x="540" y="536"/>
                          <a:pt x="540" y="536"/>
                          <a:pt x="540" y="536"/>
                        </a:cubicBezTo>
                        <a:lnTo>
                          <a:pt x="71" y="53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6" name="任意多边形: 形状 15"/>
                  <p:cNvSpPr>
                    <a:spLocks/>
                  </p:cNvSpPr>
                  <p:nvPr/>
                </p:nvSpPr>
                <p:spPr bwMode="auto">
                  <a:xfrm>
                    <a:off x="6755934" y="2674753"/>
                    <a:ext cx="1206500" cy="1243013"/>
                  </a:xfrm>
                  <a:custGeom>
                    <a:avLst/>
                    <a:gdLst>
                      <a:gd name="T0" fmla="*/ 461 w 536"/>
                      <a:gd name="T1" fmla="*/ 24 h 552"/>
                      <a:gd name="T2" fmla="*/ 508 w 536"/>
                      <a:gd name="T3" fmla="*/ 70 h 552"/>
                      <a:gd name="T4" fmla="*/ 508 w 536"/>
                      <a:gd name="T5" fmla="*/ 552 h 552"/>
                      <a:gd name="T6" fmla="*/ 536 w 536"/>
                      <a:gd name="T7" fmla="*/ 552 h 552"/>
                      <a:gd name="T8" fmla="*/ 536 w 536"/>
                      <a:gd name="T9" fmla="*/ 72 h 552"/>
                      <a:gd name="T10" fmla="*/ 462 w 536"/>
                      <a:gd name="T11" fmla="*/ 0 h 552"/>
                      <a:gd name="T12" fmla="*/ 0 w 536"/>
                      <a:gd name="T13" fmla="*/ 0 h 552"/>
                      <a:gd name="T14" fmla="*/ 0 w 536"/>
                      <a:gd name="T15" fmla="*/ 24 h 552"/>
                      <a:gd name="T16" fmla="*/ 461 w 536"/>
                      <a:gd name="T17" fmla="*/ 24 h 5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36" h="552">
                        <a:moveTo>
                          <a:pt x="461" y="24"/>
                        </a:moveTo>
                        <a:cubicBezTo>
                          <a:pt x="488" y="24"/>
                          <a:pt x="508" y="44"/>
                          <a:pt x="508" y="70"/>
                        </a:cubicBezTo>
                        <a:cubicBezTo>
                          <a:pt x="508" y="552"/>
                          <a:pt x="508" y="552"/>
                          <a:pt x="508" y="552"/>
                        </a:cubicBezTo>
                        <a:cubicBezTo>
                          <a:pt x="536" y="552"/>
                          <a:pt x="536" y="552"/>
                          <a:pt x="536" y="552"/>
                        </a:cubicBezTo>
                        <a:cubicBezTo>
                          <a:pt x="536" y="72"/>
                          <a:pt x="536" y="72"/>
                          <a:pt x="536" y="72"/>
                        </a:cubicBezTo>
                        <a:cubicBezTo>
                          <a:pt x="536" y="32"/>
                          <a:pt x="502" y="0"/>
                          <a:pt x="462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lnTo>
                          <a:pt x="461" y="2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7" name="任意多边形: 形状 16"/>
                  <p:cNvSpPr>
                    <a:spLocks/>
                  </p:cNvSpPr>
                  <p:nvPr/>
                </p:nvSpPr>
                <p:spPr bwMode="auto">
                  <a:xfrm>
                    <a:off x="6281271" y="2603315"/>
                    <a:ext cx="315913" cy="265113"/>
                  </a:xfrm>
                  <a:custGeom>
                    <a:avLst/>
                    <a:gdLst>
                      <a:gd name="T0" fmla="*/ 68 w 140"/>
                      <a:gd name="T1" fmla="*/ 4 h 118"/>
                      <a:gd name="T2" fmla="*/ 80 w 140"/>
                      <a:gd name="T3" fmla="*/ 0 h 118"/>
                      <a:gd name="T4" fmla="*/ 95 w 140"/>
                      <a:gd name="T5" fmla="*/ 7 h 118"/>
                      <a:gd name="T6" fmla="*/ 107 w 140"/>
                      <a:gd name="T7" fmla="*/ 20 h 118"/>
                      <a:gd name="T8" fmla="*/ 127 w 140"/>
                      <a:gd name="T9" fmla="*/ 62 h 118"/>
                      <a:gd name="T10" fmla="*/ 140 w 140"/>
                      <a:gd name="T11" fmla="*/ 106 h 118"/>
                      <a:gd name="T12" fmla="*/ 132 w 140"/>
                      <a:gd name="T13" fmla="*/ 113 h 118"/>
                      <a:gd name="T14" fmla="*/ 125 w 140"/>
                      <a:gd name="T15" fmla="*/ 118 h 118"/>
                      <a:gd name="T16" fmla="*/ 123 w 140"/>
                      <a:gd name="T17" fmla="*/ 118 h 118"/>
                      <a:gd name="T18" fmla="*/ 121 w 140"/>
                      <a:gd name="T19" fmla="*/ 118 h 118"/>
                      <a:gd name="T20" fmla="*/ 85 w 140"/>
                      <a:gd name="T21" fmla="*/ 63 h 118"/>
                      <a:gd name="T22" fmla="*/ 78 w 140"/>
                      <a:gd name="T23" fmla="*/ 53 h 118"/>
                      <a:gd name="T24" fmla="*/ 72 w 140"/>
                      <a:gd name="T25" fmla="*/ 43 h 118"/>
                      <a:gd name="T26" fmla="*/ 63 w 140"/>
                      <a:gd name="T27" fmla="*/ 16 h 118"/>
                      <a:gd name="T28" fmla="*/ 68 w 140"/>
                      <a:gd name="T29" fmla="*/ 4 h 118"/>
                      <a:gd name="T30" fmla="*/ 5 w 140"/>
                      <a:gd name="T31" fmla="*/ 4 h 118"/>
                      <a:gd name="T32" fmla="*/ 17 w 140"/>
                      <a:gd name="T33" fmla="*/ 0 h 118"/>
                      <a:gd name="T34" fmla="*/ 32 w 140"/>
                      <a:gd name="T35" fmla="*/ 7 h 118"/>
                      <a:gd name="T36" fmla="*/ 45 w 140"/>
                      <a:gd name="T37" fmla="*/ 20 h 118"/>
                      <a:gd name="T38" fmla="*/ 64 w 140"/>
                      <a:gd name="T39" fmla="*/ 62 h 118"/>
                      <a:gd name="T40" fmla="*/ 77 w 140"/>
                      <a:gd name="T41" fmla="*/ 106 h 118"/>
                      <a:gd name="T42" fmla="*/ 69 w 140"/>
                      <a:gd name="T43" fmla="*/ 113 h 118"/>
                      <a:gd name="T44" fmla="*/ 61 w 140"/>
                      <a:gd name="T45" fmla="*/ 118 h 118"/>
                      <a:gd name="T46" fmla="*/ 59 w 140"/>
                      <a:gd name="T47" fmla="*/ 118 h 118"/>
                      <a:gd name="T48" fmla="*/ 57 w 140"/>
                      <a:gd name="T49" fmla="*/ 118 h 118"/>
                      <a:gd name="T50" fmla="*/ 22 w 140"/>
                      <a:gd name="T51" fmla="*/ 63 h 118"/>
                      <a:gd name="T52" fmla="*/ 15 w 140"/>
                      <a:gd name="T53" fmla="*/ 53 h 118"/>
                      <a:gd name="T54" fmla="*/ 8 w 140"/>
                      <a:gd name="T55" fmla="*/ 43 h 118"/>
                      <a:gd name="T56" fmla="*/ 0 w 140"/>
                      <a:gd name="T57" fmla="*/ 16 h 118"/>
                      <a:gd name="T58" fmla="*/ 5 w 140"/>
                      <a:gd name="T59" fmla="*/ 4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40" h="118">
                        <a:moveTo>
                          <a:pt x="68" y="4"/>
                        </a:moveTo>
                        <a:cubicBezTo>
                          <a:pt x="72" y="1"/>
                          <a:pt x="76" y="0"/>
                          <a:pt x="80" y="0"/>
                        </a:cubicBezTo>
                        <a:cubicBezTo>
                          <a:pt x="84" y="0"/>
                          <a:pt x="89" y="2"/>
                          <a:pt x="95" y="7"/>
                        </a:cubicBezTo>
                        <a:cubicBezTo>
                          <a:pt x="101" y="12"/>
                          <a:pt x="105" y="16"/>
                          <a:pt x="107" y="20"/>
                        </a:cubicBezTo>
                        <a:cubicBezTo>
                          <a:pt x="115" y="32"/>
                          <a:pt x="121" y="45"/>
                          <a:pt x="127" y="62"/>
                        </a:cubicBezTo>
                        <a:cubicBezTo>
                          <a:pt x="133" y="78"/>
                          <a:pt x="137" y="93"/>
                          <a:pt x="140" y="106"/>
                        </a:cubicBezTo>
                        <a:cubicBezTo>
                          <a:pt x="139" y="107"/>
                          <a:pt x="136" y="109"/>
                          <a:pt x="132" y="113"/>
                        </a:cubicBezTo>
                        <a:cubicBezTo>
                          <a:pt x="128" y="117"/>
                          <a:pt x="126" y="118"/>
                          <a:pt x="125" y="118"/>
                        </a:cubicBezTo>
                        <a:cubicBezTo>
                          <a:pt x="124" y="118"/>
                          <a:pt x="123" y="118"/>
                          <a:pt x="123" y="118"/>
                        </a:cubicBezTo>
                        <a:cubicBezTo>
                          <a:pt x="122" y="118"/>
                          <a:pt x="121" y="118"/>
                          <a:pt x="121" y="118"/>
                        </a:cubicBezTo>
                        <a:cubicBezTo>
                          <a:pt x="108" y="101"/>
                          <a:pt x="96" y="83"/>
                          <a:pt x="85" y="63"/>
                        </a:cubicBezTo>
                        <a:cubicBezTo>
                          <a:pt x="83" y="60"/>
                          <a:pt x="81" y="56"/>
                          <a:pt x="78" y="53"/>
                        </a:cubicBezTo>
                        <a:cubicBezTo>
                          <a:pt x="76" y="50"/>
                          <a:pt x="74" y="46"/>
                          <a:pt x="72" y="43"/>
                        </a:cubicBezTo>
                        <a:cubicBezTo>
                          <a:pt x="66" y="35"/>
                          <a:pt x="63" y="25"/>
                          <a:pt x="63" y="16"/>
                        </a:cubicBezTo>
                        <a:cubicBezTo>
                          <a:pt x="63" y="11"/>
                          <a:pt x="65" y="7"/>
                          <a:pt x="68" y="4"/>
                        </a:cubicBezTo>
                        <a:close/>
                        <a:moveTo>
                          <a:pt x="5" y="4"/>
                        </a:moveTo>
                        <a:cubicBezTo>
                          <a:pt x="8" y="1"/>
                          <a:pt x="12" y="0"/>
                          <a:pt x="17" y="0"/>
                        </a:cubicBezTo>
                        <a:cubicBezTo>
                          <a:pt x="22" y="0"/>
                          <a:pt x="27" y="2"/>
                          <a:pt x="32" y="7"/>
                        </a:cubicBezTo>
                        <a:cubicBezTo>
                          <a:pt x="38" y="12"/>
                          <a:pt x="42" y="16"/>
                          <a:pt x="45" y="20"/>
                        </a:cubicBezTo>
                        <a:cubicBezTo>
                          <a:pt x="52" y="32"/>
                          <a:pt x="58" y="45"/>
                          <a:pt x="64" y="62"/>
                        </a:cubicBezTo>
                        <a:cubicBezTo>
                          <a:pt x="70" y="78"/>
                          <a:pt x="74" y="93"/>
                          <a:pt x="77" y="106"/>
                        </a:cubicBezTo>
                        <a:cubicBezTo>
                          <a:pt x="76" y="107"/>
                          <a:pt x="73" y="109"/>
                          <a:pt x="69" y="113"/>
                        </a:cubicBezTo>
                        <a:cubicBezTo>
                          <a:pt x="65" y="117"/>
                          <a:pt x="63" y="118"/>
                          <a:pt x="61" y="118"/>
                        </a:cubicBezTo>
                        <a:cubicBezTo>
                          <a:pt x="61" y="118"/>
                          <a:pt x="60" y="118"/>
                          <a:pt x="59" y="118"/>
                        </a:cubicBezTo>
                        <a:cubicBezTo>
                          <a:pt x="58" y="118"/>
                          <a:pt x="58" y="118"/>
                          <a:pt x="57" y="118"/>
                        </a:cubicBezTo>
                        <a:cubicBezTo>
                          <a:pt x="44" y="101"/>
                          <a:pt x="32" y="83"/>
                          <a:pt x="22" y="63"/>
                        </a:cubicBezTo>
                        <a:cubicBezTo>
                          <a:pt x="20" y="60"/>
                          <a:pt x="17" y="56"/>
                          <a:pt x="15" y="53"/>
                        </a:cubicBezTo>
                        <a:cubicBezTo>
                          <a:pt x="13" y="50"/>
                          <a:pt x="11" y="46"/>
                          <a:pt x="8" y="43"/>
                        </a:cubicBezTo>
                        <a:cubicBezTo>
                          <a:pt x="3" y="35"/>
                          <a:pt x="0" y="25"/>
                          <a:pt x="0" y="16"/>
                        </a:cubicBezTo>
                        <a:cubicBezTo>
                          <a:pt x="0" y="11"/>
                          <a:pt x="2" y="7"/>
                          <a:pt x="5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8" name="任意多边形: 形状 17"/>
                  <p:cNvSpPr>
                    <a:spLocks/>
                  </p:cNvSpPr>
                  <p:nvPr/>
                </p:nvSpPr>
                <p:spPr bwMode="auto">
                  <a:xfrm>
                    <a:off x="7702084" y="4057465"/>
                    <a:ext cx="314325" cy="266700"/>
                  </a:xfrm>
                  <a:custGeom>
                    <a:avLst/>
                    <a:gdLst>
                      <a:gd name="T0" fmla="*/ 72 w 140"/>
                      <a:gd name="T1" fmla="*/ 114 h 119"/>
                      <a:gd name="T2" fmla="*/ 60 w 140"/>
                      <a:gd name="T3" fmla="*/ 119 h 119"/>
                      <a:gd name="T4" fmla="*/ 45 w 140"/>
                      <a:gd name="T5" fmla="*/ 112 h 119"/>
                      <a:gd name="T6" fmla="*/ 32 w 140"/>
                      <a:gd name="T7" fmla="*/ 99 h 119"/>
                      <a:gd name="T8" fmla="*/ 13 w 140"/>
                      <a:gd name="T9" fmla="*/ 57 h 119"/>
                      <a:gd name="T10" fmla="*/ 0 w 140"/>
                      <a:gd name="T11" fmla="*/ 13 h 119"/>
                      <a:gd name="T12" fmla="*/ 8 w 140"/>
                      <a:gd name="T13" fmla="*/ 6 h 119"/>
                      <a:gd name="T14" fmla="*/ 15 w 140"/>
                      <a:gd name="T15" fmla="*/ 0 h 119"/>
                      <a:gd name="T16" fmla="*/ 17 w 140"/>
                      <a:gd name="T17" fmla="*/ 1 h 119"/>
                      <a:gd name="T18" fmla="*/ 19 w 140"/>
                      <a:gd name="T19" fmla="*/ 1 h 119"/>
                      <a:gd name="T20" fmla="*/ 55 w 140"/>
                      <a:gd name="T21" fmla="*/ 55 h 119"/>
                      <a:gd name="T22" fmla="*/ 61 w 140"/>
                      <a:gd name="T23" fmla="*/ 66 h 119"/>
                      <a:gd name="T24" fmla="*/ 68 w 140"/>
                      <a:gd name="T25" fmla="*/ 75 h 119"/>
                      <a:gd name="T26" fmla="*/ 77 w 140"/>
                      <a:gd name="T27" fmla="*/ 103 h 119"/>
                      <a:gd name="T28" fmla="*/ 72 w 140"/>
                      <a:gd name="T29" fmla="*/ 114 h 119"/>
                      <a:gd name="T30" fmla="*/ 135 w 140"/>
                      <a:gd name="T31" fmla="*/ 114 h 119"/>
                      <a:gd name="T32" fmla="*/ 123 w 140"/>
                      <a:gd name="T33" fmla="*/ 119 h 119"/>
                      <a:gd name="T34" fmla="*/ 108 w 140"/>
                      <a:gd name="T35" fmla="*/ 112 h 119"/>
                      <a:gd name="T36" fmla="*/ 95 w 140"/>
                      <a:gd name="T37" fmla="*/ 99 h 119"/>
                      <a:gd name="T38" fmla="*/ 76 w 140"/>
                      <a:gd name="T39" fmla="*/ 57 h 119"/>
                      <a:gd name="T40" fmla="*/ 63 w 140"/>
                      <a:gd name="T41" fmla="*/ 13 h 119"/>
                      <a:gd name="T42" fmla="*/ 71 w 140"/>
                      <a:gd name="T43" fmla="*/ 6 h 119"/>
                      <a:gd name="T44" fmla="*/ 79 w 140"/>
                      <a:gd name="T45" fmla="*/ 0 h 119"/>
                      <a:gd name="T46" fmla="*/ 81 w 140"/>
                      <a:gd name="T47" fmla="*/ 1 h 119"/>
                      <a:gd name="T48" fmla="*/ 83 w 140"/>
                      <a:gd name="T49" fmla="*/ 1 h 119"/>
                      <a:gd name="T50" fmla="*/ 118 w 140"/>
                      <a:gd name="T51" fmla="*/ 55 h 119"/>
                      <a:gd name="T52" fmla="*/ 125 w 140"/>
                      <a:gd name="T53" fmla="*/ 66 h 119"/>
                      <a:gd name="T54" fmla="*/ 132 w 140"/>
                      <a:gd name="T55" fmla="*/ 75 h 119"/>
                      <a:gd name="T56" fmla="*/ 140 w 140"/>
                      <a:gd name="T57" fmla="*/ 103 h 119"/>
                      <a:gd name="T58" fmla="*/ 135 w 140"/>
                      <a:gd name="T59" fmla="*/ 114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40" h="119">
                        <a:moveTo>
                          <a:pt x="72" y="114"/>
                        </a:moveTo>
                        <a:cubicBezTo>
                          <a:pt x="68" y="117"/>
                          <a:pt x="64" y="119"/>
                          <a:pt x="60" y="119"/>
                        </a:cubicBezTo>
                        <a:cubicBezTo>
                          <a:pt x="56" y="119"/>
                          <a:pt x="51" y="116"/>
                          <a:pt x="45" y="112"/>
                        </a:cubicBezTo>
                        <a:cubicBezTo>
                          <a:pt x="39" y="107"/>
                          <a:pt x="35" y="103"/>
                          <a:pt x="32" y="99"/>
                        </a:cubicBezTo>
                        <a:cubicBezTo>
                          <a:pt x="25" y="87"/>
                          <a:pt x="19" y="73"/>
                          <a:pt x="13" y="57"/>
                        </a:cubicBezTo>
                        <a:cubicBezTo>
                          <a:pt x="7" y="41"/>
                          <a:pt x="3" y="26"/>
                          <a:pt x="0" y="13"/>
                        </a:cubicBezTo>
                        <a:cubicBezTo>
                          <a:pt x="1" y="12"/>
                          <a:pt x="4" y="9"/>
                          <a:pt x="8" y="6"/>
                        </a:cubicBezTo>
                        <a:cubicBezTo>
                          <a:pt x="12" y="2"/>
                          <a:pt x="14" y="0"/>
                          <a:pt x="15" y="0"/>
                        </a:cubicBezTo>
                        <a:cubicBezTo>
                          <a:pt x="16" y="0"/>
                          <a:pt x="17" y="0"/>
                          <a:pt x="17" y="1"/>
                        </a:cubicBezTo>
                        <a:cubicBezTo>
                          <a:pt x="18" y="1"/>
                          <a:pt x="19" y="1"/>
                          <a:pt x="19" y="1"/>
                        </a:cubicBezTo>
                        <a:cubicBezTo>
                          <a:pt x="32" y="18"/>
                          <a:pt x="44" y="36"/>
                          <a:pt x="55" y="55"/>
                        </a:cubicBezTo>
                        <a:cubicBezTo>
                          <a:pt x="57" y="59"/>
                          <a:pt x="59" y="62"/>
                          <a:pt x="61" y="66"/>
                        </a:cubicBezTo>
                        <a:cubicBezTo>
                          <a:pt x="64" y="69"/>
                          <a:pt x="66" y="72"/>
                          <a:pt x="68" y="75"/>
                        </a:cubicBezTo>
                        <a:cubicBezTo>
                          <a:pt x="74" y="84"/>
                          <a:pt x="77" y="93"/>
                          <a:pt x="77" y="103"/>
                        </a:cubicBezTo>
                        <a:cubicBezTo>
                          <a:pt x="77" y="108"/>
                          <a:pt x="75" y="112"/>
                          <a:pt x="72" y="114"/>
                        </a:cubicBezTo>
                        <a:close/>
                        <a:moveTo>
                          <a:pt x="135" y="114"/>
                        </a:moveTo>
                        <a:cubicBezTo>
                          <a:pt x="132" y="117"/>
                          <a:pt x="128" y="119"/>
                          <a:pt x="123" y="119"/>
                        </a:cubicBezTo>
                        <a:cubicBezTo>
                          <a:pt x="118" y="119"/>
                          <a:pt x="113" y="116"/>
                          <a:pt x="108" y="112"/>
                        </a:cubicBezTo>
                        <a:cubicBezTo>
                          <a:pt x="102" y="107"/>
                          <a:pt x="98" y="103"/>
                          <a:pt x="95" y="99"/>
                        </a:cubicBezTo>
                        <a:cubicBezTo>
                          <a:pt x="88" y="87"/>
                          <a:pt x="82" y="73"/>
                          <a:pt x="76" y="57"/>
                        </a:cubicBezTo>
                        <a:cubicBezTo>
                          <a:pt x="70" y="41"/>
                          <a:pt x="66" y="26"/>
                          <a:pt x="63" y="13"/>
                        </a:cubicBezTo>
                        <a:cubicBezTo>
                          <a:pt x="64" y="12"/>
                          <a:pt x="67" y="9"/>
                          <a:pt x="71" y="6"/>
                        </a:cubicBezTo>
                        <a:cubicBezTo>
                          <a:pt x="75" y="2"/>
                          <a:pt x="77" y="0"/>
                          <a:pt x="79" y="0"/>
                        </a:cubicBezTo>
                        <a:cubicBezTo>
                          <a:pt x="79" y="0"/>
                          <a:pt x="80" y="0"/>
                          <a:pt x="81" y="1"/>
                        </a:cubicBezTo>
                        <a:cubicBezTo>
                          <a:pt x="82" y="1"/>
                          <a:pt x="82" y="1"/>
                          <a:pt x="83" y="1"/>
                        </a:cubicBezTo>
                        <a:cubicBezTo>
                          <a:pt x="96" y="18"/>
                          <a:pt x="108" y="36"/>
                          <a:pt x="118" y="55"/>
                        </a:cubicBezTo>
                        <a:cubicBezTo>
                          <a:pt x="120" y="59"/>
                          <a:pt x="123" y="62"/>
                          <a:pt x="125" y="66"/>
                        </a:cubicBezTo>
                        <a:cubicBezTo>
                          <a:pt x="127" y="69"/>
                          <a:pt x="129" y="72"/>
                          <a:pt x="132" y="75"/>
                        </a:cubicBezTo>
                        <a:cubicBezTo>
                          <a:pt x="137" y="84"/>
                          <a:pt x="140" y="93"/>
                          <a:pt x="140" y="103"/>
                        </a:cubicBezTo>
                        <a:cubicBezTo>
                          <a:pt x="140" y="108"/>
                          <a:pt x="138" y="112"/>
                          <a:pt x="135" y="1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30" name="组合 29"/>
                <p:cNvGrpSpPr>
                  <a:grpSpLocks noChangeAspect="1"/>
                </p:cNvGrpSpPr>
                <p:nvPr/>
              </p:nvGrpSpPr>
              <p:grpSpPr>
                <a:xfrm>
                  <a:off x="9217299" y="1779604"/>
                  <a:ext cx="2606581" cy="2519999"/>
                  <a:chOff x="7437438" y="2481264"/>
                  <a:chExt cx="1816100" cy="1755775"/>
                </a:xfrm>
                <a:solidFill>
                  <a:schemeClr val="accent4"/>
                </a:solidFill>
              </p:grpSpPr>
              <p:sp>
                <p:nvSpPr>
                  <p:cNvPr id="31" name="任意多边形: 形状 20"/>
                  <p:cNvSpPr>
                    <a:spLocks/>
                  </p:cNvSpPr>
                  <p:nvPr/>
                </p:nvSpPr>
                <p:spPr bwMode="auto">
                  <a:xfrm>
                    <a:off x="7489825" y="2525714"/>
                    <a:ext cx="1160463" cy="1252538"/>
                  </a:xfrm>
                  <a:custGeom>
                    <a:avLst/>
                    <a:gdLst>
                      <a:gd name="T0" fmla="*/ 24 w 516"/>
                      <a:gd name="T1" fmla="*/ 536 h 556"/>
                      <a:gd name="T2" fmla="*/ 24 w 516"/>
                      <a:gd name="T3" fmla="*/ 223 h 556"/>
                      <a:gd name="T4" fmla="*/ 222 w 516"/>
                      <a:gd name="T5" fmla="*/ 24 h 556"/>
                      <a:gd name="T6" fmla="*/ 516 w 516"/>
                      <a:gd name="T7" fmla="*/ 24 h 556"/>
                      <a:gd name="T8" fmla="*/ 516 w 516"/>
                      <a:gd name="T9" fmla="*/ 0 h 556"/>
                      <a:gd name="T10" fmla="*/ 222 w 516"/>
                      <a:gd name="T11" fmla="*/ 0 h 556"/>
                      <a:gd name="T12" fmla="*/ 0 w 516"/>
                      <a:gd name="T13" fmla="*/ 223 h 556"/>
                      <a:gd name="T14" fmla="*/ 0 w 516"/>
                      <a:gd name="T15" fmla="*/ 536 h 556"/>
                      <a:gd name="T16" fmla="*/ 0 w 516"/>
                      <a:gd name="T17" fmla="*/ 556 h 556"/>
                      <a:gd name="T18" fmla="*/ 25 w 516"/>
                      <a:gd name="T19" fmla="*/ 556 h 556"/>
                      <a:gd name="T20" fmla="*/ 24 w 516"/>
                      <a:gd name="T21" fmla="*/ 536 h 5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516" h="556">
                        <a:moveTo>
                          <a:pt x="24" y="536"/>
                        </a:moveTo>
                        <a:cubicBezTo>
                          <a:pt x="24" y="223"/>
                          <a:pt x="24" y="223"/>
                          <a:pt x="24" y="223"/>
                        </a:cubicBezTo>
                        <a:cubicBezTo>
                          <a:pt x="24" y="114"/>
                          <a:pt x="113" y="24"/>
                          <a:pt x="222" y="24"/>
                        </a:cubicBezTo>
                        <a:cubicBezTo>
                          <a:pt x="516" y="24"/>
                          <a:pt x="516" y="24"/>
                          <a:pt x="516" y="24"/>
                        </a:cubicBezTo>
                        <a:cubicBezTo>
                          <a:pt x="516" y="0"/>
                          <a:pt x="516" y="0"/>
                          <a:pt x="516" y="0"/>
                        </a:cubicBezTo>
                        <a:cubicBezTo>
                          <a:pt x="222" y="0"/>
                          <a:pt x="222" y="0"/>
                          <a:pt x="222" y="0"/>
                        </a:cubicBezTo>
                        <a:cubicBezTo>
                          <a:pt x="99" y="0"/>
                          <a:pt x="0" y="100"/>
                          <a:pt x="0" y="223"/>
                        </a:cubicBezTo>
                        <a:cubicBezTo>
                          <a:pt x="0" y="536"/>
                          <a:pt x="0" y="536"/>
                          <a:pt x="0" y="536"/>
                        </a:cubicBezTo>
                        <a:cubicBezTo>
                          <a:pt x="0" y="542"/>
                          <a:pt x="0" y="548"/>
                          <a:pt x="0" y="556"/>
                        </a:cubicBezTo>
                        <a:cubicBezTo>
                          <a:pt x="25" y="556"/>
                          <a:pt x="25" y="556"/>
                          <a:pt x="25" y="556"/>
                        </a:cubicBezTo>
                        <a:cubicBezTo>
                          <a:pt x="25" y="548"/>
                          <a:pt x="24" y="542"/>
                          <a:pt x="24" y="5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2" name="任意多边形: 形状 21"/>
                  <p:cNvSpPr>
                    <a:spLocks/>
                  </p:cNvSpPr>
                  <p:nvPr/>
                </p:nvSpPr>
                <p:spPr bwMode="auto">
                  <a:xfrm>
                    <a:off x="8056563" y="2986089"/>
                    <a:ext cx="1143000" cy="1250950"/>
                  </a:xfrm>
                  <a:custGeom>
                    <a:avLst/>
                    <a:gdLst>
                      <a:gd name="T0" fmla="*/ 484 w 508"/>
                      <a:gd name="T1" fmla="*/ 19 h 556"/>
                      <a:gd name="T2" fmla="*/ 484 w 508"/>
                      <a:gd name="T3" fmla="*/ 332 h 556"/>
                      <a:gd name="T4" fmla="*/ 284 w 508"/>
                      <a:gd name="T5" fmla="*/ 532 h 556"/>
                      <a:gd name="T6" fmla="*/ 0 w 508"/>
                      <a:gd name="T7" fmla="*/ 532 h 556"/>
                      <a:gd name="T8" fmla="*/ 0 w 508"/>
                      <a:gd name="T9" fmla="*/ 556 h 556"/>
                      <a:gd name="T10" fmla="*/ 284 w 508"/>
                      <a:gd name="T11" fmla="*/ 556 h 556"/>
                      <a:gd name="T12" fmla="*/ 508 w 508"/>
                      <a:gd name="T13" fmla="*/ 332 h 556"/>
                      <a:gd name="T14" fmla="*/ 508 w 508"/>
                      <a:gd name="T15" fmla="*/ 19 h 556"/>
                      <a:gd name="T16" fmla="*/ 506 w 508"/>
                      <a:gd name="T17" fmla="*/ 0 h 556"/>
                      <a:gd name="T18" fmla="*/ 481 w 508"/>
                      <a:gd name="T19" fmla="*/ 0 h 556"/>
                      <a:gd name="T20" fmla="*/ 484 w 508"/>
                      <a:gd name="T21" fmla="*/ 19 h 5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508" h="556">
                        <a:moveTo>
                          <a:pt x="484" y="19"/>
                        </a:moveTo>
                        <a:cubicBezTo>
                          <a:pt x="484" y="332"/>
                          <a:pt x="484" y="332"/>
                          <a:pt x="484" y="332"/>
                        </a:cubicBezTo>
                        <a:cubicBezTo>
                          <a:pt x="484" y="441"/>
                          <a:pt x="393" y="532"/>
                          <a:pt x="284" y="532"/>
                        </a:cubicBezTo>
                        <a:cubicBezTo>
                          <a:pt x="0" y="532"/>
                          <a:pt x="0" y="532"/>
                          <a:pt x="0" y="532"/>
                        </a:cubicBezTo>
                        <a:cubicBezTo>
                          <a:pt x="0" y="556"/>
                          <a:pt x="0" y="556"/>
                          <a:pt x="0" y="556"/>
                        </a:cubicBezTo>
                        <a:cubicBezTo>
                          <a:pt x="284" y="556"/>
                          <a:pt x="284" y="556"/>
                          <a:pt x="284" y="556"/>
                        </a:cubicBezTo>
                        <a:cubicBezTo>
                          <a:pt x="407" y="556"/>
                          <a:pt x="508" y="455"/>
                          <a:pt x="508" y="332"/>
                        </a:cubicBezTo>
                        <a:cubicBezTo>
                          <a:pt x="508" y="19"/>
                          <a:pt x="508" y="19"/>
                          <a:pt x="508" y="19"/>
                        </a:cubicBezTo>
                        <a:cubicBezTo>
                          <a:pt x="508" y="12"/>
                          <a:pt x="507" y="8"/>
                          <a:pt x="506" y="0"/>
                        </a:cubicBezTo>
                        <a:cubicBezTo>
                          <a:pt x="481" y="0"/>
                          <a:pt x="481" y="0"/>
                          <a:pt x="481" y="0"/>
                        </a:cubicBezTo>
                        <a:cubicBezTo>
                          <a:pt x="481" y="8"/>
                          <a:pt x="484" y="12"/>
                          <a:pt x="484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3" name="任意多边形: 形状 22"/>
                  <p:cNvSpPr>
                    <a:spLocks/>
                  </p:cNvSpPr>
                  <p:nvPr/>
                </p:nvSpPr>
                <p:spPr bwMode="auto">
                  <a:xfrm>
                    <a:off x="8778875" y="2481264"/>
                    <a:ext cx="474663" cy="360363"/>
                  </a:xfrm>
                  <a:custGeom>
                    <a:avLst/>
                    <a:gdLst>
                      <a:gd name="T0" fmla="*/ 98 w 211"/>
                      <a:gd name="T1" fmla="*/ 38 h 160"/>
                      <a:gd name="T2" fmla="*/ 62 w 211"/>
                      <a:gd name="T3" fmla="*/ 122 h 160"/>
                      <a:gd name="T4" fmla="*/ 9 w 211"/>
                      <a:gd name="T5" fmla="*/ 160 h 160"/>
                      <a:gd name="T6" fmla="*/ 0 w 211"/>
                      <a:gd name="T7" fmla="*/ 156 h 160"/>
                      <a:gd name="T8" fmla="*/ 12 w 211"/>
                      <a:gd name="T9" fmla="*/ 143 h 160"/>
                      <a:gd name="T10" fmla="*/ 26 w 211"/>
                      <a:gd name="T11" fmla="*/ 127 h 160"/>
                      <a:gd name="T12" fmla="*/ 49 w 211"/>
                      <a:gd name="T13" fmla="*/ 84 h 160"/>
                      <a:gd name="T14" fmla="*/ 34 w 211"/>
                      <a:gd name="T15" fmla="*/ 53 h 160"/>
                      <a:gd name="T16" fmla="*/ 19 w 211"/>
                      <a:gd name="T17" fmla="*/ 33 h 160"/>
                      <a:gd name="T18" fmla="*/ 51 w 211"/>
                      <a:gd name="T19" fmla="*/ 0 h 160"/>
                      <a:gd name="T20" fmla="*/ 83 w 211"/>
                      <a:gd name="T21" fmla="*/ 11 h 160"/>
                      <a:gd name="T22" fmla="*/ 98 w 211"/>
                      <a:gd name="T23" fmla="*/ 38 h 160"/>
                      <a:gd name="T24" fmla="*/ 211 w 211"/>
                      <a:gd name="T25" fmla="*/ 38 h 160"/>
                      <a:gd name="T26" fmla="*/ 175 w 211"/>
                      <a:gd name="T27" fmla="*/ 122 h 160"/>
                      <a:gd name="T28" fmla="*/ 127 w 211"/>
                      <a:gd name="T29" fmla="*/ 160 h 160"/>
                      <a:gd name="T30" fmla="*/ 114 w 211"/>
                      <a:gd name="T31" fmla="*/ 157 h 160"/>
                      <a:gd name="T32" fmla="*/ 138 w 211"/>
                      <a:gd name="T33" fmla="*/ 127 h 160"/>
                      <a:gd name="T34" fmla="*/ 162 w 211"/>
                      <a:gd name="T35" fmla="*/ 83 h 160"/>
                      <a:gd name="T36" fmla="*/ 147 w 211"/>
                      <a:gd name="T37" fmla="*/ 53 h 160"/>
                      <a:gd name="T38" fmla="*/ 132 w 211"/>
                      <a:gd name="T39" fmla="*/ 33 h 160"/>
                      <a:gd name="T40" fmla="*/ 165 w 211"/>
                      <a:gd name="T41" fmla="*/ 0 h 160"/>
                      <a:gd name="T42" fmla="*/ 197 w 211"/>
                      <a:gd name="T43" fmla="*/ 11 h 160"/>
                      <a:gd name="T44" fmla="*/ 211 w 211"/>
                      <a:gd name="T45" fmla="*/ 38 h 1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211" h="160">
                        <a:moveTo>
                          <a:pt x="98" y="38"/>
                        </a:moveTo>
                        <a:cubicBezTo>
                          <a:pt x="98" y="69"/>
                          <a:pt x="86" y="97"/>
                          <a:pt x="62" y="122"/>
                        </a:cubicBezTo>
                        <a:cubicBezTo>
                          <a:pt x="38" y="147"/>
                          <a:pt x="20" y="160"/>
                          <a:pt x="9" y="160"/>
                        </a:cubicBezTo>
                        <a:cubicBezTo>
                          <a:pt x="3" y="160"/>
                          <a:pt x="0" y="158"/>
                          <a:pt x="0" y="156"/>
                        </a:cubicBezTo>
                        <a:cubicBezTo>
                          <a:pt x="3" y="153"/>
                          <a:pt x="7" y="148"/>
                          <a:pt x="12" y="143"/>
                        </a:cubicBezTo>
                        <a:cubicBezTo>
                          <a:pt x="16" y="138"/>
                          <a:pt x="21" y="132"/>
                          <a:pt x="26" y="127"/>
                        </a:cubicBezTo>
                        <a:cubicBezTo>
                          <a:pt x="41" y="110"/>
                          <a:pt x="49" y="96"/>
                          <a:pt x="49" y="84"/>
                        </a:cubicBezTo>
                        <a:cubicBezTo>
                          <a:pt x="49" y="73"/>
                          <a:pt x="44" y="62"/>
                          <a:pt x="34" y="53"/>
                        </a:cubicBezTo>
                        <a:cubicBezTo>
                          <a:pt x="24" y="44"/>
                          <a:pt x="19" y="38"/>
                          <a:pt x="19" y="33"/>
                        </a:cubicBezTo>
                        <a:cubicBezTo>
                          <a:pt x="19" y="11"/>
                          <a:pt x="30" y="0"/>
                          <a:pt x="51" y="0"/>
                        </a:cubicBezTo>
                        <a:cubicBezTo>
                          <a:pt x="62" y="0"/>
                          <a:pt x="73" y="4"/>
                          <a:pt x="83" y="11"/>
                        </a:cubicBezTo>
                        <a:cubicBezTo>
                          <a:pt x="93" y="18"/>
                          <a:pt x="98" y="27"/>
                          <a:pt x="98" y="38"/>
                        </a:cubicBezTo>
                        <a:close/>
                        <a:moveTo>
                          <a:pt x="211" y="38"/>
                        </a:moveTo>
                        <a:cubicBezTo>
                          <a:pt x="211" y="69"/>
                          <a:pt x="199" y="97"/>
                          <a:pt x="175" y="122"/>
                        </a:cubicBezTo>
                        <a:cubicBezTo>
                          <a:pt x="151" y="147"/>
                          <a:pt x="135" y="160"/>
                          <a:pt x="127" y="160"/>
                        </a:cubicBezTo>
                        <a:cubicBezTo>
                          <a:pt x="118" y="160"/>
                          <a:pt x="114" y="159"/>
                          <a:pt x="114" y="157"/>
                        </a:cubicBezTo>
                        <a:cubicBezTo>
                          <a:pt x="114" y="155"/>
                          <a:pt x="122" y="145"/>
                          <a:pt x="138" y="127"/>
                        </a:cubicBezTo>
                        <a:cubicBezTo>
                          <a:pt x="154" y="108"/>
                          <a:pt x="162" y="94"/>
                          <a:pt x="162" y="83"/>
                        </a:cubicBezTo>
                        <a:cubicBezTo>
                          <a:pt x="162" y="72"/>
                          <a:pt x="157" y="62"/>
                          <a:pt x="147" y="53"/>
                        </a:cubicBezTo>
                        <a:cubicBezTo>
                          <a:pt x="137" y="44"/>
                          <a:pt x="132" y="38"/>
                          <a:pt x="132" y="33"/>
                        </a:cubicBezTo>
                        <a:cubicBezTo>
                          <a:pt x="132" y="11"/>
                          <a:pt x="143" y="0"/>
                          <a:pt x="165" y="0"/>
                        </a:cubicBezTo>
                        <a:cubicBezTo>
                          <a:pt x="176" y="0"/>
                          <a:pt x="187" y="4"/>
                          <a:pt x="197" y="11"/>
                        </a:cubicBezTo>
                        <a:cubicBezTo>
                          <a:pt x="206" y="18"/>
                          <a:pt x="211" y="27"/>
                          <a:pt x="211" y="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4" name="任意多边形: 形状 23"/>
                  <p:cNvSpPr>
                    <a:spLocks/>
                  </p:cNvSpPr>
                  <p:nvPr/>
                </p:nvSpPr>
                <p:spPr bwMode="auto">
                  <a:xfrm>
                    <a:off x="7437438" y="3859214"/>
                    <a:ext cx="477838" cy="360363"/>
                  </a:xfrm>
                  <a:custGeom>
                    <a:avLst/>
                    <a:gdLst>
                      <a:gd name="T0" fmla="*/ 113 w 212"/>
                      <a:gd name="T1" fmla="*/ 122 h 160"/>
                      <a:gd name="T2" fmla="*/ 150 w 212"/>
                      <a:gd name="T3" fmla="*/ 38 h 160"/>
                      <a:gd name="T4" fmla="*/ 203 w 212"/>
                      <a:gd name="T5" fmla="*/ 0 h 160"/>
                      <a:gd name="T6" fmla="*/ 212 w 212"/>
                      <a:gd name="T7" fmla="*/ 4 h 160"/>
                      <a:gd name="T8" fmla="*/ 200 w 212"/>
                      <a:gd name="T9" fmla="*/ 17 h 160"/>
                      <a:gd name="T10" fmla="*/ 186 w 212"/>
                      <a:gd name="T11" fmla="*/ 33 h 160"/>
                      <a:gd name="T12" fmla="*/ 162 w 212"/>
                      <a:gd name="T13" fmla="*/ 76 h 160"/>
                      <a:gd name="T14" fmla="*/ 177 w 212"/>
                      <a:gd name="T15" fmla="*/ 107 h 160"/>
                      <a:gd name="T16" fmla="*/ 193 w 212"/>
                      <a:gd name="T17" fmla="*/ 127 h 160"/>
                      <a:gd name="T18" fmla="*/ 160 w 212"/>
                      <a:gd name="T19" fmla="*/ 160 h 160"/>
                      <a:gd name="T20" fmla="*/ 128 w 212"/>
                      <a:gd name="T21" fmla="*/ 149 h 160"/>
                      <a:gd name="T22" fmla="*/ 113 w 212"/>
                      <a:gd name="T23" fmla="*/ 122 h 160"/>
                      <a:gd name="T24" fmla="*/ 0 w 212"/>
                      <a:gd name="T25" fmla="*/ 122 h 160"/>
                      <a:gd name="T26" fmla="*/ 36 w 212"/>
                      <a:gd name="T27" fmla="*/ 38 h 160"/>
                      <a:gd name="T28" fmla="*/ 85 w 212"/>
                      <a:gd name="T29" fmla="*/ 0 h 160"/>
                      <a:gd name="T30" fmla="*/ 98 w 212"/>
                      <a:gd name="T31" fmla="*/ 3 h 160"/>
                      <a:gd name="T32" fmla="*/ 74 w 212"/>
                      <a:gd name="T33" fmla="*/ 33 h 160"/>
                      <a:gd name="T34" fmla="*/ 50 w 212"/>
                      <a:gd name="T35" fmla="*/ 77 h 160"/>
                      <a:gd name="T36" fmla="*/ 65 w 212"/>
                      <a:gd name="T37" fmla="*/ 107 h 160"/>
                      <a:gd name="T38" fmla="*/ 80 w 212"/>
                      <a:gd name="T39" fmla="*/ 127 h 160"/>
                      <a:gd name="T40" fmla="*/ 46 w 212"/>
                      <a:gd name="T41" fmla="*/ 160 h 160"/>
                      <a:gd name="T42" fmla="*/ 15 w 212"/>
                      <a:gd name="T43" fmla="*/ 149 h 160"/>
                      <a:gd name="T44" fmla="*/ 0 w 212"/>
                      <a:gd name="T45" fmla="*/ 122 h 1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212" h="160">
                        <a:moveTo>
                          <a:pt x="113" y="122"/>
                        </a:moveTo>
                        <a:cubicBezTo>
                          <a:pt x="113" y="91"/>
                          <a:pt x="125" y="63"/>
                          <a:pt x="150" y="38"/>
                        </a:cubicBezTo>
                        <a:cubicBezTo>
                          <a:pt x="174" y="13"/>
                          <a:pt x="191" y="0"/>
                          <a:pt x="203" y="0"/>
                        </a:cubicBezTo>
                        <a:cubicBezTo>
                          <a:pt x="209" y="0"/>
                          <a:pt x="212" y="2"/>
                          <a:pt x="212" y="4"/>
                        </a:cubicBezTo>
                        <a:cubicBezTo>
                          <a:pt x="209" y="7"/>
                          <a:pt x="205" y="12"/>
                          <a:pt x="200" y="17"/>
                        </a:cubicBezTo>
                        <a:cubicBezTo>
                          <a:pt x="195" y="22"/>
                          <a:pt x="190" y="28"/>
                          <a:pt x="186" y="33"/>
                        </a:cubicBezTo>
                        <a:cubicBezTo>
                          <a:pt x="170" y="50"/>
                          <a:pt x="162" y="64"/>
                          <a:pt x="162" y="76"/>
                        </a:cubicBezTo>
                        <a:cubicBezTo>
                          <a:pt x="162" y="87"/>
                          <a:pt x="167" y="98"/>
                          <a:pt x="177" y="107"/>
                        </a:cubicBezTo>
                        <a:cubicBezTo>
                          <a:pt x="188" y="115"/>
                          <a:pt x="193" y="122"/>
                          <a:pt x="193" y="127"/>
                        </a:cubicBezTo>
                        <a:cubicBezTo>
                          <a:pt x="193" y="149"/>
                          <a:pt x="182" y="160"/>
                          <a:pt x="160" y="160"/>
                        </a:cubicBezTo>
                        <a:cubicBezTo>
                          <a:pt x="149" y="160"/>
                          <a:pt x="138" y="156"/>
                          <a:pt x="128" y="149"/>
                        </a:cubicBezTo>
                        <a:cubicBezTo>
                          <a:pt x="118" y="142"/>
                          <a:pt x="113" y="133"/>
                          <a:pt x="113" y="122"/>
                        </a:cubicBezTo>
                        <a:close/>
                        <a:moveTo>
                          <a:pt x="0" y="122"/>
                        </a:moveTo>
                        <a:cubicBezTo>
                          <a:pt x="0" y="91"/>
                          <a:pt x="12" y="63"/>
                          <a:pt x="36" y="38"/>
                        </a:cubicBezTo>
                        <a:cubicBezTo>
                          <a:pt x="60" y="13"/>
                          <a:pt x="76" y="0"/>
                          <a:pt x="85" y="0"/>
                        </a:cubicBezTo>
                        <a:cubicBezTo>
                          <a:pt x="93" y="0"/>
                          <a:pt x="98" y="1"/>
                          <a:pt x="98" y="3"/>
                        </a:cubicBezTo>
                        <a:cubicBezTo>
                          <a:pt x="98" y="5"/>
                          <a:pt x="90" y="15"/>
                          <a:pt x="74" y="33"/>
                        </a:cubicBezTo>
                        <a:cubicBezTo>
                          <a:pt x="58" y="52"/>
                          <a:pt x="50" y="66"/>
                          <a:pt x="50" y="77"/>
                        </a:cubicBezTo>
                        <a:cubicBezTo>
                          <a:pt x="50" y="88"/>
                          <a:pt x="55" y="98"/>
                          <a:pt x="65" y="107"/>
                        </a:cubicBezTo>
                        <a:cubicBezTo>
                          <a:pt x="75" y="115"/>
                          <a:pt x="80" y="122"/>
                          <a:pt x="80" y="127"/>
                        </a:cubicBezTo>
                        <a:cubicBezTo>
                          <a:pt x="80" y="149"/>
                          <a:pt x="69" y="160"/>
                          <a:pt x="46" y="160"/>
                        </a:cubicBezTo>
                        <a:cubicBezTo>
                          <a:pt x="35" y="160"/>
                          <a:pt x="25" y="156"/>
                          <a:pt x="15" y="149"/>
                        </a:cubicBezTo>
                        <a:cubicBezTo>
                          <a:pt x="5" y="142"/>
                          <a:pt x="0" y="133"/>
                          <a:pt x="0" y="1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</p:grpSp>
          <p:sp>
            <p:nvSpPr>
              <p:cNvPr id="19" name="矩形 18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5D58713D-4D52-4F7E-A480-489F098AAB3B}"/>
                  </a:ext>
                </a:extLst>
              </p:cNvPr>
              <p:cNvSpPr/>
              <p:nvPr/>
            </p:nvSpPr>
            <p:spPr>
              <a:xfrm>
                <a:off x="1544786" y="2400929"/>
                <a:ext cx="1282770" cy="23596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ma14="http://schemas.microsoft.com/office/mac/drawingml/2011/main" xmlns:p14="http://schemas.microsoft.com/office/powerpoint/2010/main" xmlns:a16="http://schemas.microsoft.com/office/drawing/2014/main" xmlns:a14="http://schemas.microsoft.com/office/drawing/2010/main" val="1"/>
                </a:ext>
              </a:extLst>
            </p:spPr>
            <p:txBody>
              <a:bodyPr wrap="none" lIns="25400" tIns="25400" rIns="25400" bIns="25400" anchor="ctr">
                <a:normAutofit fontScale="92500" lnSpcReduction="10000"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zh-CN" altLang="en-US" sz="1400" b="1" spc="30" dirty="0" smtClean="0">
                    <a:solidFill>
                      <a:schemeClr val="accent1">
                        <a:lumMod val="100000"/>
                      </a:schemeClr>
                    </a:solidFill>
                  </a:rPr>
                  <a:t>系统管理</a:t>
                </a:r>
                <a:endParaRPr lang="zh-CN" altLang="en-US" sz="1400" b="1" spc="30" dirty="0">
                  <a:solidFill>
                    <a:schemeClr val="accen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5D58713D-4D52-4F7E-A480-489F098AAB3B}"/>
                  </a:ext>
                </a:extLst>
              </p:cNvPr>
              <p:cNvSpPr/>
              <p:nvPr/>
            </p:nvSpPr>
            <p:spPr>
              <a:xfrm>
                <a:off x="4139049" y="2400929"/>
                <a:ext cx="1282770" cy="23596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ma14="http://schemas.microsoft.com/office/mac/drawingml/2011/main" xmlns:p14="http://schemas.microsoft.com/office/powerpoint/2010/main" xmlns:a16="http://schemas.microsoft.com/office/drawing/2014/main" xmlns:a14="http://schemas.microsoft.com/office/drawing/2010/main" val="1"/>
                </a:ext>
              </a:extLst>
            </p:spPr>
            <p:txBody>
              <a:bodyPr wrap="none" lIns="25400" tIns="25400" rIns="25400" bIns="25400" anchor="ctr">
                <a:normAutofit fontScale="92500" lnSpcReduction="10000"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zh-CN" altLang="en-US" sz="1400" b="1" spc="30" dirty="0" smtClean="0">
                    <a:solidFill>
                      <a:schemeClr val="accent2">
                        <a:lumMod val="100000"/>
                      </a:schemeClr>
                    </a:solidFill>
                  </a:rPr>
                  <a:t>资源管理</a:t>
                </a:r>
                <a:endParaRPr lang="zh-CN" altLang="en-US" sz="1400" b="1" spc="30" dirty="0">
                  <a:solidFill>
                    <a:schemeClr val="accent2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5D58713D-4D52-4F7E-A480-489F098AAB3B}"/>
                  </a:ext>
                </a:extLst>
              </p:cNvPr>
              <p:cNvSpPr/>
              <p:nvPr/>
            </p:nvSpPr>
            <p:spPr>
              <a:xfrm>
                <a:off x="6821412" y="2400929"/>
                <a:ext cx="1282770" cy="23596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ma14="http://schemas.microsoft.com/office/mac/drawingml/2011/main" xmlns:p14="http://schemas.microsoft.com/office/powerpoint/2010/main" xmlns:a16="http://schemas.microsoft.com/office/drawing/2014/main" xmlns:a14="http://schemas.microsoft.com/office/drawing/2010/main" val="1"/>
                </a:ext>
              </a:extLst>
            </p:spPr>
            <p:txBody>
              <a:bodyPr wrap="none" lIns="25400" tIns="25400" rIns="25400" bIns="25400" anchor="ctr">
                <a:normAutofit fontScale="92500" lnSpcReduction="10000"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zh-CN" altLang="en-US" sz="1400" b="1" spc="30" dirty="0" smtClean="0">
                    <a:solidFill>
                      <a:schemeClr val="accent3">
                        <a:lumMod val="100000"/>
                      </a:schemeClr>
                    </a:solidFill>
                  </a:rPr>
                  <a:t>业务管理</a:t>
                </a:r>
                <a:endParaRPr lang="zh-CN" altLang="en-US" sz="1400" b="1" spc="30" dirty="0">
                  <a:solidFill>
                    <a:schemeClr val="accent3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5D58713D-4D52-4F7E-A480-489F098AAB3B}"/>
                  </a:ext>
                </a:extLst>
              </p:cNvPr>
              <p:cNvSpPr/>
              <p:nvPr/>
            </p:nvSpPr>
            <p:spPr>
              <a:xfrm>
                <a:off x="9420119" y="2400929"/>
                <a:ext cx="1282770" cy="23596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ma14="http://schemas.microsoft.com/office/mac/drawingml/2011/main" xmlns:p14="http://schemas.microsoft.com/office/powerpoint/2010/main" xmlns:a16="http://schemas.microsoft.com/office/drawing/2014/main" xmlns:a14="http://schemas.microsoft.com/office/drawing/2010/main" val="1"/>
                </a:ext>
              </a:extLst>
            </p:spPr>
            <p:txBody>
              <a:bodyPr wrap="none" lIns="25400" tIns="25400" rIns="25400" bIns="25400" anchor="ctr">
                <a:normAutofit fontScale="92500" lnSpcReduction="10000"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zh-CN" altLang="en-US" sz="1400" b="1" spc="30" dirty="0" smtClean="0">
                    <a:solidFill>
                      <a:schemeClr val="accent4">
                        <a:lumMod val="100000"/>
                      </a:schemeClr>
                    </a:solidFill>
                  </a:rPr>
                  <a:t>人员管理</a:t>
                </a:r>
                <a:endParaRPr lang="zh-CN" altLang="en-US" sz="1400" b="1" spc="30" dirty="0">
                  <a:solidFill>
                    <a:schemeClr val="accent4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5D58713D-4D52-4F7E-A480-489F098AAB3B}"/>
                  </a:ext>
                </a:extLst>
              </p:cNvPr>
              <p:cNvSpPr/>
              <p:nvPr/>
            </p:nvSpPr>
            <p:spPr>
              <a:xfrm>
                <a:off x="1165325" y="2524200"/>
                <a:ext cx="2041692" cy="91515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ma14="http://schemas.microsoft.com/office/mac/drawingml/2011/main" xmlns:p14="http://schemas.microsoft.com/office/powerpoint/2010/main" xmlns:a16="http://schemas.microsoft.com/office/drawing/2014/main" xmlns:a14="http://schemas.microsoft.com/office/drawing/2010/main" val="1"/>
                </a:ext>
              </a:extLst>
            </p:spPr>
            <p:txBody>
              <a:bodyPr wrap="square" lIns="72000" tIns="72000" rIns="72000" bIns="72000" anchor="ctr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900" spc="30" dirty="0" smtClean="0"/>
                  <a:t>将常用且重复的工作交由系统自行处理</a:t>
                </a:r>
                <a:r>
                  <a:rPr lang="zh-CN" altLang="en-US" sz="900" spc="30" dirty="0"/>
                  <a:t/>
                </a:r>
                <a:br>
                  <a:rPr lang="zh-CN" altLang="en-US" sz="900" spc="30" dirty="0"/>
                </a:br>
                <a:r>
                  <a:rPr lang="zh-CN" altLang="en-US" sz="900" spc="30" dirty="0" smtClean="0"/>
                  <a:t>（系统设置</a:t>
                </a:r>
                <a:r>
                  <a:rPr lang="en-US" altLang="zh-CN" sz="900" spc="30" dirty="0" smtClean="0"/>
                  <a:t>-</a:t>
                </a:r>
                <a:r>
                  <a:rPr lang="zh-CN" altLang="en-US" sz="900" spc="30" dirty="0" smtClean="0"/>
                  <a:t>字典</a:t>
                </a:r>
                <a:r>
                  <a:rPr lang="zh-CN" altLang="en-US" sz="900" spc="30" dirty="0" smtClean="0"/>
                  <a:t>设置等</a:t>
                </a:r>
                <a:r>
                  <a:rPr lang="zh-CN" altLang="en-US" sz="900" spc="30" dirty="0" smtClean="0"/>
                  <a:t>）</a:t>
                </a:r>
                <a:endParaRPr lang="zh-CN" altLang="en-US" sz="900" spc="30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5D58713D-4D52-4F7E-A480-489F098AAB3B}"/>
                  </a:ext>
                </a:extLst>
              </p:cNvPr>
              <p:cNvSpPr/>
              <p:nvPr/>
            </p:nvSpPr>
            <p:spPr>
              <a:xfrm>
                <a:off x="3759588" y="2524200"/>
                <a:ext cx="2041692" cy="91515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ma14="http://schemas.microsoft.com/office/mac/drawingml/2011/main" xmlns:p14="http://schemas.microsoft.com/office/powerpoint/2010/main" xmlns:a16="http://schemas.microsoft.com/office/drawing/2014/main" xmlns:a14="http://schemas.microsoft.com/office/drawing/2010/main" val="1"/>
                </a:ext>
              </a:extLst>
            </p:spPr>
            <p:txBody>
              <a:bodyPr wrap="square" lIns="72000" tIns="72000" rIns="72000" bIns="72000" anchor="ctr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900" spc="30" dirty="0" smtClean="0"/>
                  <a:t>合理分配资源，节约企业成本</a:t>
                </a:r>
                <a:r>
                  <a:rPr lang="zh-CN" altLang="en-US" sz="900" spc="30" dirty="0"/>
                  <a:t/>
                </a:r>
                <a:br>
                  <a:rPr lang="zh-CN" altLang="en-US" sz="900" spc="30" dirty="0"/>
                </a:br>
                <a:r>
                  <a:rPr lang="zh-CN" altLang="en-US" sz="900" spc="30" dirty="0" smtClean="0"/>
                  <a:t>（茶园管理</a:t>
                </a:r>
                <a:r>
                  <a:rPr lang="en-US" altLang="zh-CN" sz="900" spc="30" dirty="0" smtClean="0"/>
                  <a:t>-</a:t>
                </a:r>
                <a:r>
                  <a:rPr lang="zh-CN" altLang="en-US" sz="900" spc="30" dirty="0" smtClean="0"/>
                  <a:t>采购</a:t>
                </a:r>
                <a:r>
                  <a:rPr lang="en-US" altLang="zh-CN" sz="900" spc="30" dirty="0" smtClean="0"/>
                  <a:t>-</a:t>
                </a:r>
                <a:r>
                  <a:rPr lang="zh-CN" altLang="en-US" sz="900" spc="30" dirty="0" smtClean="0"/>
                  <a:t>物料使用等）</a:t>
                </a:r>
                <a:endParaRPr lang="zh-CN" altLang="en-US" sz="900" spc="30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5D58713D-4D52-4F7E-A480-489F098AAB3B}"/>
                  </a:ext>
                </a:extLst>
              </p:cNvPr>
              <p:cNvSpPr/>
              <p:nvPr/>
            </p:nvSpPr>
            <p:spPr>
              <a:xfrm>
                <a:off x="6441951" y="2524200"/>
                <a:ext cx="2041692" cy="91515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ma14="http://schemas.microsoft.com/office/mac/drawingml/2011/main" xmlns:p14="http://schemas.microsoft.com/office/powerpoint/2010/main" xmlns:a16="http://schemas.microsoft.com/office/drawing/2014/main" xmlns:a14="http://schemas.microsoft.com/office/drawing/2010/main" val="1"/>
                </a:ext>
              </a:extLst>
            </p:spPr>
            <p:txBody>
              <a:bodyPr wrap="square" lIns="72000" tIns="72000" rIns="72000" bIns="72000" anchor="ctr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900" spc="30" dirty="0" smtClean="0"/>
                  <a:t>规范的业务流程将极大的提高产出</a:t>
                </a:r>
                <a:r>
                  <a:rPr lang="zh-CN" altLang="en-US" sz="900" spc="30" dirty="0"/>
                  <a:t/>
                </a:r>
                <a:br>
                  <a:rPr lang="zh-CN" altLang="en-US" sz="900" spc="30" dirty="0"/>
                </a:br>
                <a:r>
                  <a:rPr lang="zh-CN" altLang="en-US" sz="900" spc="30" dirty="0" smtClean="0"/>
                  <a:t>（茶园</a:t>
                </a:r>
                <a:r>
                  <a:rPr lang="en-US" altLang="zh-CN" sz="900" spc="30" dirty="0" smtClean="0"/>
                  <a:t>-</a:t>
                </a:r>
                <a:r>
                  <a:rPr lang="zh-CN" altLang="en-US" sz="900" spc="30" dirty="0" smtClean="0"/>
                  <a:t>加工</a:t>
                </a:r>
                <a:r>
                  <a:rPr lang="en-US" altLang="zh-CN" sz="900" spc="30" dirty="0" smtClean="0"/>
                  <a:t>-</a:t>
                </a:r>
                <a:r>
                  <a:rPr lang="zh-CN" altLang="en-US" sz="900" spc="30" dirty="0" smtClean="0"/>
                  <a:t>质检</a:t>
                </a:r>
                <a:r>
                  <a:rPr lang="en-US" altLang="zh-CN" sz="900" spc="30" dirty="0" smtClean="0"/>
                  <a:t>-</a:t>
                </a:r>
                <a:r>
                  <a:rPr lang="zh-CN" altLang="en-US" sz="900" spc="30" dirty="0" smtClean="0"/>
                  <a:t>入库</a:t>
                </a:r>
                <a:r>
                  <a:rPr lang="en-US" altLang="zh-CN" sz="900" spc="30" dirty="0" smtClean="0"/>
                  <a:t>-</a:t>
                </a:r>
                <a:r>
                  <a:rPr lang="zh-CN" altLang="en-US" sz="900" spc="30" dirty="0" smtClean="0"/>
                  <a:t>销售</a:t>
                </a:r>
                <a:r>
                  <a:rPr lang="en-US" altLang="zh-CN" sz="900" spc="30" dirty="0" smtClean="0"/>
                  <a:t>-</a:t>
                </a:r>
                <a:r>
                  <a:rPr lang="zh-CN" altLang="en-US" sz="900" spc="30" dirty="0" smtClean="0"/>
                  <a:t>分析）</a:t>
                </a:r>
                <a:endParaRPr lang="zh-CN" altLang="en-US" sz="900" spc="30" dirty="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5D58713D-4D52-4F7E-A480-489F098AAB3B}"/>
                  </a:ext>
                </a:extLst>
              </p:cNvPr>
              <p:cNvSpPr/>
              <p:nvPr/>
            </p:nvSpPr>
            <p:spPr>
              <a:xfrm>
                <a:off x="9040658" y="2524200"/>
                <a:ext cx="2041692" cy="91515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ma14="http://schemas.microsoft.com/office/mac/drawingml/2011/main" xmlns:p14="http://schemas.microsoft.com/office/powerpoint/2010/main" xmlns:a16="http://schemas.microsoft.com/office/drawing/2014/main" xmlns:a14="http://schemas.microsoft.com/office/drawing/2010/main" val="1"/>
                </a:ext>
              </a:extLst>
            </p:spPr>
            <p:txBody>
              <a:bodyPr wrap="square" lIns="72000" tIns="72000" rIns="72000" bIns="72000" anchor="ctr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900" spc="30" dirty="0" smtClean="0"/>
                  <a:t>茶园</a:t>
                </a:r>
                <a:r>
                  <a:rPr lang="en-US" altLang="zh-CN" sz="900" spc="30" dirty="0" smtClean="0"/>
                  <a:t>-</a:t>
                </a:r>
                <a:r>
                  <a:rPr lang="zh-CN" altLang="en-US" sz="900" spc="30" dirty="0" smtClean="0"/>
                  <a:t>销售</a:t>
                </a:r>
                <a:r>
                  <a:rPr lang="en-US" altLang="zh-CN" sz="900" spc="30" dirty="0" smtClean="0"/>
                  <a:t>-</a:t>
                </a:r>
                <a:r>
                  <a:rPr lang="zh-CN" altLang="en-US" sz="900" spc="30" dirty="0" smtClean="0"/>
                  <a:t>形成流式日志管理，记录每道工序的操作及完成状态</a:t>
                </a:r>
                <a:r>
                  <a:rPr lang="zh-CN" altLang="en-US" sz="900" spc="30" dirty="0"/>
                  <a:t/>
                </a:r>
                <a:br>
                  <a:rPr lang="zh-CN" altLang="en-US" sz="900" spc="30" dirty="0"/>
                </a:br>
                <a:r>
                  <a:rPr lang="zh-CN" altLang="en-US" sz="900" spc="30" dirty="0" smtClean="0"/>
                  <a:t>（茶园管理</a:t>
                </a:r>
                <a:r>
                  <a:rPr lang="en-US" altLang="zh-CN" sz="900" spc="30" dirty="0" smtClean="0"/>
                  <a:t>-</a:t>
                </a:r>
                <a:r>
                  <a:rPr lang="zh-CN" altLang="en-US" sz="900" spc="30" dirty="0" smtClean="0"/>
                  <a:t>入库质检</a:t>
                </a:r>
                <a:r>
                  <a:rPr lang="en-US" altLang="zh-CN" sz="900" spc="30" dirty="0" smtClean="0"/>
                  <a:t>-</a:t>
                </a:r>
                <a:r>
                  <a:rPr lang="zh-CN" altLang="en-US" sz="900" spc="30" dirty="0" smtClean="0"/>
                  <a:t>销售等等）</a:t>
                </a:r>
                <a:endParaRPr lang="zh-CN" altLang="en-US" sz="900" spc="30" dirty="0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34536" y="4473116"/>
              <a:ext cx="10658302" cy="981450"/>
              <a:chOff x="1094750" y="2960948"/>
              <a:chExt cx="8930887" cy="98145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1094750" y="2960948"/>
                <a:ext cx="2205077" cy="981450"/>
                <a:chOff x="1094750" y="2960948"/>
                <a:chExt cx="2205077" cy="981450"/>
              </a:xfrm>
            </p:grpSpPr>
            <p:sp>
              <p:nvSpPr>
                <p:cNvPr id="16" name="文本框 59"/>
                <p:cNvSpPr txBox="1"/>
                <p:nvPr/>
              </p:nvSpPr>
              <p:spPr>
                <a:xfrm>
                  <a:off x="1486040" y="2960948"/>
                  <a:ext cx="1530800" cy="340519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zh-CN" altLang="en-US" sz="1400" dirty="0" smtClean="0">
                      <a:solidFill>
                        <a:schemeClr val="bg2">
                          <a:lumMod val="10000"/>
                        </a:schemeClr>
                      </a:solidFill>
                    </a:rPr>
                    <a:t>管理员</a:t>
                  </a:r>
                  <a:endParaRPr lang="zh-CN" altLang="en-US" sz="14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17" name="文本框 60"/>
                <p:cNvSpPr txBox="1">
                  <a:spLocks/>
                </p:cNvSpPr>
                <p:nvPr/>
              </p:nvSpPr>
              <p:spPr bwMode="auto">
                <a:xfrm>
                  <a:off x="1094750" y="3368168"/>
                  <a:ext cx="2205077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>
                    <a:lnSpc>
                      <a:spcPct val="120000"/>
                    </a:lnSpc>
                    <a:defRPr/>
                  </a:pPr>
                  <a:r>
                    <a:rPr lang="zh-CN" altLang="en-US" sz="1000" dirty="0"/>
                    <a:t/>
                  </a:r>
                  <a:br>
                    <a:rPr lang="zh-CN" altLang="en-US" sz="1000" dirty="0"/>
                  </a:br>
                  <a:endParaRPr lang="zh-CN" altLang="en-US" sz="1000" dirty="0"/>
                </a:p>
              </p:txBody>
            </p:sp>
          </p:grpSp>
          <p:sp>
            <p:nvSpPr>
              <p:cNvPr id="14" name="文本框 57"/>
              <p:cNvSpPr txBox="1"/>
              <p:nvPr/>
            </p:nvSpPr>
            <p:spPr>
              <a:xfrm>
                <a:off x="3709925" y="2960948"/>
                <a:ext cx="1530800" cy="340519"/>
              </a:xfrm>
              <a:prstGeom prst="roundRect">
                <a:avLst/>
              </a:prstGeom>
              <a:solidFill>
                <a:schemeClr val="accent2"/>
              </a:solidFill>
            </p:spPr>
            <p:txBody>
              <a:bodyPr wrap="none">
                <a:normAutofit/>
              </a:bodyPr>
              <a:lstStyle/>
              <a:p>
                <a:pPr algn="ctr"/>
                <a:r>
                  <a:rPr lang="zh-CN" altLang="en-US" sz="1400" dirty="0" smtClean="0">
                    <a:solidFill>
                      <a:schemeClr val="bg2">
                        <a:lumMod val="10000"/>
                      </a:schemeClr>
                    </a:solidFill>
                  </a:rPr>
                  <a:t>财务，采购</a:t>
                </a:r>
                <a:endParaRPr lang="zh-CN" altLang="en-US" sz="14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5596672" y="2960948"/>
                <a:ext cx="2205078" cy="981450"/>
                <a:chOff x="3497670" y="2960948"/>
                <a:chExt cx="2205078" cy="981450"/>
              </a:xfrm>
            </p:grpSpPr>
            <p:sp>
              <p:nvSpPr>
                <p:cNvPr id="12" name="文本框 55"/>
                <p:cNvSpPr txBox="1"/>
                <p:nvPr/>
              </p:nvSpPr>
              <p:spPr>
                <a:xfrm>
                  <a:off x="3834808" y="2960948"/>
                  <a:ext cx="1530800" cy="340519"/>
                </a:xfrm>
                <a:prstGeom prst="roundRect">
                  <a:avLst/>
                </a:prstGeom>
                <a:solidFill>
                  <a:schemeClr val="accent3"/>
                </a:solidFill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zh-CN" altLang="en-US" sz="1400" dirty="0" smtClean="0">
                      <a:solidFill>
                        <a:schemeClr val="bg2">
                          <a:lumMod val="10000"/>
                        </a:schemeClr>
                      </a:solidFill>
                    </a:rPr>
                    <a:t>工作流衔接</a:t>
                  </a:r>
                  <a:endParaRPr lang="zh-CN" altLang="en-US" sz="14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13" name="文本框 56"/>
                <p:cNvSpPr txBox="1">
                  <a:spLocks/>
                </p:cNvSpPr>
                <p:nvPr/>
              </p:nvSpPr>
              <p:spPr bwMode="auto">
                <a:xfrm>
                  <a:off x="3497670" y="3368168"/>
                  <a:ext cx="2205078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>
                    <a:lnSpc>
                      <a:spcPct val="120000"/>
                    </a:lnSpc>
                    <a:defRPr/>
                  </a:pPr>
                  <a:endParaRPr lang="zh-CN" altLang="en-US" sz="1000" dirty="0"/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7820559" y="2960948"/>
                <a:ext cx="2205078" cy="981450"/>
                <a:chOff x="3497672" y="2960948"/>
                <a:chExt cx="2205078" cy="981450"/>
              </a:xfrm>
            </p:grpSpPr>
            <p:sp>
              <p:nvSpPr>
                <p:cNvPr id="10" name="文本框 53"/>
                <p:cNvSpPr txBox="1"/>
                <p:nvPr/>
              </p:nvSpPr>
              <p:spPr>
                <a:xfrm>
                  <a:off x="3834808" y="2960948"/>
                  <a:ext cx="1530800" cy="340519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zh-CN" altLang="en-US" sz="1400" dirty="0">
                      <a:solidFill>
                        <a:schemeClr val="bg2">
                          <a:lumMod val="10000"/>
                        </a:schemeClr>
                      </a:solidFill>
                    </a:rPr>
                    <a:t>茶</a:t>
                  </a:r>
                  <a:r>
                    <a:rPr lang="zh-CN" altLang="en-US" sz="1400" dirty="0" smtClean="0">
                      <a:solidFill>
                        <a:schemeClr val="bg2">
                          <a:lumMod val="10000"/>
                        </a:schemeClr>
                      </a:solidFill>
                    </a:rPr>
                    <a:t>溯源</a:t>
                  </a:r>
                  <a:endParaRPr lang="zh-CN" altLang="en-US" sz="14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11" name="文本框 54"/>
                <p:cNvSpPr txBox="1">
                  <a:spLocks/>
                </p:cNvSpPr>
                <p:nvPr/>
              </p:nvSpPr>
              <p:spPr bwMode="auto">
                <a:xfrm>
                  <a:off x="3497672" y="3368168"/>
                  <a:ext cx="2205078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>
                    <a:lnSpc>
                      <a:spcPct val="120000"/>
                    </a:lnSpc>
                    <a:defRPr/>
                  </a:pPr>
                  <a:endParaRPr lang="zh-CN" altLang="en-US" sz="1000" dirty="0"/>
                </a:p>
              </p:txBody>
            </p:sp>
          </p:grpSp>
        </p:grpSp>
      </p:grpSp>
      <p:sp>
        <p:nvSpPr>
          <p:cNvPr id="47" name="文本框 23"/>
          <p:cNvSpPr txBox="1"/>
          <p:nvPr/>
        </p:nvSpPr>
        <p:spPr>
          <a:xfrm>
            <a:off x="503355" y="270913"/>
            <a:ext cx="4364391" cy="135723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 smtClean="0"/>
              <a:t>系统核心结构</a:t>
            </a:r>
            <a:endParaRPr lang="en-US" altLang="zh-CN" sz="3600" b="1" dirty="0" smtClean="0"/>
          </a:p>
        </p:txBody>
      </p:sp>
      <p:sp>
        <p:nvSpPr>
          <p:cNvPr id="48" name="文本框 47"/>
          <p:cNvSpPr txBox="1"/>
          <p:nvPr/>
        </p:nvSpPr>
        <p:spPr>
          <a:xfrm>
            <a:off x="503355" y="1006018"/>
            <a:ext cx="4284992" cy="384478"/>
          </a:xfrm>
          <a:prstGeom prst="rect">
            <a:avLst/>
          </a:prstGeom>
          <a:noFill/>
        </p:spPr>
        <p:txBody>
          <a:bodyPr wrap="square"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更直观的了解企业业务的最新进展，合理分配资源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069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241980"/>
            <a:ext cx="12192000" cy="405055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959961" y="1597006"/>
            <a:ext cx="7715474" cy="3203979"/>
            <a:chOff x="765352" y="1475320"/>
            <a:chExt cx="10707245" cy="4446352"/>
          </a:xfrm>
          <a:solidFill>
            <a:schemeClr val="tx1">
              <a:alpha val="80000"/>
            </a:schemeClr>
          </a:solidFill>
        </p:grpSpPr>
        <p:cxnSp>
          <p:nvCxnSpPr>
            <p:cNvPr id="4" name="Straight Connector 23"/>
            <p:cNvCxnSpPr/>
            <p:nvPr/>
          </p:nvCxnSpPr>
          <p:spPr>
            <a:xfrm flipH="1" flipV="1">
              <a:off x="4940551" y="2121648"/>
              <a:ext cx="451747" cy="481357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26"/>
            <p:cNvCxnSpPr/>
            <p:nvPr/>
          </p:nvCxnSpPr>
          <p:spPr>
            <a:xfrm flipH="1">
              <a:off x="4473814" y="4266816"/>
              <a:ext cx="845245" cy="638605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28"/>
            <p:cNvCxnSpPr/>
            <p:nvPr/>
          </p:nvCxnSpPr>
          <p:spPr>
            <a:xfrm flipH="1">
              <a:off x="4367808" y="3565816"/>
              <a:ext cx="729739" cy="0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32"/>
            <p:cNvCxnSpPr/>
            <p:nvPr/>
          </p:nvCxnSpPr>
          <p:spPr>
            <a:xfrm flipH="1" flipV="1">
              <a:off x="3974354" y="2503755"/>
              <a:ext cx="1191869" cy="523768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4"/>
            <p:cNvCxnSpPr/>
            <p:nvPr/>
          </p:nvCxnSpPr>
          <p:spPr>
            <a:xfrm flipH="1">
              <a:off x="2644280" y="2640273"/>
              <a:ext cx="499641" cy="550879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36"/>
            <p:cNvCxnSpPr/>
            <p:nvPr/>
          </p:nvCxnSpPr>
          <p:spPr>
            <a:xfrm flipH="1" flipV="1">
              <a:off x="2748592" y="4047959"/>
              <a:ext cx="1076349" cy="926073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9"/>
            <p:cNvCxnSpPr/>
            <p:nvPr/>
          </p:nvCxnSpPr>
          <p:spPr>
            <a:xfrm flipH="1">
              <a:off x="1723216" y="4039512"/>
              <a:ext cx="532357" cy="914597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41"/>
            <p:cNvCxnSpPr/>
            <p:nvPr/>
          </p:nvCxnSpPr>
          <p:spPr>
            <a:xfrm flipV="1">
              <a:off x="1679518" y="5150869"/>
              <a:ext cx="2081972" cy="27631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44"/>
            <p:cNvCxnSpPr/>
            <p:nvPr/>
          </p:nvCxnSpPr>
          <p:spPr>
            <a:xfrm flipH="1" flipV="1">
              <a:off x="1279792" y="2503756"/>
              <a:ext cx="622949" cy="634893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46"/>
            <p:cNvCxnSpPr/>
            <p:nvPr/>
          </p:nvCxnSpPr>
          <p:spPr>
            <a:xfrm flipV="1">
              <a:off x="1432143" y="2223479"/>
              <a:ext cx="1599292" cy="174308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50"/>
            <p:cNvCxnSpPr/>
            <p:nvPr/>
          </p:nvCxnSpPr>
          <p:spPr>
            <a:xfrm flipH="1" flipV="1">
              <a:off x="1199458" y="2640274"/>
              <a:ext cx="314581" cy="2323799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7"/>
            <p:cNvSpPr/>
            <p:nvPr/>
          </p:nvSpPr>
          <p:spPr>
            <a:xfrm>
              <a:off x="1591267" y="2893711"/>
              <a:ext cx="1440160" cy="1440160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 anchor="ctr" anchorCtr="1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kern="0" dirty="0">
                  <a:solidFill>
                    <a:prstClr val="black"/>
                  </a:solidFill>
                </a:rPr>
                <a:t>茶园管理</a:t>
              </a:r>
              <a:endParaRPr lang="en-US" altLang="zh-CN" sz="1400" kern="0" dirty="0">
                <a:solidFill>
                  <a:prstClr val="black"/>
                </a:solidFill>
              </a:endParaRPr>
            </a:p>
          </p:txBody>
        </p:sp>
        <p:cxnSp>
          <p:nvCxnSpPr>
            <p:cNvPr id="16" name="Straight Connector 55"/>
            <p:cNvCxnSpPr/>
            <p:nvPr/>
          </p:nvCxnSpPr>
          <p:spPr>
            <a:xfrm flipH="1" flipV="1">
              <a:off x="3676013" y="2701237"/>
              <a:ext cx="470876" cy="695747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8"/>
            <p:cNvSpPr/>
            <p:nvPr/>
          </p:nvSpPr>
          <p:spPr>
            <a:xfrm>
              <a:off x="2767229" y="1595016"/>
              <a:ext cx="1323473" cy="1323473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 anchor="ctr" anchorCtr="1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kern="0" dirty="0" smtClean="0">
                  <a:solidFill>
                    <a:prstClr val="black"/>
                  </a:solidFill>
                </a:rPr>
                <a:t>耗材管理</a:t>
              </a:r>
              <a:endParaRPr lang="en-US" sz="1400" kern="0" dirty="0">
                <a:solidFill>
                  <a:prstClr val="black"/>
                </a:solidFill>
              </a:endParaRPr>
            </a:p>
          </p:txBody>
        </p:sp>
        <p:cxnSp>
          <p:nvCxnSpPr>
            <p:cNvPr id="18" name="Straight Connector 57"/>
            <p:cNvCxnSpPr/>
            <p:nvPr/>
          </p:nvCxnSpPr>
          <p:spPr>
            <a:xfrm flipV="1">
              <a:off x="4238385" y="3699305"/>
              <a:ext cx="1" cy="1135025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6"/>
            <p:cNvSpPr/>
            <p:nvPr/>
          </p:nvSpPr>
          <p:spPr>
            <a:xfrm>
              <a:off x="3503714" y="4496559"/>
              <a:ext cx="1267860" cy="1267860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 anchor="ctr" anchorCtr="1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kern="0" dirty="0" smtClean="0">
                  <a:solidFill>
                    <a:prstClr val="black"/>
                  </a:solidFill>
                </a:rPr>
                <a:t>产品加工</a:t>
              </a:r>
              <a:endParaRPr lang="en-US" sz="1400" kern="0" dirty="0">
                <a:solidFill>
                  <a:prstClr val="black"/>
                </a:solidFill>
              </a:endParaRPr>
            </a:p>
          </p:txBody>
        </p:sp>
        <p:cxnSp>
          <p:nvCxnSpPr>
            <p:cNvPr id="20" name="Straight Connector 61"/>
            <p:cNvCxnSpPr/>
            <p:nvPr/>
          </p:nvCxnSpPr>
          <p:spPr>
            <a:xfrm flipH="1">
              <a:off x="7248137" y="2364303"/>
              <a:ext cx="421676" cy="357096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64"/>
            <p:cNvCxnSpPr/>
            <p:nvPr/>
          </p:nvCxnSpPr>
          <p:spPr>
            <a:xfrm flipH="1" flipV="1">
              <a:off x="7103147" y="4416899"/>
              <a:ext cx="882163" cy="1114267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67"/>
            <p:cNvCxnSpPr/>
            <p:nvPr/>
          </p:nvCxnSpPr>
          <p:spPr>
            <a:xfrm flipH="1" flipV="1">
              <a:off x="8074592" y="2324880"/>
              <a:ext cx="805717" cy="178877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69"/>
            <p:cNvCxnSpPr/>
            <p:nvPr/>
          </p:nvCxnSpPr>
          <p:spPr>
            <a:xfrm flipH="1" flipV="1">
              <a:off x="7820758" y="2461391"/>
              <a:ext cx="675509" cy="1496904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71"/>
            <p:cNvCxnSpPr/>
            <p:nvPr/>
          </p:nvCxnSpPr>
          <p:spPr>
            <a:xfrm flipH="1" flipV="1">
              <a:off x="7476874" y="3732721"/>
              <a:ext cx="827371" cy="379528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73"/>
            <p:cNvCxnSpPr/>
            <p:nvPr/>
          </p:nvCxnSpPr>
          <p:spPr>
            <a:xfrm flipH="1">
              <a:off x="8207225" y="4905423"/>
              <a:ext cx="410157" cy="752447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75"/>
            <p:cNvCxnSpPr/>
            <p:nvPr/>
          </p:nvCxnSpPr>
          <p:spPr>
            <a:xfrm flipH="1">
              <a:off x="9360363" y="3627514"/>
              <a:ext cx="1106424" cy="330785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77"/>
            <p:cNvCxnSpPr/>
            <p:nvPr/>
          </p:nvCxnSpPr>
          <p:spPr>
            <a:xfrm flipH="1" flipV="1">
              <a:off x="9298600" y="4496559"/>
              <a:ext cx="1168187" cy="225747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79"/>
            <p:cNvCxnSpPr/>
            <p:nvPr/>
          </p:nvCxnSpPr>
          <p:spPr>
            <a:xfrm flipH="1">
              <a:off x="8941760" y="2819743"/>
              <a:ext cx="186555" cy="899208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81"/>
            <p:cNvCxnSpPr/>
            <p:nvPr/>
          </p:nvCxnSpPr>
          <p:spPr>
            <a:xfrm flipH="1">
              <a:off x="9552390" y="2230673"/>
              <a:ext cx="976164" cy="227433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83"/>
            <p:cNvCxnSpPr/>
            <p:nvPr/>
          </p:nvCxnSpPr>
          <p:spPr>
            <a:xfrm flipH="1" flipV="1">
              <a:off x="10528560" y="2229288"/>
              <a:ext cx="383649" cy="1008457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85"/>
            <p:cNvCxnSpPr/>
            <p:nvPr/>
          </p:nvCxnSpPr>
          <p:spPr>
            <a:xfrm flipH="1" flipV="1">
              <a:off x="9515630" y="2765639"/>
              <a:ext cx="1191869" cy="523768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86"/>
            <p:cNvCxnSpPr/>
            <p:nvPr/>
          </p:nvCxnSpPr>
          <p:spPr>
            <a:xfrm flipV="1">
              <a:off x="10772431" y="3604761"/>
              <a:ext cx="167013" cy="1196200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9"/>
            <p:cNvSpPr/>
            <p:nvPr/>
          </p:nvSpPr>
          <p:spPr>
            <a:xfrm>
              <a:off x="8112224" y="3599720"/>
              <a:ext cx="1440160" cy="1440160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 anchor="ctr" anchorCtr="1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kern="0" dirty="0" smtClean="0">
                  <a:solidFill>
                    <a:prstClr val="black"/>
                  </a:solidFill>
                </a:rPr>
                <a:t>数据分析</a:t>
              </a:r>
              <a:endParaRPr lang="en-US" sz="1400" kern="0" dirty="0">
                <a:solidFill>
                  <a:prstClr val="black"/>
                </a:solidFill>
              </a:endParaRPr>
            </a:p>
          </p:txBody>
        </p:sp>
        <p:sp>
          <p:nvSpPr>
            <p:cNvPr id="34" name="Oval 11"/>
            <p:cNvSpPr/>
            <p:nvPr/>
          </p:nvSpPr>
          <p:spPr>
            <a:xfrm>
              <a:off x="10416480" y="3049108"/>
              <a:ext cx="1056117" cy="1056117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 anchor="ctr" anchorCtr="1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kern="0" dirty="0" smtClean="0">
                  <a:solidFill>
                    <a:prstClr val="black"/>
                  </a:solidFill>
                </a:rPr>
                <a:t>分销管理</a:t>
              </a:r>
              <a:endParaRPr lang="en-US" sz="1400" kern="0" dirty="0">
                <a:solidFill>
                  <a:prstClr val="black"/>
                </a:solidFill>
              </a:endParaRPr>
            </a:p>
          </p:txBody>
        </p:sp>
        <p:sp>
          <p:nvSpPr>
            <p:cNvPr id="35" name="Oval 10"/>
            <p:cNvSpPr/>
            <p:nvPr/>
          </p:nvSpPr>
          <p:spPr>
            <a:xfrm>
              <a:off x="8617384" y="2014608"/>
              <a:ext cx="1219427" cy="1219427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 anchor="ctr" anchorCtr="1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kern="0" dirty="0" smtClean="0">
                  <a:solidFill>
                    <a:prstClr val="black"/>
                  </a:solidFill>
                </a:rPr>
                <a:t>质量管理</a:t>
              </a:r>
              <a:endParaRPr lang="en-US" sz="1400" kern="0" dirty="0">
                <a:solidFill>
                  <a:prstClr val="black"/>
                </a:solidFill>
              </a:endParaRPr>
            </a:p>
          </p:txBody>
        </p:sp>
        <p:sp>
          <p:nvSpPr>
            <p:cNvPr id="36" name="Oval 16"/>
            <p:cNvSpPr/>
            <p:nvPr/>
          </p:nvSpPr>
          <p:spPr>
            <a:xfrm>
              <a:off x="7486362" y="1909436"/>
              <a:ext cx="692409" cy="692409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500" dirty="0"/>
            </a:p>
          </p:txBody>
        </p:sp>
        <p:grpSp>
          <p:nvGrpSpPr>
            <p:cNvPr id="37" name="Group 2"/>
            <p:cNvGrpSpPr/>
            <p:nvPr/>
          </p:nvGrpSpPr>
          <p:grpSpPr>
            <a:xfrm>
              <a:off x="765352" y="1475320"/>
              <a:ext cx="10657569" cy="4382832"/>
              <a:chOff x="574014" y="1106491"/>
              <a:chExt cx="7993183" cy="3287126"/>
            </a:xfrm>
            <a:grpFill/>
          </p:grpSpPr>
          <p:sp>
            <p:nvSpPr>
              <p:cNvPr id="54" name="Oval 93"/>
              <p:cNvSpPr/>
              <p:nvPr/>
            </p:nvSpPr>
            <p:spPr>
              <a:xfrm>
                <a:off x="2499273" y="2774478"/>
                <a:ext cx="325585" cy="325585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500" dirty="0"/>
              </a:p>
            </p:txBody>
          </p:sp>
          <p:sp>
            <p:nvSpPr>
              <p:cNvPr id="55" name="Oval 94"/>
              <p:cNvSpPr/>
              <p:nvPr/>
            </p:nvSpPr>
            <p:spPr>
              <a:xfrm>
                <a:off x="8241612" y="1635548"/>
                <a:ext cx="325585" cy="325585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500" dirty="0"/>
              </a:p>
            </p:txBody>
          </p:sp>
          <p:sp>
            <p:nvSpPr>
              <p:cNvPr id="56" name="Oval 95"/>
              <p:cNvSpPr/>
              <p:nvPr/>
            </p:nvSpPr>
            <p:spPr>
              <a:xfrm>
                <a:off x="574014" y="3078922"/>
                <a:ext cx="325585" cy="325585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500" dirty="0"/>
              </a:p>
            </p:txBody>
          </p:sp>
          <p:sp>
            <p:nvSpPr>
              <p:cNvPr id="57" name="Oval 96"/>
              <p:cNvSpPr/>
              <p:nvPr/>
            </p:nvSpPr>
            <p:spPr>
              <a:xfrm>
                <a:off x="1259638" y="1203601"/>
                <a:ext cx="325585" cy="325585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500" dirty="0"/>
              </a:p>
            </p:txBody>
          </p:sp>
          <p:sp>
            <p:nvSpPr>
              <p:cNvPr id="58" name="Oval 97"/>
              <p:cNvSpPr/>
              <p:nvPr/>
            </p:nvSpPr>
            <p:spPr>
              <a:xfrm>
                <a:off x="4553676" y="1106491"/>
                <a:ext cx="325585" cy="325585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500" dirty="0"/>
              </a:p>
            </p:txBody>
          </p:sp>
          <p:sp>
            <p:nvSpPr>
              <p:cNvPr id="59" name="Oval 98"/>
              <p:cNvSpPr/>
              <p:nvPr/>
            </p:nvSpPr>
            <p:spPr>
              <a:xfrm>
                <a:off x="4139958" y="3863151"/>
                <a:ext cx="325585" cy="325585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500" dirty="0"/>
              </a:p>
            </p:txBody>
          </p:sp>
          <p:sp>
            <p:nvSpPr>
              <p:cNvPr id="60" name="Oval 99"/>
              <p:cNvSpPr/>
              <p:nvPr/>
            </p:nvSpPr>
            <p:spPr>
              <a:xfrm>
                <a:off x="1691681" y="3966807"/>
                <a:ext cx="325585" cy="325585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500" dirty="0"/>
              </a:p>
            </p:txBody>
          </p:sp>
          <p:sp>
            <p:nvSpPr>
              <p:cNvPr id="61" name="Oval 100"/>
              <p:cNvSpPr/>
              <p:nvPr/>
            </p:nvSpPr>
            <p:spPr>
              <a:xfrm>
                <a:off x="7164295" y="4068032"/>
                <a:ext cx="325585" cy="325585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500" dirty="0"/>
              </a:p>
            </p:txBody>
          </p:sp>
          <p:sp>
            <p:nvSpPr>
              <p:cNvPr id="62" name="Oval 101"/>
              <p:cNvSpPr/>
              <p:nvPr/>
            </p:nvSpPr>
            <p:spPr>
              <a:xfrm>
                <a:off x="5638616" y="3200504"/>
                <a:ext cx="214503" cy="214503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500" dirty="0"/>
              </a:p>
            </p:txBody>
          </p:sp>
          <p:sp>
            <p:nvSpPr>
              <p:cNvPr id="63" name="Oval 102"/>
              <p:cNvSpPr/>
              <p:nvPr/>
            </p:nvSpPr>
            <p:spPr>
              <a:xfrm>
                <a:off x="6292924" y="1324823"/>
                <a:ext cx="214503" cy="214503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500" dirty="0"/>
              </a:p>
            </p:txBody>
          </p:sp>
          <p:sp>
            <p:nvSpPr>
              <p:cNvPr id="64" name="Oval 103"/>
              <p:cNvSpPr/>
              <p:nvPr/>
            </p:nvSpPr>
            <p:spPr>
              <a:xfrm>
                <a:off x="2089640" y="3380981"/>
                <a:ext cx="214503" cy="214503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500" dirty="0"/>
              </a:p>
            </p:txBody>
          </p:sp>
          <p:sp>
            <p:nvSpPr>
              <p:cNvPr id="65" name="Oval 104"/>
              <p:cNvSpPr/>
              <p:nvPr/>
            </p:nvSpPr>
            <p:spPr>
              <a:xfrm>
                <a:off x="5196995" y="4060166"/>
                <a:ext cx="131265" cy="131265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500" dirty="0"/>
              </a:p>
            </p:txBody>
          </p:sp>
          <p:sp>
            <p:nvSpPr>
              <p:cNvPr id="66" name="Oval 105"/>
              <p:cNvSpPr/>
              <p:nvPr/>
            </p:nvSpPr>
            <p:spPr>
              <a:xfrm>
                <a:off x="7136722" y="2395050"/>
                <a:ext cx="325585" cy="325585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500" dirty="0"/>
              </a:p>
            </p:txBody>
          </p:sp>
        </p:grpSp>
        <p:sp>
          <p:nvSpPr>
            <p:cNvPr id="38" name="Oval 14"/>
            <p:cNvSpPr/>
            <p:nvPr/>
          </p:nvSpPr>
          <p:spPr>
            <a:xfrm>
              <a:off x="835900" y="2084852"/>
              <a:ext cx="768084" cy="768086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500" dirty="0"/>
            </a:p>
          </p:txBody>
        </p:sp>
        <p:sp>
          <p:nvSpPr>
            <p:cNvPr id="39" name="Oval 12"/>
            <p:cNvSpPr/>
            <p:nvPr/>
          </p:nvSpPr>
          <p:spPr>
            <a:xfrm>
              <a:off x="3887762" y="3269347"/>
              <a:ext cx="688949" cy="688949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500" dirty="0"/>
            </a:p>
          </p:txBody>
        </p:sp>
        <p:sp>
          <p:nvSpPr>
            <p:cNvPr id="40" name="Oval 13"/>
            <p:cNvSpPr/>
            <p:nvPr/>
          </p:nvSpPr>
          <p:spPr>
            <a:xfrm>
              <a:off x="1219943" y="4766824"/>
              <a:ext cx="768084" cy="768086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500" dirty="0"/>
            </a:p>
          </p:txBody>
        </p:sp>
        <p:sp>
          <p:nvSpPr>
            <p:cNvPr id="41" name="Oval 15"/>
            <p:cNvSpPr/>
            <p:nvPr/>
          </p:nvSpPr>
          <p:spPr>
            <a:xfrm>
              <a:off x="4473822" y="1632471"/>
              <a:ext cx="692408" cy="692410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500" dirty="0"/>
            </a:p>
          </p:txBody>
        </p:sp>
        <p:sp>
          <p:nvSpPr>
            <p:cNvPr id="42" name="Oval 18"/>
            <p:cNvSpPr/>
            <p:nvPr/>
          </p:nvSpPr>
          <p:spPr>
            <a:xfrm>
              <a:off x="7804159" y="5206993"/>
              <a:ext cx="714679" cy="714679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500" dirty="0"/>
            </a:p>
          </p:txBody>
        </p:sp>
        <p:sp>
          <p:nvSpPr>
            <p:cNvPr id="43" name="Oval 17"/>
            <p:cNvSpPr/>
            <p:nvPr/>
          </p:nvSpPr>
          <p:spPr>
            <a:xfrm>
              <a:off x="10224459" y="1775520"/>
              <a:ext cx="687741" cy="687741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500" dirty="0"/>
            </a:p>
          </p:txBody>
        </p:sp>
        <p:sp>
          <p:nvSpPr>
            <p:cNvPr id="44" name="Oval 19"/>
            <p:cNvSpPr/>
            <p:nvPr/>
          </p:nvSpPr>
          <p:spPr>
            <a:xfrm>
              <a:off x="10351323" y="4463820"/>
              <a:ext cx="714679" cy="714679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500" dirty="0"/>
            </a:p>
          </p:txBody>
        </p:sp>
        <p:sp>
          <p:nvSpPr>
            <p:cNvPr id="45" name="Oval 5"/>
            <p:cNvSpPr/>
            <p:nvPr/>
          </p:nvSpPr>
          <p:spPr>
            <a:xfrm>
              <a:off x="5179994" y="2397784"/>
              <a:ext cx="2399078" cy="2317941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kern="0" dirty="0" smtClean="0">
                  <a:solidFill>
                    <a:prstClr val="black"/>
                  </a:solidFill>
                </a:rPr>
                <a:t>库存管理</a:t>
              </a:r>
              <a:endParaRPr lang="en-US" sz="2000" b="1" kern="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54170" y="5289113"/>
            <a:ext cx="10773051" cy="1048729"/>
            <a:chOff x="767797" y="4769218"/>
            <a:chExt cx="11213009" cy="1048729"/>
          </a:xfrm>
        </p:grpSpPr>
        <p:grpSp>
          <p:nvGrpSpPr>
            <p:cNvPr id="68" name="组合 67"/>
            <p:cNvGrpSpPr/>
            <p:nvPr/>
          </p:nvGrpSpPr>
          <p:grpSpPr>
            <a:xfrm>
              <a:off x="767797" y="4769218"/>
              <a:ext cx="2688236" cy="1048729"/>
              <a:chOff x="1162339" y="4769218"/>
              <a:chExt cx="2688236" cy="1048729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2009925" y="4769218"/>
                <a:ext cx="993071" cy="338554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1600" b="1" kern="0" spc="-100" dirty="0" smtClean="0"/>
                  <a:t>茶园管理</a:t>
                </a:r>
                <a:endParaRPr lang="en-US" altLang="zh-CN" sz="1600" b="1" kern="0" spc="-100" dirty="0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1162339" y="5217783"/>
                <a:ext cx="2688236" cy="6001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25425" lvl="0" indent="-225425" algn="ctr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zh-CN" sz="1100" dirty="0" smtClean="0"/>
                  <a:t>记录茶园</a:t>
                </a:r>
                <a:r>
                  <a:rPr lang="zh-CN" altLang="en-US" sz="1100" dirty="0" smtClean="0"/>
                  <a:t>状态</a:t>
                </a:r>
                <a:r>
                  <a:rPr lang="zh-CN" altLang="zh-CN" sz="1100" dirty="0" smtClean="0"/>
                  <a:t>，</a:t>
                </a:r>
                <a:r>
                  <a:rPr lang="zh-CN" altLang="en-US" sz="1100" dirty="0" smtClean="0"/>
                  <a:t>工序流程</a:t>
                </a:r>
                <a:r>
                  <a:rPr lang="zh-CN" altLang="zh-CN" sz="1100" dirty="0" smtClean="0"/>
                  <a:t>，</a:t>
                </a:r>
                <a:r>
                  <a:rPr lang="zh-CN" altLang="zh-CN" sz="1100" dirty="0"/>
                  <a:t>茶叶采摘</a:t>
                </a:r>
                <a:r>
                  <a:rPr lang="zh-CN" altLang="zh-CN" sz="1100" dirty="0" smtClean="0"/>
                  <a:t>等</a:t>
                </a:r>
                <a:endParaRPr lang="en-US" altLang="zh-CN" sz="1100" dirty="0" smtClean="0"/>
              </a:p>
              <a:p>
                <a:pPr marL="225425" lvl="0" indent="-225425" algn="ctr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100" kern="0" dirty="0" smtClean="0"/>
                  <a:t>（茶园收获</a:t>
                </a:r>
                <a:r>
                  <a:rPr lang="en-US" altLang="zh-CN" sz="1100" kern="0" dirty="0" smtClean="0"/>
                  <a:t>-</a:t>
                </a:r>
                <a:r>
                  <a:rPr lang="zh-CN" altLang="en-US" sz="1100" kern="0" dirty="0" smtClean="0"/>
                  <a:t>加工管理）</a:t>
                </a:r>
                <a:endParaRPr lang="en-US" altLang="zh-CN" sz="1100" kern="0" dirty="0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3867999" y="4769218"/>
              <a:ext cx="2247760" cy="1048729"/>
              <a:chOff x="1382576" y="4769218"/>
              <a:chExt cx="2247760" cy="1048729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2009925" y="4769218"/>
                <a:ext cx="993071" cy="338554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1600" b="1" kern="0" spc="-100" dirty="0" smtClean="0"/>
                  <a:t>库存管理</a:t>
                </a:r>
                <a:endParaRPr lang="en-US" altLang="zh-CN" sz="1600" b="1" kern="0" spc="-100" dirty="0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1382576" y="5217783"/>
                <a:ext cx="2247760" cy="6001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25425" lvl="0" indent="-225425" algn="ctr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zh-CN" sz="1100" dirty="0"/>
                  <a:t>系统将产品入库</a:t>
                </a:r>
                <a:r>
                  <a:rPr lang="zh-CN" altLang="zh-CN" sz="1100" dirty="0" smtClean="0"/>
                  <a:t>，出</a:t>
                </a:r>
                <a:r>
                  <a:rPr lang="zh-CN" altLang="zh-CN" sz="1100" dirty="0"/>
                  <a:t>库进行记录</a:t>
                </a:r>
                <a:endParaRPr lang="en-US" altLang="zh-CN" sz="1100" kern="0" dirty="0"/>
              </a:p>
              <a:p>
                <a:pPr marL="225425" lvl="0" indent="-225425" algn="ctr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100" kern="0" dirty="0" smtClean="0"/>
                  <a:t>（对库存及市场需求初步预估）</a:t>
                </a:r>
                <a:endParaRPr lang="en-US" altLang="zh-CN" sz="1100" kern="0" dirty="0"/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6799693" y="4769218"/>
              <a:ext cx="2144314" cy="764934"/>
              <a:chOff x="1434305" y="4769218"/>
              <a:chExt cx="2144314" cy="764934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2009925" y="4769218"/>
                <a:ext cx="993071" cy="338554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1600" b="1" kern="0" spc="-100" dirty="0" smtClean="0"/>
                  <a:t>分销管理</a:t>
                </a:r>
                <a:endParaRPr lang="en-US" altLang="zh-CN" sz="1600" b="1" kern="0" spc="-100" dirty="0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1434305" y="5217783"/>
                <a:ext cx="2144314" cy="316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25425" lvl="0" indent="-225425" algn="ctr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zh-CN" sz="1100" dirty="0"/>
                  <a:t>门</a:t>
                </a:r>
                <a:r>
                  <a:rPr lang="zh-CN" altLang="zh-CN" sz="1100" dirty="0" smtClean="0"/>
                  <a:t>店，分销</a:t>
                </a:r>
                <a:r>
                  <a:rPr lang="en-US" altLang="zh-CN" sz="1100" dirty="0" smtClean="0"/>
                  <a:t> </a:t>
                </a:r>
                <a:r>
                  <a:rPr lang="zh-CN" altLang="en-US" sz="1100" dirty="0" smtClean="0"/>
                  <a:t>订单管理省时省力</a:t>
                </a:r>
                <a:endParaRPr lang="en-US" altLang="zh-CN" sz="1100" dirty="0" smtClean="0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9522819" y="4769218"/>
              <a:ext cx="2457987" cy="1048729"/>
              <a:chOff x="1277466" y="4769218"/>
              <a:chExt cx="2457987" cy="1048729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2009925" y="4769218"/>
                <a:ext cx="993071" cy="338554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1600" b="1" kern="0" spc="-100" dirty="0" smtClean="0"/>
                  <a:t>数据分析</a:t>
                </a:r>
                <a:endParaRPr lang="en-US" altLang="zh-CN" sz="1600" b="1" kern="0" spc="-100" dirty="0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1277466" y="5217783"/>
                <a:ext cx="2457987" cy="6001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25425" lvl="0" indent="-225425" algn="ctr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100" kern="0" dirty="0" smtClean="0"/>
                  <a:t>统计销售状况</a:t>
                </a:r>
                <a:r>
                  <a:rPr lang="en-US" altLang="zh-CN" sz="1100" kern="0" dirty="0" smtClean="0"/>
                  <a:t>-</a:t>
                </a:r>
                <a:r>
                  <a:rPr lang="zh-CN" altLang="en-US" sz="1100" kern="0" dirty="0" smtClean="0"/>
                  <a:t>对市场需求进行分析</a:t>
                </a:r>
                <a:endParaRPr lang="en-US" altLang="zh-CN" sz="1100" kern="0" dirty="0" smtClean="0"/>
              </a:p>
              <a:p>
                <a:pPr marL="225425" lvl="0" indent="-225425" algn="ctr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zh-CN" sz="1100" kern="0" dirty="0"/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2110227" y="449553"/>
            <a:ext cx="5732010" cy="1210074"/>
            <a:chOff x="2110227" y="449553"/>
            <a:chExt cx="5732010" cy="1210074"/>
          </a:xfrm>
        </p:grpSpPr>
        <p:sp>
          <p:nvSpPr>
            <p:cNvPr id="80" name="文本框 79"/>
            <p:cNvSpPr txBox="1"/>
            <p:nvPr/>
          </p:nvSpPr>
          <p:spPr>
            <a:xfrm>
              <a:off x="2110227" y="449553"/>
              <a:ext cx="4407276" cy="1210074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 b="1" dirty="0" smtClean="0"/>
                <a:t>管理系统</a:t>
              </a:r>
              <a:endParaRPr lang="zh-CN" altLang="en-US" sz="4000" b="1" dirty="0"/>
            </a:p>
          </p:txBody>
        </p:sp>
        <p:sp>
          <p:nvSpPr>
            <p:cNvPr id="81" name="矩形 80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FDD28FDA-A3C3-416B-A1AC-272988582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8925" y="670023"/>
              <a:ext cx="2493312" cy="585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rm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 dirty="0" smtClean="0"/>
                <a:t>业务流程，拆分，衔接，高效运作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5633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68A6102-2DDC-4E6A-8C46-70CC7716F77D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2017科技感企业总结计划PPT模板01"/>
</p:tagLst>
</file>

<file path=ppt/theme/theme1.xml><?xml version="1.0" encoding="utf-8"?>
<a:theme xmlns:a="http://schemas.openxmlformats.org/drawingml/2006/main" name="Office 主题">
  <a:themeElements>
    <a:clrScheme name="自定义 10">
      <a:dk1>
        <a:srgbClr val="FFFFFF"/>
      </a:dk1>
      <a:lt1>
        <a:sysClr val="window" lastClr="FFFFFF"/>
      </a:lt1>
      <a:dk2>
        <a:srgbClr val="335B74"/>
      </a:dk2>
      <a:lt2>
        <a:srgbClr val="DFE3E5"/>
      </a:lt2>
      <a:accent1>
        <a:srgbClr val="CCFFFF"/>
      </a:accent1>
      <a:accent2>
        <a:srgbClr val="FFFFFF"/>
      </a:accent2>
      <a:accent3>
        <a:srgbClr val="CCFFFF"/>
      </a:accent3>
      <a:accent4>
        <a:srgbClr val="FFFFFF"/>
      </a:accent4>
      <a:accent5>
        <a:srgbClr val="CCFFFF"/>
      </a:accent5>
      <a:accent6>
        <a:srgbClr val="FFFFFF"/>
      </a:accent6>
      <a:hlink>
        <a:srgbClr val="CCFFFF"/>
      </a:hlink>
      <a:folHlink>
        <a:srgbClr val="FFFFFF"/>
      </a:folHlink>
    </a:clrScheme>
    <a:fontScheme name="temp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1166</Words>
  <Application>Microsoft Office PowerPoint</Application>
  <PresentationFormat>宽屏</PresentationFormat>
  <Paragraphs>241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宋体</vt:lpstr>
      <vt:lpstr>微软雅黑</vt:lpstr>
      <vt:lpstr>Arial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PC</cp:lastModifiedBy>
  <cp:revision>64</cp:revision>
  <dcterms:created xsi:type="dcterms:W3CDTF">2017-07-12T22:57:24Z</dcterms:created>
  <dcterms:modified xsi:type="dcterms:W3CDTF">2017-11-07T07:08:42Z</dcterms:modified>
</cp:coreProperties>
</file>