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Lst>
  <p:notesMasterIdLst>
    <p:notesMasterId r:id="rId42"/>
  </p:notesMasterIdLst>
  <p:sldIdLst>
    <p:sldId id="367" r:id="rId14"/>
    <p:sldId id="638" r:id="rId15"/>
    <p:sldId id="531" r:id="rId16"/>
    <p:sldId id="639" r:id="rId17"/>
    <p:sldId id="641" r:id="rId18"/>
    <p:sldId id="640" r:id="rId19"/>
    <p:sldId id="580" r:id="rId20"/>
    <p:sldId id="625" r:id="rId21"/>
    <p:sldId id="634" r:id="rId22"/>
    <p:sldId id="635" r:id="rId23"/>
    <p:sldId id="577" r:id="rId24"/>
    <p:sldId id="581" r:id="rId25"/>
    <p:sldId id="619" r:id="rId26"/>
    <p:sldId id="578" r:id="rId27"/>
    <p:sldId id="627" r:id="rId28"/>
    <p:sldId id="626" r:id="rId29"/>
    <p:sldId id="628" r:id="rId30"/>
    <p:sldId id="614" r:id="rId31"/>
    <p:sldId id="613" r:id="rId32"/>
    <p:sldId id="579" r:id="rId33"/>
    <p:sldId id="629" r:id="rId34"/>
    <p:sldId id="630" r:id="rId35"/>
    <p:sldId id="631" r:id="rId36"/>
    <p:sldId id="632" r:id="rId37"/>
    <p:sldId id="598" r:id="rId38"/>
    <p:sldId id="621" r:id="rId39"/>
    <p:sldId id="623" r:id="rId40"/>
    <p:sldId id="541" r:id="rId41"/>
  </p:sldIdLst>
  <p:sldSz cx="24384000" cy="13716000"/>
  <p:notesSz cx="6858000" cy="9144000"/>
  <p:custDataLst>
    <p:tags r:id="rId43"/>
  </p:custDataLst>
  <p:defaultTextStyle>
    <a:defPPr>
      <a:defRPr lang="en-US"/>
    </a:defPPr>
    <a:lvl1pPr algn="ctr" rtl="0" fontAlgn="base">
      <a:spcBef>
        <a:spcPct val="0"/>
      </a:spcBef>
      <a:spcAft>
        <a:spcPct val="0"/>
      </a:spcAft>
      <a:defRPr sz="5600" kern="1200">
        <a:solidFill>
          <a:srgbClr val="FFFFFF"/>
        </a:solidFill>
        <a:latin typeface="Gill Sans" pitchFamily="64" charset="0"/>
        <a:ea typeface="华文细黑" panose="02010600040101010101" pitchFamily="2" charset="-122"/>
        <a:cs typeface="+mn-cs"/>
        <a:sym typeface="Gill Sans" pitchFamily="64" charset="0"/>
      </a:defRPr>
    </a:lvl1pPr>
    <a:lvl2pPr marL="457200" algn="ctr" rtl="0" fontAlgn="base">
      <a:spcBef>
        <a:spcPct val="0"/>
      </a:spcBef>
      <a:spcAft>
        <a:spcPct val="0"/>
      </a:spcAft>
      <a:defRPr sz="5600" kern="1200">
        <a:solidFill>
          <a:srgbClr val="FFFFFF"/>
        </a:solidFill>
        <a:latin typeface="Gill Sans" pitchFamily="64" charset="0"/>
        <a:ea typeface="华文细黑" panose="02010600040101010101" pitchFamily="2" charset="-122"/>
        <a:cs typeface="+mn-cs"/>
        <a:sym typeface="Gill Sans" pitchFamily="64" charset="0"/>
      </a:defRPr>
    </a:lvl2pPr>
    <a:lvl3pPr marL="914400" algn="ctr" rtl="0" fontAlgn="base">
      <a:spcBef>
        <a:spcPct val="0"/>
      </a:spcBef>
      <a:spcAft>
        <a:spcPct val="0"/>
      </a:spcAft>
      <a:defRPr sz="5600" kern="1200">
        <a:solidFill>
          <a:srgbClr val="FFFFFF"/>
        </a:solidFill>
        <a:latin typeface="Gill Sans" pitchFamily="64" charset="0"/>
        <a:ea typeface="华文细黑" panose="02010600040101010101" pitchFamily="2" charset="-122"/>
        <a:cs typeface="+mn-cs"/>
        <a:sym typeface="Gill Sans" pitchFamily="64" charset="0"/>
      </a:defRPr>
    </a:lvl3pPr>
    <a:lvl4pPr marL="1371600" algn="ctr" rtl="0" fontAlgn="base">
      <a:spcBef>
        <a:spcPct val="0"/>
      </a:spcBef>
      <a:spcAft>
        <a:spcPct val="0"/>
      </a:spcAft>
      <a:defRPr sz="5600" kern="1200">
        <a:solidFill>
          <a:srgbClr val="FFFFFF"/>
        </a:solidFill>
        <a:latin typeface="Gill Sans" pitchFamily="64" charset="0"/>
        <a:ea typeface="华文细黑" panose="02010600040101010101" pitchFamily="2" charset="-122"/>
        <a:cs typeface="+mn-cs"/>
        <a:sym typeface="Gill Sans" pitchFamily="64" charset="0"/>
      </a:defRPr>
    </a:lvl4pPr>
    <a:lvl5pPr marL="1828800" algn="ctr" rtl="0" fontAlgn="base">
      <a:spcBef>
        <a:spcPct val="0"/>
      </a:spcBef>
      <a:spcAft>
        <a:spcPct val="0"/>
      </a:spcAft>
      <a:defRPr sz="5600" kern="1200">
        <a:solidFill>
          <a:srgbClr val="FFFFFF"/>
        </a:solidFill>
        <a:latin typeface="Gill Sans" pitchFamily="64" charset="0"/>
        <a:ea typeface="华文细黑" panose="02010600040101010101" pitchFamily="2" charset="-122"/>
        <a:cs typeface="+mn-cs"/>
        <a:sym typeface="Gill Sans" pitchFamily="64" charset="0"/>
      </a:defRPr>
    </a:lvl5pPr>
    <a:lvl6pPr marL="2286000" algn="l" defTabSz="914400" rtl="0" eaLnBrk="1" latinLnBrk="0" hangingPunct="1">
      <a:defRPr sz="5600" kern="1200">
        <a:solidFill>
          <a:srgbClr val="FFFFFF"/>
        </a:solidFill>
        <a:latin typeface="Gill Sans" pitchFamily="64" charset="0"/>
        <a:ea typeface="华文细黑" panose="02010600040101010101" pitchFamily="2" charset="-122"/>
        <a:cs typeface="+mn-cs"/>
        <a:sym typeface="Gill Sans" pitchFamily="64" charset="0"/>
      </a:defRPr>
    </a:lvl6pPr>
    <a:lvl7pPr marL="2743200" algn="l" defTabSz="914400" rtl="0" eaLnBrk="1" latinLnBrk="0" hangingPunct="1">
      <a:defRPr sz="5600" kern="1200">
        <a:solidFill>
          <a:srgbClr val="FFFFFF"/>
        </a:solidFill>
        <a:latin typeface="Gill Sans" pitchFamily="64" charset="0"/>
        <a:ea typeface="华文细黑" panose="02010600040101010101" pitchFamily="2" charset="-122"/>
        <a:cs typeface="+mn-cs"/>
        <a:sym typeface="Gill Sans" pitchFamily="64" charset="0"/>
      </a:defRPr>
    </a:lvl7pPr>
    <a:lvl8pPr marL="3200400" algn="l" defTabSz="914400" rtl="0" eaLnBrk="1" latinLnBrk="0" hangingPunct="1">
      <a:defRPr sz="5600" kern="1200">
        <a:solidFill>
          <a:srgbClr val="FFFFFF"/>
        </a:solidFill>
        <a:latin typeface="Gill Sans" pitchFamily="64" charset="0"/>
        <a:ea typeface="华文细黑" panose="02010600040101010101" pitchFamily="2" charset="-122"/>
        <a:cs typeface="+mn-cs"/>
        <a:sym typeface="Gill Sans" pitchFamily="64" charset="0"/>
      </a:defRPr>
    </a:lvl8pPr>
    <a:lvl9pPr marL="3657600" algn="l" defTabSz="914400" rtl="0" eaLnBrk="1" latinLnBrk="0" hangingPunct="1">
      <a:defRPr sz="5600" kern="1200">
        <a:solidFill>
          <a:srgbClr val="FFFFFF"/>
        </a:solidFill>
        <a:latin typeface="Gill Sans" pitchFamily="64" charset="0"/>
        <a:ea typeface="华文细黑" panose="02010600040101010101" pitchFamily="2" charset="-122"/>
        <a:cs typeface="+mn-cs"/>
        <a:sym typeface="Gill Sans" pitchFamily="64"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8940"/>
    <a:srgbClr val="C0504D"/>
    <a:srgbClr val="2B2C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8" autoAdjust="0"/>
    <p:restoredTop sz="83466" autoAdjust="0"/>
  </p:normalViewPr>
  <p:slideViewPr>
    <p:cSldViewPr>
      <p:cViewPr varScale="1">
        <p:scale>
          <a:sx n="50" d="100"/>
          <a:sy n="50" d="100"/>
        </p:scale>
        <p:origin x="222" y="36"/>
      </p:cViewPr>
      <p:guideLst>
        <p:guide orient="horz" pos="4320"/>
        <p:guide pos="76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9" d="100"/>
          <a:sy n="89" d="100"/>
        </p:scale>
        <p:origin x="29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ags" Target="tags/tag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s>
</file>

<file path=ppt/diagrams/_rels/data5.xml.rels><?xml version="1.0" encoding="UTF-8" standalone="yes"?>
<Relationships xmlns="http://schemas.openxmlformats.org/package/2006/relationships"><Relationship Id="rId1" Type="http://schemas.openxmlformats.org/officeDocument/2006/relationships/image" Target="../media/image3.png"/></Relationships>
</file>

<file path=ppt/diagrams/_rels/data8.xml.rels><?xml version="1.0" encoding="UTF-8" standalone="yes"?>
<Relationships xmlns="http://schemas.openxmlformats.org/package/2006/relationships"><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2A319-41E2-4716-8062-B0E67B7D2303}"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zh-CN" altLang="en-US"/>
        </a:p>
      </dgm:t>
    </dgm:pt>
    <dgm:pt modelId="{8369B364-0E39-4C78-98FB-CFE354C18A91}">
      <dgm:prSet phldrT="[文本]"/>
      <dgm:spPr/>
      <dgm:t>
        <a:bodyPr/>
        <a:lstStyle/>
        <a:p>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、设备管理</a:t>
          </a:r>
          <a:endParaRPr lang="zh-CN" altLang="en-US" dirty="0">
            <a:latin typeface="微软雅黑" panose="020B0503020204020204" pitchFamily="34" charset="-122"/>
            <a:ea typeface="微软雅黑" panose="020B0503020204020204" pitchFamily="34" charset="-122"/>
          </a:endParaRPr>
        </a:p>
      </dgm:t>
    </dgm:pt>
    <dgm:pt modelId="{6B58B4FE-E5C6-4911-994D-99FB266F7F47}" type="parTrans" cxnId="{64669DC8-14BA-402C-9292-4D9632EC295E}">
      <dgm:prSet/>
      <dgm:spPr/>
      <dgm:t>
        <a:bodyPr/>
        <a:lstStyle/>
        <a:p>
          <a:endParaRPr lang="zh-CN" altLang="en-US"/>
        </a:p>
      </dgm:t>
    </dgm:pt>
    <dgm:pt modelId="{DBF48870-331E-483A-9DC1-23220E10BBA2}" type="sibTrans" cxnId="{64669DC8-14BA-402C-9292-4D9632EC295E}">
      <dgm:prSet/>
      <dgm:spPr/>
      <dgm:t>
        <a:bodyPr/>
        <a:lstStyle/>
        <a:p>
          <a:endParaRPr lang="zh-CN" altLang="en-US"/>
        </a:p>
      </dgm:t>
    </dgm:pt>
    <dgm:pt modelId="{4A88043A-6325-437C-9FAC-B9793DAAFDC0}">
      <dgm:prSet phldrT="[文本]"/>
      <dgm:spPr/>
      <dgm: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、统计报表</a:t>
          </a:r>
          <a:endParaRPr lang="zh-CN" altLang="en-US" dirty="0">
            <a:latin typeface="微软雅黑" panose="020B0503020204020204" pitchFamily="34" charset="-122"/>
            <a:ea typeface="微软雅黑" panose="020B0503020204020204" pitchFamily="34" charset="-122"/>
          </a:endParaRPr>
        </a:p>
      </dgm:t>
    </dgm:pt>
    <dgm:pt modelId="{9C682256-BEF7-4FC5-A298-6242F223E16C}" type="parTrans" cxnId="{9B9A60CF-528F-4707-8605-9203AC9DA57E}">
      <dgm:prSet/>
      <dgm:spPr/>
      <dgm:t>
        <a:bodyPr/>
        <a:lstStyle/>
        <a:p>
          <a:endParaRPr lang="zh-CN" altLang="en-US"/>
        </a:p>
      </dgm:t>
    </dgm:pt>
    <dgm:pt modelId="{45F61DDB-5312-4FDB-93DD-BD57144B1086}" type="sibTrans" cxnId="{9B9A60CF-528F-4707-8605-9203AC9DA57E}">
      <dgm:prSet/>
      <dgm:spPr/>
      <dgm:t>
        <a:bodyPr/>
        <a:lstStyle/>
        <a:p>
          <a:endParaRPr lang="zh-CN" altLang="en-US"/>
        </a:p>
      </dgm:t>
    </dgm:pt>
    <dgm:pt modelId="{8ED8D8B6-AEEE-49C4-8E15-DD407DB92602}">
      <dgm:prSet phldrT="[文本]"/>
      <dgm:spPr/>
      <dgm:t>
        <a:bodyPr/>
        <a:lstStyle/>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库存管理</a:t>
          </a:r>
          <a:endParaRPr lang="zh-CN" altLang="en-US" dirty="0">
            <a:latin typeface="微软雅黑" panose="020B0503020204020204" pitchFamily="34" charset="-122"/>
            <a:ea typeface="微软雅黑" panose="020B0503020204020204" pitchFamily="34" charset="-122"/>
          </a:endParaRPr>
        </a:p>
      </dgm:t>
    </dgm:pt>
    <dgm:pt modelId="{D21A29D6-F45D-43AA-AC96-9F3A50496F02}" type="parTrans" cxnId="{8B362057-AA82-4FC9-A142-11CB2A4DDC03}">
      <dgm:prSet/>
      <dgm:spPr/>
      <dgm:t>
        <a:bodyPr/>
        <a:lstStyle/>
        <a:p>
          <a:endParaRPr lang="zh-CN" altLang="en-US"/>
        </a:p>
      </dgm:t>
    </dgm:pt>
    <dgm:pt modelId="{84737EA2-3CD7-499C-B58C-AAB0B2988C08}" type="sibTrans" cxnId="{8B362057-AA82-4FC9-A142-11CB2A4DDC03}">
      <dgm:prSet/>
      <dgm:spPr/>
      <dgm:t>
        <a:bodyPr/>
        <a:lstStyle/>
        <a:p>
          <a:endParaRPr lang="zh-CN" altLang="en-US"/>
        </a:p>
      </dgm:t>
    </dgm:pt>
    <dgm:pt modelId="{0307621C-1DB4-475A-BCC0-1DAA01CBBBA0}">
      <dgm:prSet phldrT="[文本]"/>
      <dgm:spPr/>
      <dgm:t>
        <a:bodyPr/>
        <a:lstStyle/>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客户管理</a:t>
          </a:r>
          <a:endParaRPr lang="zh-CN" altLang="en-US" dirty="0">
            <a:latin typeface="微软雅黑" panose="020B0503020204020204" pitchFamily="34" charset="-122"/>
            <a:ea typeface="微软雅黑" panose="020B0503020204020204" pitchFamily="34" charset="-122"/>
          </a:endParaRPr>
        </a:p>
      </dgm:t>
    </dgm:pt>
    <dgm:pt modelId="{1D2B2A15-9B46-4F8E-B2E2-FC27B30BF4B9}" type="parTrans" cxnId="{5DB7E25C-2026-442E-A796-1120FC71D92D}">
      <dgm:prSet/>
      <dgm:spPr/>
      <dgm:t>
        <a:bodyPr/>
        <a:lstStyle/>
        <a:p>
          <a:endParaRPr lang="zh-CN" altLang="en-US"/>
        </a:p>
      </dgm:t>
    </dgm:pt>
    <dgm:pt modelId="{DEBD7824-ABE3-4C59-B9D8-8A2CAEE1F31B}" type="sibTrans" cxnId="{5DB7E25C-2026-442E-A796-1120FC71D92D}">
      <dgm:prSet/>
      <dgm:spPr/>
      <dgm:t>
        <a:bodyPr/>
        <a:lstStyle/>
        <a:p>
          <a:endParaRPr lang="zh-CN" altLang="en-US"/>
        </a:p>
      </dgm:t>
    </dgm:pt>
    <dgm:pt modelId="{5E049B31-B783-4789-A5A0-C0D631ED64FF}">
      <dgm:prSet phldrT="[文本]"/>
      <dgm:spPr/>
      <dgm:t>
        <a:bodyPr/>
        <a:lstStyle/>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茶园管理</a:t>
          </a:r>
          <a:endParaRPr lang="zh-CN" altLang="en-US" dirty="0">
            <a:latin typeface="微软雅黑" panose="020B0503020204020204" pitchFamily="34" charset="-122"/>
            <a:ea typeface="微软雅黑" panose="020B0503020204020204" pitchFamily="34" charset="-122"/>
          </a:endParaRPr>
        </a:p>
      </dgm:t>
    </dgm:pt>
    <dgm:pt modelId="{D0FEDCBF-29CF-48D6-B13B-3DF0729F37EC}" type="parTrans" cxnId="{644C538E-8ADE-410D-8C80-13C2C88C5675}">
      <dgm:prSet/>
      <dgm:spPr/>
      <dgm:t>
        <a:bodyPr/>
        <a:lstStyle/>
        <a:p>
          <a:endParaRPr lang="zh-CN" altLang="en-US"/>
        </a:p>
      </dgm:t>
    </dgm:pt>
    <dgm:pt modelId="{25CF7D02-7484-4806-9DF7-08EE6654522C}" type="sibTrans" cxnId="{644C538E-8ADE-410D-8C80-13C2C88C5675}">
      <dgm:prSet/>
      <dgm:spPr/>
      <dgm:t>
        <a:bodyPr/>
        <a:lstStyle/>
        <a:p>
          <a:endParaRPr lang="zh-CN" altLang="en-US"/>
        </a:p>
      </dgm:t>
    </dgm:pt>
    <dgm:pt modelId="{88ABDD13-5BFB-4E7B-A90C-776C134A6513}">
      <dgm:prSet phldrT="[文本]"/>
      <dgm:spPr/>
      <dgm:t>
        <a:bodyPr/>
        <a:lstStyle/>
        <a:p>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加工管理</a:t>
          </a:r>
          <a:endParaRPr lang="zh-CN" altLang="en-US" dirty="0">
            <a:latin typeface="微软雅黑" panose="020B0503020204020204" pitchFamily="34" charset="-122"/>
            <a:ea typeface="微软雅黑" panose="020B0503020204020204" pitchFamily="34" charset="-122"/>
          </a:endParaRPr>
        </a:p>
      </dgm:t>
    </dgm:pt>
    <dgm:pt modelId="{42341779-B70B-441F-81C5-03190A23748F}" type="parTrans" cxnId="{8C8839E7-B435-4AED-A37D-43FDD301F5BF}">
      <dgm:prSet/>
      <dgm:spPr/>
      <dgm:t>
        <a:bodyPr/>
        <a:lstStyle/>
        <a:p>
          <a:endParaRPr lang="zh-CN" altLang="en-US"/>
        </a:p>
      </dgm:t>
    </dgm:pt>
    <dgm:pt modelId="{BE69CBF1-68B0-46B2-8459-63A7017CE54A}" type="sibTrans" cxnId="{8C8839E7-B435-4AED-A37D-43FDD301F5BF}">
      <dgm:prSet/>
      <dgm:spPr/>
      <dgm:t>
        <a:bodyPr/>
        <a:lstStyle/>
        <a:p>
          <a:endParaRPr lang="zh-CN" altLang="en-US"/>
        </a:p>
      </dgm:t>
    </dgm:pt>
    <dgm:pt modelId="{336AD64B-B9B9-4AD5-96B3-CA49ACD407D6}">
      <dgm:prSet phldrT="[文本]"/>
      <dgm:spPr/>
      <dgm:t>
        <a:bodyPr/>
        <a:lstStyle/>
        <a:p>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质检管理</a:t>
          </a:r>
          <a:endParaRPr lang="zh-CN" altLang="en-US" dirty="0">
            <a:latin typeface="微软雅黑" panose="020B0503020204020204" pitchFamily="34" charset="-122"/>
            <a:ea typeface="微软雅黑" panose="020B0503020204020204" pitchFamily="34" charset="-122"/>
          </a:endParaRPr>
        </a:p>
      </dgm:t>
    </dgm:pt>
    <dgm:pt modelId="{DEF45E24-8CEF-4A7C-A7AB-E725B85AA165}" type="parTrans" cxnId="{7F5FFF95-0282-4ACC-8792-CA23C54AA1F5}">
      <dgm:prSet/>
      <dgm:spPr/>
      <dgm:t>
        <a:bodyPr/>
        <a:lstStyle/>
        <a:p>
          <a:endParaRPr lang="zh-CN" altLang="en-US"/>
        </a:p>
      </dgm:t>
    </dgm:pt>
    <dgm:pt modelId="{BA95445E-806A-400B-AA31-EBC52EBFB215}" type="sibTrans" cxnId="{7F5FFF95-0282-4ACC-8792-CA23C54AA1F5}">
      <dgm:prSet/>
      <dgm:spPr/>
      <dgm:t>
        <a:bodyPr/>
        <a:lstStyle/>
        <a:p>
          <a:endParaRPr lang="zh-CN" altLang="en-US"/>
        </a:p>
      </dgm:t>
    </dgm:pt>
    <dgm:pt modelId="{FEC48C84-8FCA-487B-815E-A2447E939902}">
      <dgm:prSet phldrT="[文本]"/>
      <dgm:spPr/>
      <dgm:t>
        <a:bodyPr/>
        <a:lstStyle/>
        <a:p>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溯源管理</a:t>
          </a:r>
          <a:endParaRPr lang="zh-CN" altLang="en-US" dirty="0">
            <a:latin typeface="微软雅黑" panose="020B0503020204020204" pitchFamily="34" charset="-122"/>
            <a:ea typeface="微软雅黑" panose="020B0503020204020204" pitchFamily="34" charset="-122"/>
          </a:endParaRPr>
        </a:p>
      </dgm:t>
    </dgm:pt>
    <dgm:pt modelId="{CD2B24EA-BA7A-42E1-8511-FDFFD54B69D2}" type="parTrans" cxnId="{FB409C66-233A-4367-8F3C-06A18F8CFE83}">
      <dgm:prSet/>
      <dgm:spPr/>
      <dgm:t>
        <a:bodyPr/>
        <a:lstStyle/>
        <a:p>
          <a:endParaRPr lang="zh-CN" altLang="en-US"/>
        </a:p>
      </dgm:t>
    </dgm:pt>
    <dgm:pt modelId="{9DA2C58E-AAFC-426A-AFC5-5654A24D1A45}" type="sibTrans" cxnId="{FB409C66-233A-4367-8F3C-06A18F8CFE83}">
      <dgm:prSet/>
      <dgm:spPr/>
      <dgm:t>
        <a:bodyPr/>
        <a:lstStyle/>
        <a:p>
          <a:endParaRPr lang="zh-CN" altLang="en-US"/>
        </a:p>
      </dgm:t>
    </dgm:pt>
    <dgm:pt modelId="{03ED11FF-A2BF-41CE-878B-A53E461E11EC}">
      <dgm:prSet phldrT="[文本]"/>
      <dgm:spPr/>
      <dgm: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系统管理</a:t>
          </a:r>
          <a:endParaRPr lang="zh-CN" altLang="en-US" dirty="0">
            <a:latin typeface="微软雅黑" panose="020B0503020204020204" pitchFamily="34" charset="-122"/>
            <a:ea typeface="微软雅黑" panose="020B0503020204020204" pitchFamily="34" charset="-122"/>
          </a:endParaRPr>
        </a:p>
      </dgm:t>
    </dgm:pt>
    <dgm:pt modelId="{79BA2B79-F3D7-47EE-A9BB-94B02F390F2C}" type="parTrans" cxnId="{9A50E5E2-CC15-4CF1-9B37-FBBBD360BB76}">
      <dgm:prSet/>
      <dgm:spPr/>
      <dgm:t>
        <a:bodyPr/>
        <a:lstStyle/>
        <a:p>
          <a:endParaRPr lang="zh-CN" altLang="en-US"/>
        </a:p>
      </dgm:t>
    </dgm:pt>
    <dgm:pt modelId="{4A999850-09DA-4D9B-B404-6D97A5050D34}" type="sibTrans" cxnId="{9A50E5E2-CC15-4CF1-9B37-FBBBD360BB76}">
      <dgm:prSet/>
      <dgm:spPr/>
      <dgm:t>
        <a:bodyPr/>
        <a:lstStyle/>
        <a:p>
          <a:endParaRPr lang="zh-CN" altLang="en-US"/>
        </a:p>
      </dgm:t>
    </dgm:pt>
    <dgm:pt modelId="{7AEA4192-CE47-4628-8FE1-63BC368CCAB2}" type="pres">
      <dgm:prSet presAssocID="{8C92A319-41E2-4716-8062-B0E67B7D2303}" presName="linear" presStyleCnt="0">
        <dgm:presLayoutVars>
          <dgm:animLvl val="lvl"/>
          <dgm:resizeHandles val="exact"/>
        </dgm:presLayoutVars>
      </dgm:prSet>
      <dgm:spPr/>
      <dgm:t>
        <a:bodyPr/>
        <a:lstStyle/>
        <a:p>
          <a:endParaRPr lang="zh-CN" altLang="en-US"/>
        </a:p>
      </dgm:t>
    </dgm:pt>
    <dgm:pt modelId="{61B044B6-2603-42AA-9828-684C04AC73C6}" type="pres">
      <dgm:prSet presAssocID="{8369B364-0E39-4C78-98FB-CFE354C18A91}" presName="parentText" presStyleLbl="node1" presStyleIdx="0" presStyleCnt="9" custScaleY="63510" custLinFactY="433610" custLinFactNeighborY="500000">
        <dgm:presLayoutVars>
          <dgm:chMax val="0"/>
          <dgm:bulletEnabled val="1"/>
        </dgm:presLayoutVars>
      </dgm:prSet>
      <dgm:spPr/>
      <dgm:t>
        <a:bodyPr/>
        <a:lstStyle/>
        <a:p>
          <a:endParaRPr lang="zh-CN" altLang="en-US"/>
        </a:p>
      </dgm:t>
    </dgm:pt>
    <dgm:pt modelId="{1D5B25AB-E6CB-451D-87F2-F779F59C24A8}" type="pres">
      <dgm:prSet presAssocID="{DBF48870-331E-483A-9DC1-23220E10BBA2}" presName="spacer" presStyleCnt="0"/>
      <dgm:spPr/>
      <dgm:t>
        <a:bodyPr/>
        <a:lstStyle/>
        <a:p>
          <a:endParaRPr lang="zh-CN" altLang="en-US"/>
        </a:p>
      </dgm:t>
    </dgm:pt>
    <dgm:pt modelId="{7F103C02-5B53-49AF-82EE-DFC186C63A2E}" type="pres">
      <dgm:prSet presAssocID="{4A88043A-6325-437C-9FAC-B9793DAAFDC0}" presName="parentText" presStyleLbl="node1" presStyleIdx="1" presStyleCnt="9" custScaleY="63510" custLinFactY="-82999" custLinFactNeighborY="-100000">
        <dgm:presLayoutVars>
          <dgm:chMax val="0"/>
          <dgm:bulletEnabled val="1"/>
        </dgm:presLayoutVars>
      </dgm:prSet>
      <dgm:spPr/>
      <dgm:t>
        <a:bodyPr/>
        <a:lstStyle/>
        <a:p>
          <a:endParaRPr lang="zh-CN" altLang="en-US"/>
        </a:p>
      </dgm:t>
    </dgm:pt>
    <dgm:pt modelId="{FD0D6F8C-92B9-47CC-98B7-40CEA039C3D2}" type="pres">
      <dgm:prSet presAssocID="{45F61DDB-5312-4FDB-93DD-BD57144B1086}" presName="spacer" presStyleCnt="0"/>
      <dgm:spPr/>
      <dgm:t>
        <a:bodyPr/>
        <a:lstStyle/>
        <a:p>
          <a:endParaRPr lang="zh-CN" altLang="en-US"/>
        </a:p>
      </dgm:t>
    </dgm:pt>
    <dgm:pt modelId="{35708503-AD28-428B-BCE8-661DC71E2B6B}" type="pres">
      <dgm:prSet presAssocID="{03ED11FF-A2BF-41CE-878B-A53E461E11EC}" presName="parentText" presStyleLbl="node1" presStyleIdx="2" presStyleCnt="9" custScaleY="63510" custLinFactY="-69859" custLinFactNeighborY="-100000">
        <dgm:presLayoutVars>
          <dgm:chMax val="0"/>
          <dgm:bulletEnabled val="1"/>
        </dgm:presLayoutVars>
      </dgm:prSet>
      <dgm:spPr/>
      <dgm:t>
        <a:bodyPr/>
        <a:lstStyle/>
        <a:p>
          <a:endParaRPr lang="zh-CN" altLang="en-US"/>
        </a:p>
      </dgm:t>
    </dgm:pt>
    <dgm:pt modelId="{B19276FA-B806-4683-A2EB-D9A4C0E20CF2}" type="pres">
      <dgm:prSet presAssocID="{4A999850-09DA-4D9B-B404-6D97A5050D34}" presName="spacer" presStyleCnt="0"/>
      <dgm:spPr/>
    </dgm:pt>
    <dgm:pt modelId="{791F5A7B-E09B-47BE-9289-240CE88CE294}" type="pres">
      <dgm:prSet presAssocID="{8ED8D8B6-AEEE-49C4-8E15-DD407DB92602}" presName="parentText" presStyleLbl="node1" presStyleIdx="3" presStyleCnt="9" custScaleY="63510" custLinFactY="-73688" custLinFactNeighborX="388" custLinFactNeighborY="-100000">
        <dgm:presLayoutVars>
          <dgm:chMax val="0"/>
          <dgm:bulletEnabled val="1"/>
        </dgm:presLayoutVars>
      </dgm:prSet>
      <dgm:spPr/>
      <dgm:t>
        <a:bodyPr/>
        <a:lstStyle/>
        <a:p>
          <a:endParaRPr lang="zh-CN" altLang="en-US"/>
        </a:p>
      </dgm:t>
    </dgm:pt>
    <dgm:pt modelId="{2C137927-7677-4B74-82EA-04D9786EC357}" type="pres">
      <dgm:prSet presAssocID="{84737EA2-3CD7-499C-B58C-AAB0B2988C08}" presName="spacer" presStyleCnt="0"/>
      <dgm:spPr/>
      <dgm:t>
        <a:bodyPr/>
        <a:lstStyle/>
        <a:p>
          <a:endParaRPr lang="zh-CN" altLang="en-US"/>
        </a:p>
      </dgm:t>
    </dgm:pt>
    <dgm:pt modelId="{E3CE44B9-26FC-4E3F-9ED8-F1187D00B87A}" type="pres">
      <dgm:prSet presAssocID="{0307621C-1DB4-475A-BCC0-1DAA01CBBBA0}" presName="parentText" presStyleLbl="node1" presStyleIdx="4" presStyleCnt="9" custScaleY="63510" custLinFactY="-77517" custLinFactNeighborX="-388" custLinFactNeighborY="-100000">
        <dgm:presLayoutVars>
          <dgm:chMax val="0"/>
          <dgm:bulletEnabled val="1"/>
        </dgm:presLayoutVars>
      </dgm:prSet>
      <dgm:spPr/>
      <dgm:t>
        <a:bodyPr/>
        <a:lstStyle/>
        <a:p>
          <a:endParaRPr lang="zh-CN" altLang="en-US"/>
        </a:p>
      </dgm:t>
    </dgm:pt>
    <dgm:pt modelId="{04DCAA07-9513-43F0-AD7A-FA2085BC575F}" type="pres">
      <dgm:prSet presAssocID="{DEBD7824-ABE3-4C59-B9D8-8A2CAEE1F31B}" presName="spacer" presStyleCnt="0"/>
      <dgm:spPr/>
      <dgm:t>
        <a:bodyPr/>
        <a:lstStyle/>
        <a:p>
          <a:endParaRPr lang="zh-CN" altLang="en-US"/>
        </a:p>
      </dgm:t>
    </dgm:pt>
    <dgm:pt modelId="{52F01F42-C483-4D4C-B04E-149DE16205CA}" type="pres">
      <dgm:prSet presAssocID="{5E049B31-B783-4789-A5A0-C0D631ED64FF}" presName="parentText" presStyleLbl="node1" presStyleIdx="5" presStyleCnt="9" custScaleY="63510" custLinFactY="-81345" custLinFactNeighborY="-100000">
        <dgm:presLayoutVars>
          <dgm:chMax val="0"/>
          <dgm:bulletEnabled val="1"/>
        </dgm:presLayoutVars>
      </dgm:prSet>
      <dgm:spPr/>
      <dgm:t>
        <a:bodyPr/>
        <a:lstStyle/>
        <a:p>
          <a:endParaRPr lang="zh-CN" altLang="en-US"/>
        </a:p>
      </dgm:t>
    </dgm:pt>
    <dgm:pt modelId="{40A548E9-8675-47E0-83F7-3D9A34537AFF}" type="pres">
      <dgm:prSet presAssocID="{25CF7D02-7484-4806-9DF7-08EE6654522C}" presName="spacer" presStyleCnt="0"/>
      <dgm:spPr/>
      <dgm:t>
        <a:bodyPr/>
        <a:lstStyle/>
        <a:p>
          <a:endParaRPr lang="zh-CN" altLang="en-US"/>
        </a:p>
      </dgm:t>
    </dgm:pt>
    <dgm:pt modelId="{11D54B7B-8A5B-4550-99A1-52649588DFCB}" type="pres">
      <dgm:prSet presAssocID="{88ABDD13-5BFB-4E7B-A90C-776C134A6513}" presName="parentText" presStyleLbl="node1" presStyleIdx="6" presStyleCnt="9" custScaleY="63510" custLinFactY="-85174" custLinFactNeighborY="-100000">
        <dgm:presLayoutVars>
          <dgm:chMax val="0"/>
          <dgm:bulletEnabled val="1"/>
        </dgm:presLayoutVars>
      </dgm:prSet>
      <dgm:spPr/>
      <dgm:t>
        <a:bodyPr/>
        <a:lstStyle/>
        <a:p>
          <a:endParaRPr lang="zh-CN" altLang="en-US"/>
        </a:p>
      </dgm:t>
    </dgm:pt>
    <dgm:pt modelId="{FAD7CAA2-2178-4DF8-97A9-85B67BDE3EF7}" type="pres">
      <dgm:prSet presAssocID="{BE69CBF1-68B0-46B2-8459-63A7017CE54A}" presName="spacer" presStyleCnt="0"/>
      <dgm:spPr/>
      <dgm:t>
        <a:bodyPr/>
        <a:lstStyle/>
        <a:p>
          <a:endParaRPr lang="zh-CN" altLang="en-US"/>
        </a:p>
      </dgm:t>
    </dgm:pt>
    <dgm:pt modelId="{D8B15C05-ED03-4674-B29D-DDE20DBBEC9C}" type="pres">
      <dgm:prSet presAssocID="{336AD64B-B9B9-4AD5-96B3-CA49ACD407D6}" presName="parentText" presStyleLbl="node1" presStyleIdx="7" presStyleCnt="9" custScaleY="63510" custLinFactY="-89003" custLinFactNeighborY="-100000">
        <dgm:presLayoutVars>
          <dgm:chMax val="0"/>
          <dgm:bulletEnabled val="1"/>
        </dgm:presLayoutVars>
      </dgm:prSet>
      <dgm:spPr/>
      <dgm:t>
        <a:bodyPr/>
        <a:lstStyle/>
        <a:p>
          <a:endParaRPr lang="zh-CN" altLang="en-US"/>
        </a:p>
      </dgm:t>
    </dgm:pt>
    <dgm:pt modelId="{B62E73C9-484C-4CAC-A38B-2E048CB2BC07}" type="pres">
      <dgm:prSet presAssocID="{BA95445E-806A-400B-AA31-EBC52EBFB215}" presName="spacer" presStyleCnt="0"/>
      <dgm:spPr/>
      <dgm:t>
        <a:bodyPr/>
        <a:lstStyle/>
        <a:p>
          <a:endParaRPr lang="zh-CN" altLang="en-US"/>
        </a:p>
      </dgm:t>
    </dgm:pt>
    <dgm:pt modelId="{F656FC93-8BCE-478B-ACEA-7996C1D5F1FD}" type="pres">
      <dgm:prSet presAssocID="{FEC48C84-8FCA-487B-815E-A2447E939902}" presName="parentText" presStyleLbl="node1" presStyleIdx="8" presStyleCnt="9" custScaleY="63510" custLinFactY="-23969" custLinFactNeighborY="-100000">
        <dgm:presLayoutVars>
          <dgm:chMax val="0"/>
          <dgm:bulletEnabled val="1"/>
        </dgm:presLayoutVars>
      </dgm:prSet>
      <dgm:spPr/>
      <dgm:t>
        <a:bodyPr/>
        <a:lstStyle/>
        <a:p>
          <a:endParaRPr lang="zh-CN" altLang="en-US"/>
        </a:p>
      </dgm:t>
    </dgm:pt>
  </dgm:ptLst>
  <dgm:cxnLst>
    <dgm:cxn modelId="{9F0A84A4-6F0D-4254-8D31-1DC8B9B782FC}" type="presOf" srcId="{0307621C-1DB4-475A-BCC0-1DAA01CBBBA0}" destId="{E3CE44B9-26FC-4E3F-9ED8-F1187D00B87A}" srcOrd="0" destOrd="0" presId="urn:microsoft.com/office/officeart/2005/8/layout/vList2"/>
    <dgm:cxn modelId="{0570BBB9-40C2-4C78-B1CE-17B043BA65C3}" type="presOf" srcId="{8C92A319-41E2-4716-8062-B0E67B7D2303}" destId="{7AEA4192-CE47-4628-8FE1-63BC368CCAB2}" srcOrd="0" destOrd="0" presId="urn:microsoft.com/office/officeart/2005/8/layout/vList2"/>
    <dgm:cxn modelId="{58125A82-F2BD-4E03-901A-37EC4D96AA69}" type="presOf" srcId="{8ED8D8B6-AEEE-49C4-8E15-DD407DB92602}" destId="{791F5A7B-E09B-47BE-9289-240CE88CE294}" srcOrd="0" destOrd="0" presId="urn:microsoft.com/office/officeart/2005/8/layout/vList2"/>
    <dgm:cxn modelId="{4B75899D-FD9F-4BEF-90E4-77EEE7DE0AFE}" type="presOf" srcId="{5E049B31-B783-4789-A5A0-C0D631ED64FF}" destId="{52F01F42-C483-4D4C-B04E-149DE16205CA}" srcOrd="0" destOrd="0" presId="urn:microsoft.com/office/officeart/2005/8/layout/vList2"/>
    <dgm:cxn modelId="{64669DC8-14BA-402C-9292-4D9632EC295E}" srcId="{8C92A319-41E2-4716-8062-B0E67B7D2303}" destId="{8369B364-0E39-4C78-98FB-CFE354C18A91}" srcOrd="0" destOrd="0" parTransId="{6B58B4FE-E5C6-4911-994D-99FB266F7F47}" sibTransId="{DBF48870-331E-483A-9DC1-23220E10BBA2}"/>
    <dgm:cxn modelId="{E5DB4471-3A24-4998-B518-35E17963D2EE}" type="presOf" srcId="{03ED11FF-A2BF-41CE-878B-A53E461E11EC}" destId="{35708503-AD28-428B-BCE8-661DC71E2B6B}" srcOrd="0" destOrd="0" presId="urn:microsoft.com/office/officeart/2005/8/layout/vList2"/>
    <dgm:cxn modelId="{9B98AEAD-CFF7-413D-8457-09609D19F3F1}" type="presOf" srcId="{88ABDD13-5BFB-4E7B-A90C-776C134A6513}" destId="{11D54B7B-8A5B-4550-99A1-52649588DFCB}" srcOrd="0" destOrd="0" presId="urn:microsoft.com/office/officeart/2005/8/layout/vList2"/>
    <dgm:cxn modelId="{A4C4DC23-3474-4B93-BED0-B6D131600DF3}" type="presOf" srcId="{FEC48C84-8FCA-487B-815E-A2447E939902}" destId="{F656FC93-8BCE-478B-ACEA-7996C1D5F1FD}" srcOrd="0" destOrd="0" presId="urn:microsoft.com/office/officeart/2005/8/layout/vList2"/>
    <dgm:cxn modelId="{8C8839E7-B435-4AED-A37D-43FDD301F5BF}" srcId="{8C92A319-41E2-4716-8062-B0E67B7D2303}" destId="{88ABDD13-5BFB-4E7B-A90C-776C134A6513}" srcOrd="6" destOrd="0" parTransId="{42341779-B70B-441F-81C5-03190A23748F}" sibTransId="{BE69CBF1-68B0-46B2-8459-63A7017CE54A}"/>
    <dgm:cxn modelId="{5DB7E25C-2026-442E-A796-1120FC71D92D}" srcId="{8C92A319-41E2-4716-8062-B0E67B7D2303}" destId="{0307621C-1DB4-475A-BCC0-1DAA01CBBBA0}" srcOrd="4" destOrd="0" parTransId="{1D2B2A15-9B46-4F8E-B2E2-FC27B30BF4B9}" sibTransId="{DEBD7824-ABE3-4C59-B9D8-8A2CAEE1F31B}"/>
    <dgm:cxn modelId="{C7B3FBBD-37ED-40F4-8DCC-53DBAC08CE1B}" type="presOf" srcId="{336AD64B-B9B9-4AD5-96B3-CA49ACD407D6}" destId="{D8B15C05-ED03-4674-B29D-DDE20DBBEC9C}" srcOrd="0" destOrd="0" presId="urn:microsoft.com/office/officeart/2005/8/layout/vList2"/>
    <dgm:cxn modelId="{FB409C66-233A-4367-8F3C-06A18F8CFE83}" srcId="{8C92A319-41E2-4716-8062-B0E67B7D2303}" destId="{FEC48C84-8FCA-487B-815E-A2447E939902}" srcOrd="8" destOrd="0" parTransId="{CD2B24EA-BA7A-42E1-8511-FDFFD54B69D2}" sibTransId="{9DA2C58E-AAFC-426A-AFC5-5654A24D1A45}"/>
    <dgm:cxn modelId="{9A50E5E2-CC15-4CF1-9B37-FBBBD360BB76}" srcId="{8C92A319-41E2-4716-8062-B0E67B7D2303}" destId="{03ED11FF-A2BF-41CE-878B-A53E461E11EC}" srcOrd="2" destOrd="0" parTransId="{79BA2B79-F3D7-47EE-A9BB-94B02F390F2C}" sibTransId="{4A999850-09DA-4D9B-B404-6D97A5050D34}"/>
    <dgm:cxn modelId="{EA67E302-E1DF-4D24-9015-6FDA18BE2602}" type="presOf" srcId="{4A88043A-6325-437C-9FAC-B9793DAAFDC0}" destId="{7F103C02-5B53-49AF-82EE-DFC186C63A2E}" srcOrd="0" destOrd="0" presId="urn:microsoft.com/office/officeart/2005/8/layout/vList2"/>
    <dgm:cxn modelId="{8B362057-AA82-4FC9-A142-11CB2A4DDC03}" srcId="{8C92A319-41E2-4716-8062-B0E67B7D2303}" destId="{8ED8D8B6-AEEE-49C4-8E15-DD407DB92602}" srcOrd="3" destOrd="0" parTransId="{D21A29D6-F45D-43AA-AC96-9F3A50496F02}" sibTransId="{84737EA2-3CD7-499C-B58C-AAB0B2988C08}"/>
    <dgm:cxn modelId="{7F5FFF95-0282-4ACC-8792-CA23C54AA1F5}" srcId="{8C92A319-41E2-4716-8062-B0E67B7D2303}" destId="{336AD64B-B9B9-4AD5-96B3-CA49ACD407D6}" srcOrd="7" destOrd="0" parTransId="{DEF45E24-8CEF-4A7C-A7AB-E725B85AA165}" sibTransId="{BA95445E-806A-400B-AA31-EBC52EBFB215}"/>
    <dgm:cxn modelId="{9B9A60CF-528F-4707-8605-9203AC9DA57E}" srcId="{8C92A319-41E2-4716-8062-B0E67B7D2303}" destId="{4A88043A-6325-437C-9FAC-B9793DAAFDC0}" srcOrd="1" destOrd="0" parTransId="{9C682256-BEF7-4FC5-A298-6242F223E16C}" sibTransId="{45F61DDB-5312-4FDB-93DD-BD57144B1086}"/>
    <dgm:cxn modelId="{644C538E-8ADE-410D-8C80-13C2C88C5675}" srcId="{8C92A319-41E2-4716-8062-B0E67B7D2303}" destId="{5E049B31-B783-4789-A5A0-C0D631ED64FF}" srcOrd="5" destOrd="0" parTransId="{D0FEDCBF-29CF-48D6-B13B-3DF0729F37EC}" sibTransId="{25CF7D02-7484-4806-9DF7-08EE6654522C}"/>
    <dgm:cxn modelId="{2E24D17A-A829-403E-B3D1-37487551D1C9}" type="presOf" srcId="{8369B364-0E39-4C78-98FB-CFE354C18A91}" destId="{61B044B6-2603-42AA-9828-684C04AC73C6}" srcOrd="0" destOrd="0" presId="urn:microsoft.com/office/officeart/2005/8/layout/vList2"/>
    <dgm:cxn modelId="{03514455-3506-4891-9366-FDB9E35CE59F}" type="presParOf" srcId="{7AEA4192-CE47-4628-8FE1-63BC368CCAB2}" destId="{61B044B6-2603-42AA-9828-684C04AC73C6}" srcOrd="0" destOrd="0" presId="urn:microsoft.com/office/officeart/2005/8/layout/vList2"/>
    <dgm:cxn modelId="{2B6A2FC7-7C4D-4445-A69F-5BC2D5FEA366}" type="presParOf" srcId="{7AEA4192-CE47-4628-8FE1-63BC368CCAB2}" destId="{1D5B25AB-E6CB-451D-87F2-F779F59C24A8}" srcOrd="1" destOrd="0" presId="urn:microsoft.com/office/officeart/2005/8/layout/vList2"/>
    <dgm:cxn modelId="{A292B33F-2923-4EE8-A628-6EC9CD81E6F8}" type="presParOf" srcId="{7AEA4192-CE47-4628-8FE1-63BC368CCAB2}" destId="{7F103C02-5B53-49AF-82EE-DFC186C63A2E}" srcOrd="2" destOrd="0" presId="urn:microsoft.com/office/officeart/2005/8/layout/vList2"/>
    <dgm:cxn modelId="{FF4BFC2C-D466-4507-B060-D8795B831509}" type="presParOf" srcId="{7AEA4192-CE47-4628-8FE1-63BC368CCAB2}" destId="{FD0D6F8C-92B9-47CC-98B7-40CEA039C3D2}" srcOrd="3" destOrd="0" presId="urn:microsoft.com/office/officeart/2005/8/layout/vList2"/>
    <dgm:cxn modelId="{DBC58BB1-7B5D-4060-82F3-3F993AE403DC}" type="presParOf" srcId="{7AEA4192-CE47-4628-8FE1-63BC368CCAB2}" destId="{35708503-AD28-428B-BCE8-661DC71E2B6B}" srcOrd="4" destOrd="0" presId="urn:microsoft.com/office/officeart/2005/8/layout/vList2"/>
    <dgm:cxn modelId="{7B31C883-353E-4E7B-B0E5-01E4E0D9E1E8}" type="presParOf" srcId="{7AEA4192-CE47-4628-8FE1-63BC368CCAB2}" destId="{B19276FA-B806-4683-A2EB-D9A4C0E20CF2}" srcOrd="5" destOrd="0" presId="urn:microsoft.com/office/officeart/2005/8/layout/vList2"/>
    <dgm:cxn modelId="{03055B57-A706-4124-8B1C-E7833A55F5DF}" type="presParOf" srcId="{7AEA4192-CE47-4628-8FE1-63BC368CCAB2}" destId="{791F5A7B-E09B-47BE-9289-240CE88CE294}" srcOrd="6" destOrd="0" presId="urn:microsoft.com/office/officeart/2005/8/layout/vList2"/>
    <dgm:cxn modelId="{1BCE8B14-90AE-405A-B798-CA94A0F0AF79}" type="presParOf" srcId="{7AEA4192-CE47-4628-8FE1-63BC368CCAB2}" destId="{2C137927-7677-4B74-82EA-04D9786EC357}" srcOrd="7" destOrd="0" presId="urn:microsoft.com/office/officeart/2005/8/layout/vList2"/>
    <dgm:cxn modelId="{A11F3397-44D1-4B81-BC23-83290058C11C}" type="presParOf" srcId="{7AEA4192-CE47-4628-8FE1-63BC368CCAB2}" destId="{E3CE44B9-26FC-4E3F-9ED8-F1187D00B87A}" srcOrd="8" destOrd="0" presId="urn:microsoft.com/office/officeart/2005/8/layout/vList2"/>
    <dgm:cxn modelId="{3327EBB7-DA3E-452F-8C1E-C1D0479AC08E}" type="presParOf" srcId="{7AEA4192-CE47-4628-8FE1-63BC368CCAB2}" destId="{04DCAA07-9513-43F0-AD7A-FA2085BC575F}" srcOrd="9" destOrd="0" presId="urn:microsoft.com/office/officeart/2005/8/layout/vList2"/>
    <dgm:cxn modelId="{2586840E-D091-4E2C-8009-7AA0C3020BEB}" type="presParOf" srcId="{7AEA4192-CE47-4628-8FE1-63BC368CCAB2}" destId="{52F01F42-C483-4D4C-B04E-149DE16205CA}" srcOrd="10" destOrd="0" presId="urn:microsoft.com/office/officeart/2005/8/layout/vList2"/>
    <dgm:cxn modelId="{58A1487C-D3E1-4B8E-AC64-90653F690396}" type="presParOf" srcId="{7AEA4192-CE47-4628-8FE1-63BC368CCAB2}" destId="{40A548E9-8675-47E0-83F7-3D9A34537AFF}" srcOrd="11" destOrd="0" presId="urn:microsoft.com/office/officeart/2005/8/layout/vList2"/>
    <dgm:cxn modelId="{6DC29D6C-4BB5-4AE3-A4BF-1EB6C926CBF0}" type="presParOf" srcId="{7AEA4192-CE47-4628-8FE1-63BC368CCAB2}" destId="{11D54B7B-8A5B-4550-99A1-52649588DFCB}" srcOrd="12" destOrd="0" presId="urn:microsoft.com/office/officeart/2005/8/layout/vList2"/>
    <dgm:cxn modelId="{732FBD65-43CA-4E5E-A38B-5A266EF77AAF}" type="presParOf" srcId="{7AEA4192-CE47-4628-8FE1-63BC368CCAB2}" destId="{FAD7CAA2-2178-4DF8-97A9-85B67BDE3EF7}" srcOrd="13" destOrd="0" presId="urn:microsoft.com/office/officeart/2005/8/layout/vList2"/>
    <dgm:cxn modelId="{2920C733-0D2D-473B-82F2-7C05EB665C82}" type="presParOf" srcId="{7AEA4192-CE47-4628-8FE1-63BC368CCAB2}" destId="{D8B15C05-ED03-4674-B29D-DDE20DBBEC9C}" srcOrd="14" destOrd="0" presId="urn:microsoft.com/office/officeart/2005/8/layout/vList2"/>
    <dgm:cxn modelId="{C3694600-FE2A-4137-B2CE-31E30F5F722F}" type="presParOf" srcId="{7AEA4192-CE47-4628-8FE1-63BC368CCAB2}" destId="{B62E73C9-484C-4CAC-A38B-2E048CB2BC07}" srcOrd="15" destOrd="0" presId="urn:microsoft.com/office/officeart/2005/8/layout/vList2"/>
    <dgm:cxn modelId="{D586A512-8DD3-43CF-8819-0425EF8D35FD}" type="presParOf" srcId="{7AEA4192-CE47-4628-8FE1-63BC368CCAB2}" destId="{F656FC93-8BCE-478B-ACEA-7996C1D5F1FD}"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8326C6-EA3A-4E51-AA19-8EA456EB6EF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02D97451-DE79-4AA5-8A31-DD3A9EF22384}">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质检设置</a:t>
          </a:r>
          <a:endParaRPr lang="zh-CN" altLang="en-US" sz="2800" dirty="0">
            <a:latin typeface="微软雅黑" panose="020B0503020204020204" pitchFamily="34" charset="-122"/>
            <a:ea typeface="微软雅黑" panose="020B0503020204020204" pitchFamily="34" charset="-122"/>
          </a:endParaRPr>
        </a:p>
      </dgm:t>
    </dgm:pt>
    <dgm:pt modelId="{76000BB6-B3EB-4404-A106-BDEF390BDFEB}" type="sib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C0B4775-1975-4A63-A746-D890AC459855}" type="par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294804-5882-4CBB-9ABE-01D57C095704}">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C5B9AB53-E743-4137-BCAA-34EC4E8CC9F4}" type="sibTrans" cxnId="{B9688081-C01C-4225-9D3A-F039A17EB229}">
      <dgm:prSet/>
      <dgm:spPr/>
      <dgm:t>
        <a:bodyPr/>
        <a:lstStyle/>
        <a:p>
          <a:endParaRPr lang="zh-CN" altLang="en-US" sz="2800"/>
        </a:p>
      </dgm:t>
    </dgm:pt>
    <dgm:pt modelId="{2089D1FB-D140-4F4E-B6E1-0A9ACDB0CB27}" type="parTrans" cxnId="{B9688081-C01C-4225-9D3A-F039A17EB229}">
      <dgm:prSet/>
      <dgm:spPr/>
      <dgm:t>
        <a:bodyPr/>
        <a:lstStyle/>
        <a:p>
          <a:endParaRPr lang="zh-CN" altLang="en-US" sz="2800"/>
        </a:p>
      </dgm:t>
    </dgm:pt>
    <dgm:pt modelId="{65C1835D-AC84-4A66-84A2-62677F6C24E8}">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质检记录</a:t>
          </a:r>
          <a:endParaRPr lang="zh-CN" altLang="en-US" sz="2800" dirty="0">
            <a:latin typeface="微软雅黑" panose="020B0503020204020204" pitchFamily="34" charset="-122"/>
            <a:ea typeface="微软雅黑" panose="020B0503020204020204" pitchFamily="34" charset="-122"/>
          </a:endParaRPr>
        </a:p>
      </dgm:t>
    </dgm:pt>
    <dgm:pt modelId="{F18DBF90-EA5D-4E42-BF15-FFD0074377AA}" type="sib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5EE9BA7-03FF-4E3F-8604-1704EC2CD20C}" type="par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17BCA-AD60-437C-A011-F43F50389000}">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DB717AF4-EFAF-484C-9B2F-B1C4A8988A10}" type="parTrans" cxnId="{EB0EB7C5-C37F-4DEC-8353-039EB80AFFD8}">
      <dgm:prSet/>
      <dgm:spPr/>
      <dgm:t>
        <a:bodyPr/>
        <a:lstStyle/>
        <a:p>
          <a:endParaRPr lang="zh-CN" altLang="en-US"/>
        </a:p>
      </dgm:t>
    </dgm:pt>
    <dgm:pt modelId="{5FB51DBB-5E01-41D0-93A5-6F3D7AA1F4F0}" type="sibTrans" cxnId="{EB0EB7C5-C37F-4DEC-8353-039EB80AFFD8}">
      <dgm:prSet/>
      <dgm:spPr/>
      <dgm:t>
        <a:bodyPr/>
        <a:lstStyle/>
        <a:p>
          <a:endParaRPr lang="zh-CN" altLang="en-US"/>
        </a:p>
      </dgm:t>
    </dgm:pt>
    <dgm:pt modelId="{D8FAE1D4-4E49-443B-9E02-DF7C142A29C1}">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1C8B8D61-67C5-4BAF-A143-91FE9065F0F3}" type="parTrans" cxnId="{DD39BA0A-126B-4BDD-815A-0724678CB290}">
      <dgm:prSet/>
      <dgm:spPr/>
      <dgm:t>
        <a:bodyPr/>
        <a:lstStyle/>
        <a:p>
          <a:endParaRPr lang="zh-CN" altLang="en-US"/>
        </a:p>
      </dgm:t>
    </dgm:pt>
    <dgm:pt modelId="{0563DA40-5F8C-4FA0-B826-9B7734DDBEAA}" type="sibTrans" cxnId="{DD39BA0A-126B-4BDD-815A-0724678CB290}">
      <dgm:prSet/>
      <dgm:spPr/>
      <dgm:t>
        <a:bodyPr/>
        <a:lstStyle/>
        <a:p>
          <a:endParaRPr lang="zh-CN" altLang="en-US"/>
        </a:p>
      </dgm:t>
    </dgm:pt>
    <dgm:pt modelId="{56A024F9-58F9-4E23-B972-66CB033AB78C}">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49DD0FE-A52F-4073-B06F-9F088FB15E03}" type="parTrans" cxnId="{5CFE75E6-9296-4C82-AC5A-A42A2A60E88B}">
      <dgm:prSet/>
      <dgm:spPr/>
      <dgm:t>
        <a:bodyPr/>
        <a:lstStyle/>
        <a:p>
          <a:endParaRPr lang="zh-CN" altLang="en-US"/>
        </a:p>
      </dgm:t>
    </dgm:pt>
    <dgm:pt modelId="{1025A1A0-6ED8-4F94-9147-800ACA3480E4}" type="sibTrans" cxnId="{5CFE75E6-9296-4C82-AC5A-A42A2A60E88B}">
      <dgm:prSet/>
      <dgm:spPr/>
      <dgm:t>
        <a:bodyPr/>
        <a:lstStyle/>
        <a:p>
          <a:endParaRPr lang="zh-CN" altLang="en-US"/>
        </a:p>
      </dgm:t>
    </dgm:pt>
    <dgm:pt modelId="{53010706-6B71-416E-AD56-C91FE777C02A}">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51256B5C-3CCA-43AE-B10D-10310ED843F5}" type="parTrans" cxnId="{480EDEC2-CB36-45B9-B86F-FE17343E79B1}">
      <dgm:prSet/>
      <dgm:spPr/>
      <dgm:t>
        <a:bodyPr/>
        <a:lstStyle/>
        <a:p>
          <a:endParaRPr lang="zh-CN" altLang="en-US"/>
        </a:p>
      </dgm:t>
    </dgm:pt>
    <dgm:pt modelId="{D2526DFD-26EE-4CE3-A22F-B6A779C140FD}" type="sibTrans" cxnId="{480EDEC2-CB36-45B9-B86F-FE17343E79B1}">
      <dgm:prSet/>
      <dgm:spPr/>
      <dgm:t>
        <a:bodyPr/>
        <a:lstStyle/>
        <a:p>
          <a:endParaRPr lang="zh-CN" altLang="en-US"/>
        </a:p>
      </dgm:t>
    </dgm:pt>
    <dgm:pt modelId="{EF2FC4B8-FF12-448C-9AC8-CA652B041A5E}">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64096B8-E428-4D2F-BBBA-937FD3216A93}" type="parTrans" cxnId="{4C3E7977-93FA-48C8-AD15-4170972D2E1B}">
      <dgm:prSet/>
      <dgm:spPr/>
      <dgm:t>
        <a:bodyPr/>
        <a:lstStyle/>
        <a:p>
          <a:endParaRPr lang="zh-CN" altLang="en-US"/>
        </a:p>
      </dgm:t>
    </dgm:pt>
    <dgm:pt modelId="{2320C7B5-0C99-414C-AACE-2DC89EF52D64}" type="sibTrans" cxnId="{4C3E7977-93FA-48C8-AD15-4170972D2E1B}">
      <dgm:prSet/>
      <dgm:spPr/>
      <dgm:t>
        <a:bodyPr/>
        <a:lstStyle/>
        <a:p>
          <a:endParaRPr lang="zh-CN" altLang="en-US"/>
        </a:p>
      </dgm:t>
    </dgm:pt>
    <dgm:pt modelId="{4D673DB8-89CF-435B-8244-2DCE3D10A7C2}">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81C645A9-B3F9-425B-9A08-996D60E04C52}" type="parTrans" cxnId="{57E6C7FB-E030-4A2B-BD31-592EE0A9B2F2}">
      <dgm:prSet/>
      <dgm:spPr/>
      <dgm:t>
        <a:bodyPr/>
        <a:lstStyle/>
        <a:p>
          <a:endParaRPr lang="zh-CN" altLang="en-US"/>
        </a:p>
      </dgm:t>
    </dgm:pt>
    <dgm:pt modelId="{05D0277D-1003-4DD2-8BB7-72E80C0399F0}" type="sibTrans" cxnId="{57E6C7FB-E030-4A2B-BD31-592EE0A9B2F2}">
      <dgm:prSet/>
      <dgm:spPr/>
      <dgm:t>
        <a:bodyPr/>
        <a:lstStyle/>
        <a:p>
          <a:endParaRPr lang="zh-CN" altLang="en-US"/>
        </a:p>
      </dgm:t>
    </dgm:pt>
    <dgm:pt modelId="{531FA523-1733-49BC-AAE1-049D561E4D14}">
      <dgm:prSet/>
      <dgm:spPr/>
      <dgm:t>
        <a:bodyPr/>
        <a:lstStyle/>
        <a:p>
          <a:endParaRPr lang="zh-CN" altLang="en-US"/>
        </a:p>
      </dgm:t>
    </dgm:pt>
    <dgm:pt modelId="{1671B669-08B9-4AD3-9EB5-149E928EE560}" type="parTrans" cxnId="{0D20F406-4359-4E4C-B6CE-8469F5861C0E}">
      <dgm:prSet/>
      <dgm:spPr/>
      <dgm:t>
        <a:bodyPr/>
        <a:lstStyle/>
        <a:p>
          <a:endParaRPr lang="zh-CN" altLang="en-US"/>
        </a:p>
      </dgm:t>
    </dgm:pt>
    <dgm:pt modelId="{A2D69D1C-A631-4F5E-B7A6-2145168627FC}" type="sibTrans" cxnId="{0D20F406-4359-4E4C-B6CE-8469F5861C0E}">
      <dgm:prSet/>
      <dgm:spPr/>
      <dgm:t>
        <a:bodyPr/>
        <a:lstStyle/>
        <a:p>
          <a:endParaRPr lang="zh-CN" altLang="en-US"/>
        </a:p>
      </dgm:t>
    </dgm:pt>
    <dgm:pt modelId="{C1D617AA-B064-4DFB-9E77-14EE47F62DC2}">
      <dgm:prSet/>
      <dgm:spPr/>
      <dgm:t>
        <a:bodyPr/>
        <a:lstStyle/>
        <a:p>
          <a:endParaRPr lang="zh-CN" altLang="en-US"/>
        </a:p>
      </dgm:t>
    </dgm:pt>
    <dgm:pt modelId="{AA404E1B-CCBC-4979-B55E-11D4782D82D9}" type="parTrans" cxnId="{A03E4639-D634-4840-83ED-57D14D3B4754}">
      <dgm:prSet/>
      <dgm:spPr/>
      <dgm:t>
        <a:bodyPr/>
        <a:lstStyle/>
        <a:p>
          <a:endParaRPr lang="zh-CN" altLang="en-US"/>
        </a:p>
      </dgm:t>
    </dgm:pt>
    <dgm:pt modelId="{C56CB985-1FCF-44F4-AD9F-37B37A77D184}" type="sibTrans" cxnId="{A03E4639-D634-4840-83ED-57D14D3B4754}">
      <dgm:prSet/>
      <dgm:spPr/>
      <dgm:t>
        <a:bodyPr/>
        <a:lstStyle/>
        <a:p>
          <a:endParaRPr lang="zh-CN" altLang="en-US"/>
        </a:p>
      </dgm:t>
    </dgm:pt>
    <dgm:pt modelId="{55AA2876-554C-4F34-92A7-49E512D01124}">
      <dgm:prSet/>
      <dgm:spPr/>
      <dgm:t>
        <a:bodyPr/>
        <a:lstStyle/>
        <a:p>
          <a:endParaRPr lang="zh-CN" altLang="en-US"/>
        </a:p>
      </dgm:t>
    </dgm:pt>
    <dgm:pt modelId="{D3D8A5A5-6985-44A0-8985-B2AEE8C2EFC7}" type="parTrans" cxnId="{2562E1E8-E28B-4ECC-9B5A-F9E6B6CFF56B}">
      <dgm:prSet/>
      <dgm:spPr/>
      <dgm:t>
        <a:bodyPr/>
        <a:lstStyle/>
        <a:p>
          <a:endParaRPr lang="zh-CN" altLang="en-US"/>
        </a:p>
      </dgm:t>
    </dgm:pt>
    <dgm:pt modelId="{62A235B4-4EC6-4DBD-A9DA-81C71EE8E0D0}" type="sibTrans" cxnId="{2562E1E8-E28B-4ECC-9B5A-F9E6B6CFF56B}">
      <dgm:prSet/>
      <dgm:spPr/>
      <dgm:t>
        <a:bodyPr/>
        <a:lstStyle/>
        <a:p>
          <a:endParaRPr lang="zh-CN" altLang="en-US"/>
        </a:p>
      </dgm:t>
    </dgm:pt>
    <dgm:pt modelId="{632A7D6F-2AD3-4B3A-B224-C7CD87F0809E}">
      <dgm:prSet/>
      <dgm:spPr/>
      <dgm:t>
        <a:bodyPr/>
        <a:lstStyle/>
        <a:p>
          <a:endParaRPr lang="zh-CN" altLang="en-US" dirty="0"/>
        </a:p>
      </dgm:t>
    </dgm:pt>
    <dgm:pt modelId="{EF60F8BB-B34C-4690-B28D-24B44A5AFAD8}" type="parTrans" cxnId="{7C9D2E18-5256-4C14-9DFC-CE1525FE789F}">
      <dgm:prSet/>
      <dgm:spPr/>
      <dgm:t>
        <a:bodyPr/>
        <a:lstStyle/>
        <a:p>
          <a:endParaRPr lang="zh-CN" altLang="en-US"/>
        </a:p>
      </dgm:t>
    </dgm:pt>
    <dgm:pt modelId="{393D0295-C079-4C6C-9E92-5C477F1E639F}" type="sibTrans" cxnId="{7C9D2E18-5256-4C14-9DFC-CE1525FE789F}">
      <dgm:prSet/>
      <dgm:spPr/>
      <dgm:t>
        <a:bodyPr/>
        <a:lstStyle/>
        <a:p>
          <a:endParaRPr lang="zh-CN" altLang="en-US"/>
        </a:p>
      </dgm:t>
    </dgm:pt>
    <dgm:pt modelId="{31CA3106-5017-4F16-A8BC-4C3A2D286C88}">
      <dgm:prSet/>
      <dgm:spPr/>
      <dgm:t>
        <a:bodyPr/>
        <a:lstStyle/>
        <a:p>
          <a:endParaRPr lang="zh-CN" altLang="en-US" dirty="0"/>
        </a:p>
      </dgm:t>
    </dgm:pt>
    <dgm:pt modelId="{47023BDF-BEFF-45E7-944F-4B151FD2C397}" type="parTrans" cxnId="{55D6CE05-A423-4AAA-9FFE-D6F0E41B3645}">
      <dgm:prSet/>
      <dgm:spPr/>
      <dgm:t>
        <a:bodyPr/>
        <a:lstStyle/>
        <a:p>
          <a:endParaRPr lang="zh-CN" altLang="en-US"/>
        </a:p>
      </dgm:t>
    </dgm:pt>
    <dgm:pt modelId="{5FAAE8E0-EB78-4F6A-B7F0-008017D147FE}" type="sibTrans" cxnId="{55D6CE05-A423-4AAA-9FFE-D6F0E41B3645}">
      <dgm:prSet/>
      <dgm:spPr/>
      <dgm:t>
        <a:bodyPr/>
        <a:lstStyle/>
        <a:p>
          <a:endParaRPr lang="zh-CN" altLang="en-US"/>
        </a:p>
      </dgm:t>
    </dgm:pt>
    <dgm:pt modelId="{13A6B5EF-0AD0-4982-8A04-317DD8A81CCE}">
      <dgm:prSet/>
      <dgm:spPr/>
      <dgm:t>
        <a:bodyPr/>
        <a:lstStyle/>
        <a:p>
          <a:endParaRPr lang="zh-CN" altLang="en-US" dirty="0"/>
        </a:p>
      </dgm:t>
    </dgm:pt>
    <dgm:pt modelId="{2FC486E8-3CE9-42D3-AFBD-32E469BCD379}" type="parTrans" cxnId="{C3E61D07-29FE-4CB9-978B-4F8675C9BFEA}">
      <dgm:prSet/>
      <dgm:spPr/>
      <dgm:t>
        <a:bodyPr/>
        <a:lstStyle/>
        <a:p>
          <a:endParaRPr lang="zh-CN" altLang="en-US"/>
        </a:p>
      </dgm:t>
    </dgm:pt>
    <dgm:pt modelId="{41363A38-A196-45EA-8446-1EFB83159236}" type="sibTrans" cxnId="{C3E61D07-29FE-4CB9-978B-4F8675C9BFEA}">
      <dgm:prSet/>
      <dgm:spPr/>
      <dgm:t>
        <a:bodyPr/>
        <a:lstStyle/>
        <a:p>
          <a:endParaRPr lang="zh-CN" altLang="en-US"/>
        </a:p>
      </dgm:t>
    </dgm:pt>
    <dgm:pt modelId="{803E3AE3-F575-4D1C-A513-42C0A58297CC}">
      <dgm:prSet/>
      <dgm:spPr/>
      <dgm:t>
        <a:bodyPr/>
        <a:lstStyle/>
        <a:p>
          <a:endParaRPr lang="zh-CN" altLang="en-US" dirty="0"/>
        </a:p>
      </dgm:t>
    </dgm:pt>
    <dgm:pt modelId="{F19E29B1-3686-417D-9505-03F414387907}" type="parTrans" cxnId="{F2C27A96-AF30-4CCF-AFE4-195B2A22DD29}">
      <dgm:prSet/>
      <dgm:spPr/>
      <dgm:t>
        <a:bodyPr/>
        <a:lstStyle/>
        <a:p>
          <a:endParaRPr lang="zh-CN" altLang="en-US"/>
        </a:p>
      </dgm:t>
    </dgm:pt>
    <dgm:pt modelId="{91E9CA51-70DB-45DB-9BFD-D7970546AE1F}" type="sibTrans" cxnId="{F2C27A96-AF30-4CCF-AFE4-195B2A22DD29}">
      <dgm:prSet/>
      <dgm:spPr/>
      <dgm:t>
        <a:bodyPr/>
        <a:lstStyle/>
        <a:p>
          <a:endParaRPr lang="zh-CN" altLang="en-US"/>
        </a:p>
      </dgm:t>
    </dgm:pt>
    <dgm:pt modelId="{5E58DA50-7F7D-4972-8660-68A8EC9FFE9F}">
      <dgm:prSet/>
      <dgm:spPr/>
      <dgm:t>
        <a:bodyPr/>
        <a:lstStyle/>
        <a:p>
          <a:endParaRPr lang="zh-CN" altLang="en-US" dirty="0"/>
        </a:p>
      </dgm:t>
    </dgm:pt>
    <dgm:pt modelId="{8F2FEC11-4552-4515-9D61-FBE07CD9C5A5}" type="parTrans" cxnId="{31F315D8-11DE-446F-8635-26105A1E8F2D}">
      <dgm:prSet/>
      <dgm:spPr/>
      <dgm:t>
        <a:bodyPr/>
        <a:lstStyle/>
        <a:p>
          <a:endParaRPr lang="zh-CN" altLang="en-US"/>
        </a:p>
      </dgm:t>
    </dgm:pt>
    <dgm:pt modelId="{207D7F19-F060-4CB1-8343-4BAFF1134D9D}" type="sibTrans" cxnId="{31F315D8-11DE-446F-8635-26105A1E8F2D}">
      <dgm:prSet/>
      <dgm:spPr/>
      <dgm:t>
        <a:bodyPr/>
        <a:lstStyle/>
        <a:p>
          <a:endParaRPr lang="zh-CN" altLang="en-US"/>
        </a:p>
      </dgm:t>
    </dgm:pt>
    <dgm:pt modelId="{49166CC3-FFFE-4A95-9FE1-D301C3091950}">
      <dgm:prSet/>
      <dgm:spPr/>
      <dgm:t>
        <a:bodyPr/>
        <a:lstStyle/>
        <a:p>
          <a:endParaRPr lang="zh-CN" altLang="en-US" dirty="0"/>
        </a:p>
      </dgm:t>
    </dgm:pt>
    <dgm:pt modelId="{581FD021-926C-4B83-99F1-DD02C9686558}" type="parTrans" cxnId="{D9FF58C8-E2D8-4221-AF11-3B4932C340B3}">
      <dgm:prSet/>
      <dgm:spPr/>
      <dgm:t>
        <a:bodyPr/>
        <a:lstStyle/>
        <a:p>
          <a:endParaRPr lang="zh-CN" altLang="en-US"/>
        </a:p>
      </dgm:t>
    </dgm:pt>
    <dgm:pt modelId="{4735488C-5CA8-47A9-BC84-FAC7720B7266}" type="sibTrans" cxnId="{D9FF58C8-E2D8-4221-AF11-3B4932C340B3}">
      <dgm:prSet/>
      <dgm:spPr/>
      <dgm:t>
        <a:bodyPr/>
        <a:lstStyle/>
        <a:p>
          <a:endParaRPr lang="zh-CN" altLang="en-US"/>
        </a:p>
      </dgm:t>
    </dgm:pt>
    <dgm:pt modelId="{B8AAC780-BD1C-4332-B05D-DB4BD2832E20}">
      <dgm:prSet/>
      <dgm:spPr/>
      <dgm:t>
        <a:bodyPr/>
        <a:lstStyle/>
        <a:p>
          <a:endParaRPr lang="zh-CN" altLang="en-US" dirty="0"/>
        </a:p>
      </dgm:t>
    </dgm:pt>
    <dgm:pt modelId="{6F75EFEC-73B2-4259-BE3C-36C960C178EF}" type="parTrans" cxnId="{3A6AB0E5-9167-4EE0-BB72-A114DCF1B046}">
      <dgm:prSet/>
      <dgm:spPr/>
      <dgm:t>
        <a:bodyPr/>
        <a:lstStyle/>
        <a:p>
          <a:endParaRPr lang="zh-CN" altLang="en-US"/>
        </a:p>
      </dgm:t>
    </dgm:pt>
    <dgm:pt modelId="{339FADD9-5C31-4545-A7C7-0BE9D9B3901E}" type="sibTrans" cxnId="{3A6AB0E5-9167-4EE0-BB72-A114DCF1B046}">
      <dgm:prSet/>
      <dgm:spPr/>
      <dgm:t>
        <a:bodyPr/>
        <a:lstStyle/>
        <a:p>
          <a:endParaRPr lang="zh-CN" altLang="en-US"/>
        </a:p>
      </dgm:t>
    </dgm:pt>
    <dgm:pt modelId="{49B970A3-5945-496C-AC13-0797CA44D40D}">
      <dgm:prSet/>
      <dgm:spPr/>
      <dgm:t>
        <a:bodyPr/>
        <a:lstStyle/>
        <a:p>
          <a:endParaRPr lang="zh-CN" altLang="en-US" dirty="0"/>
        </a:p>
      </dgm:t>
    </dgm:pt>
    <dgm:pt modelId="{5A68E5A7-36A2-432E-B3AC-AFD5187670A5}" type="parTrans" cxnId="{90CF9307-04EA-482A-9DEA-1643B6AD8E52}">
      <dgm:prSet/>
      <dgm:spPr/>
      <dgm:t>
        <a:bodyPr/>
        <a:lstStyle/>
        <a:p>
          <a:endParaRPr lang="zh-CN" altLang="en-US"/>
        </a:p>
      </dgm:t>
    </dgm:pt>
    <dgm:pt modelId="{24B59AAD-FA5A-4431-91D9-025F9926B486}" type="sibTrans" cxnId="{90CF9307-04EA-482A-9DEA-1643B6AD8E52}">
      <dgm:prSet/>
      <dgm:spPr/>
      <dgm:t>
        <a:bodyPr/>
        <a:lstStyle/>
        <a:p>
          <a:endParaRPr lang="zh-CN" altLang="en-US"/>
        </a:p>
      </dgm:t>
    </dgm:pt>
    <dgm:pt modelId="{DE1AB3FA-677C-45C7-B81E-D4260710DB4F}">
      <dgm:prSet/>
      <dgm:spPr/>
      <dgm:t>
        <a:bodyPr/>
        <a:lstStyle/>
        <a:p>
          <a:endParaRPr lang="zh-CN" altLang="en-US" dirty="0"/>
        </a:p>
      </dgm:t>
    </dgm:pt>
    <dgm:pt modelId="{16EA5C3C-E714-4EFE-BE7A-4A2E5FCDF75E}" type="parTrans" cxnId="{74FC7C8A-FAD5-4006-8CAF-A1B6C3F82E04}">
      <dgm:prSet/>
      <dgm:spPr/>
      <dgm:t>
        <a:bodyPr/>
        <a:lstStyle/>
        <a:p>
          <a:endParaRPr lang="zh-CN" altLang="en-US"/>
        </a:p>
      </dgm:t>
    </dgm:pt>
    <dgm:pt modelId="{901DECDA-DA1D-4C7F-8D14-D688077DCC86}" type="sibTrans" cxnId="{74FC7C8A-FAD5-4006-8CAF-A1B6C3F82E04}">
      <dgm:prSet/>
      <dgm:spPr/>
      <dgm:t>
        <a:bodyPr/>
        <a:lstStyle/>
        <a:p>
          <a:endParaRPr lang="zh-CN" altLang="en-US"/>
        </a:p>
      </dgm:t>
    </dgm:pt>
    <dgm:pt modelId="{74695E88-4026-4E87-8217-8E88237886E9}">
      <dgm:prSet/>
      <dgm:spPr/>
      <dgm:t>
        <a:bodyPr/>
        <a:lstStyle/>
        <a:p>
          <a:endParaRPr lang="zh-CN" altLang="en-US" dirty="0"/>
        </a:p>
      </dgm:t>
    </dgm:pt>
    <dgm:pt modelId="{662A3CA8-BFA0-4C88-AFF8-B5C9CBA55CB0}" type="parTrans" cxnId="{328016F1-46D4-4960-9C38-89471AD0266B}">
      <dgm:prSet/>
      <dgm:spPr/>
      <dgm:t>
        <a:bodyPr/>
        <a:lstStyle/>
        <a:p>
          <a:endParaRPr lang="zh-CN" altLang="en-US"/>
        </a:p>
      </dgm:t>
    </dgm:pt>
    <dgm:pt modelId="{5E113963-3630-43F9-9822-B0C4CAF938CA}" type="sibTrans" cxnId="{328016F1-46D4-4960-9C38-89471AD0266B}">
      <dgm:prSet/>
      <dgm:spPr/>
      <dgm:t>
        <a:bodyPr/>
        <a:lstStyle/>
        <a:p>
          <a:endParaRPr lang="zh-CN" altLang="en-US"/>
        </a:p>
      </dgm:t>
    </dgm:pt>
    <dgm:pt modelId="{DC12CBEB-E634-4B9A-B570-F8203BA7602C}">
      <dgm:prSet/>
      <dgm:spPr/>
      <dgm:t>
        <a:bodyPr/>
        <a:lstStyle/>
        <a:p>
          <a:endParaRPr lang="zh-CN" altLang="en-US" dirty="0"/>
        </a:p>
      </dgm:t>
    </dgm:pt>
    <dgm:pt modelId="{4E14CB39-BC1E-4D7F-A634-9D7FC84CE93F}" type="parTrans" cxnId="{3D4CD754-60AF-46A3-B954-3DF9D72FC63D}">
      <dgm:prSet/>
      <dgm:spPr/>
      <dgm:t>
        <a:bodyPr/>
        <a:lstStyle/>
        <a:p>
          <a:endParaRPr lang="zh-CN" altLang="en-US"/>
        </a:p>
      </dgm:t>
    </dgm:pt>
    <dgm:pt modelId="{5032871D-D216-446A-8E92-DE7295439535}" type="sibTrans" cxnId="{3D4CD754-60AF-46A3-B954-3DF9D72FC63D}">
      <dgm:prSet/>
      <dgm:spPr/>
      <dgm:t>
        <a:bodyPr/>
        <a:lstStyle/>
        <a:p>
          <a:endParaRPr lang="zh-CN" altLang="en-US"/>
        </a:p>
      </dgm:t>
    </dgm:pt>
    <dgm:pt modelId="{73084A05-8D1B-4372-88DE-6EEBB8CEF0DC}">
      <dgm:prSet/>
      <dgm:spPr/>
      <dgm:t>
        <a:bodyPr/>
        <a:lstStyle/>
        <a:p>
          <a:endParaRPr lang="zh-CN" altLang="en-US" dirty="0"/>
        </a:p>
      </dgm:t>
    </dgm:pt>
    <dgm:pt modelId="{D9BE37F8-8C9F-4EC6-B8F3-8A33EE9DA260}" type="parTrans" cxnId="{9DA9F9C1-104B-4E25-8CFF-192DA8B3E73C}">
      <dgm:prSet/>
      <dgm:spPr/>
      <dgm:t>
        <a:bodyPr/>
        <a:lstStyle/>
        <a:p>
          <a:endParaRPr lang="zh-CN" altLang="en-US"/>
        </a:p>
      </dgm:t>
    </dgm:pt>
    <dgm:pt modelId="{9F1F7060-E9CC-45DB-A8F4-888800C663A7}" type="sibTrans" cxnId="{9DA9F9C1-104B-4E25-8CFF-192DA8B3E73C}">
      <dgm:prSet/>
      <dgm:spPr/>
      <dgm:t>
        <a:bodyPr/>
        <a:lstStyle/>
        <a:p>
          <a:endParaRPr lang="zh-CN" altLang="en-US"/>
        </a:p>
      </dgm:t>
    </dgm:pt>
    <dgm:pt modelId="{B351A230-2664-4F12-8AFB-6D599A57AB5D}">
      <dgm:prSet/>
      <dgm:spPr/>
      <dgm:t>
        <a:bodyPr/>
        <a:lstStyle/>
        <a:p>
          <a:endParaRPr lang="zh-CN" altLang="en-US" dirty="0"/>
        </a:p>
      </dgm:t>
    </dgm:pt>
    <dgm:pt modelId="{36EB0609-6E50-4451-B124-002C143404BC}" type="parTrans" cxnId="{7EC81A78-B16A-4C1C-85A4-6CAE261246B9}">
      <dgm:prSet/>
      <dgm:spPr/>
      <dgm:t>
        <a:bodyPr/>
        <a:lstStyle/>
        <a:p>
          <a:endParaRPr lang="zh-CN" altLang="en-US"/>
        </a:p>
      </dgm:t>
    </dgm:pt>
    <dgm:pt modelId="{B6CFF110-3B51-42A4-9530-7BD6AFC5B61C}" type="sibTrans" cxnId="{7EC81A78-B16A-4C1C-85A4-6CAE261246B9}">
      <dgm:prSet/>
      <dgm:spPr/>
      <dgm:t>
        <a:bodyPr/>
        <a:lstStyle/>
        <a:p>
          <a:endParaRPr lang="zh-CN" altLang="en-US"/>
        </a:p>
      </dgm:t>
    </dgm:pt>
    <dgm:pt modelId="{A3CD7A10-7DE9-41A3-B967-EF4C38C59A31}">
      <dgm:prSet/>
      <dgm:spPr/>
      <dgm:t>
        <a:bodyPr/>
        <a:lstStyle/>
        <a:p>
          <a:endParaRPr lang="zh-CN" altLang="en-US" dirty="0"/>
        </a:p>
      </dgm:t>
    </dgm:pt>
    <dgm:pt modelId="{6B9074CF-5C3B-4F54-9ECE-4ECCD82F62E2}" type="parTrans" cxnId="{FC604148-FE29-4F79-9691-52F8E729BF3B}">
      <dgm:prSet/>
      <dgm:spPr/>
      <dgm:t>
        <a:bodyPr/>
        <a:lstStyle/>
        <a:p>
          <a:endParaRPr lang="zh-CN" altLang="en-US"/>
        </a:p>
      </dgm:t>
    </dgm:pt>
    <dgm:pt modelId="{087C77BC-7154-4CCF-874B-0D5D1948292B}" type="sibTrans" cxnId="{FC604148-FE29-4F79-9691-52F8E729BF3B}">
      <dgm:prSet/>
      <dgm:spPr/>
      <dgm:t>
        <a:bodyPr/>
        <a:lstStyle/>
        <a:p>
          <a:endParaRPr lang="zh-CN" altLang="en-US"/>
        </a:p>
      </dgm:t>
    </dgm:pt>
    <dgm:pt modelId="{89490491-4EA7-4447-868A-B94B0E13F4FC}" type="pres">
      <dgm:prSet presAssocID="{5D8326C6-EA3A-4E51-AA19-8EA456EB6EF4}" presName="Name0" presStyleCnt="0">
        <dgm:presLayoutVars>
          <dgm:dir/>
          <dgm:animLvl val="lvl"/>
          <dgm:resizeHandles val="exact"/>
        </dgm:presLayoutVars>
      </dgm:prSet>
      <dgm:spPr/>
      <dgm:t>
        <a:bodyPr/>
        <a:lstStyle/>
        <a:p>
          <a:endParaRPr lang="zh-CN" altLang="en-US"/>
        </a:p>
      </dgm:t>
    </dgm:pt>
    <dgm:pt modelId="{63AEC8B8-B0C9-43CD-B8DB-40029E103E95}" type="pres">
      <dgm:prSet presAssocID="{02D97451-DE79-4AA5-8A31-DD3A9EF22384}" presName="composite" presStyleCnt="0"/>
      <dgm:spPr/>
    </dgm:pt>
    <dgm:pt modelId="{2853BFF5-B825-4390-A222-9CE3BB35EF94}" type="pres">
      <dgm:prSet presAssocID="{02D97451-DE79-4AA5-8A31-DD3A9EF22384}" presName="parTx" presStyleLbl="alignNode1" presStyleIdx="0" presStyleCnt="2">
        <dgm:presLayoutVars>
          <dgm:chMax val="0"/>
          <dgm:chPref val="0"/>
          <dgm:bulletEnabled val="1"/>
        </dgm:presLayoutVars>
      </dgm:prSet>
      <dgm:spPr/>
      <dgm:t>
        <a:bodyPr/>
        <a:lstStyle/>
        <a:p>
          <a:endParaRPr lang="zh-CN" altLang="en-US"/>
        </a:p>
      </dgm:t>
    </dgm:pt>
    <dgm:pt modelId="{770E91ED-7879-4FA4-9A02-3717CAE9B483}" type="pres">
      <dgm:prSet presAssocID="{02D97451-DE79-4AA5-8A31-DD3A9EF22384}" presName="desTx" presStyleLbl="alignAccFollowNode1" presStyleIdx="0" presStyleCnt="2" custScaleX="99967" custScaleY="83958" custLinFactNeighborX="-18" custLinFactNeighborY="-7017">
        <dgm:presLayoutVars>
          <dgm:bulletEnabled val="1"/>
        </dgm:presLayoutVars>
      </dgm:prSet>
      <dgm:spPr/>
      <dgm:t>
        <a:bodyPr/>
        <a:lstStyle/>
        <a:p>
          <a:endParaRPr lang="zh-CN" altLang="en-US"/>
        </a:p>
      </dgm:t>
    </dgm:pt>
    <dgm:pt modelId="{6FD6EAFC-D352-4BA8-968F-A1717053B8AE}" type="pres">
      <dgm:prSet presAssocID="{76000BB6-B3EB-4404-A106-BDEF390BDFEB}" presName="space" presStyleCnt="0"/>
      <dgm:spPr/>
    </dgm:pt>
    <dgm:pt modelId="{2EDA6F7B-E53E-4678-974C-A107FC9F97DA}" type="pres">
      <dgm:prSet presAssocID="{65C1835D-AC84-4A66-84A2-62677F6C24E8}" presName="composite" presStyleCnt="0"/>
      <dgm:spPr/>
    </dgm:pt>
    <dgm:pt modelId="{C5F5934B-AC76-42A2-A461-51E5BC12629E}" type="pres">
      <dgm:prSet presAssocID="{65C1835D-AC84-4A66-84A2-62677F6C24E8}" presName="parTx" presStyleLbl="alignNode1" presStyleIdx="1" presStyleCnt="2" custLinFactNeighborY="-4366">
        <dgm:presLayoutVars>
          <dgm:chMax val="0"/>
          <dgm:chPref val="0"/>
          <dgm:bulletEnabled val="1"/>
        </dgm:presLayoutVars>
      </dgm:prSet>
      <dgm:spPr/>
      <dgm:t>
        <a:bodyPr/>
        <a:lstStyle/>
        <a:p>
          <a:endParaRPr lang="zh-CN" altLang="en-US"/>
        </a:p>
      </dgm:t>
    </dgm:pt>
    <dgm:pt modelId="{8D1AA923-6580-412C-8BC5-D17FE1142F21}" type="pres">
      <dgm:prSet presAssocID="{65C1835D-AC84-4A66-84A2-62677F6C24E8}" presName="desTx" presStyleLbl="alignAccFollowNode1" presStyleIdx="1" presStyleCnt="2" custScaleY="84696" custLinFactNeighborX="1" custLinFactNeighborY="-7074">
        <dgm:presLayoutVars>
          <dgm:bulletEnabled val="1"/>
        </dgm:presLayoutVars>
      </dgm:prSet>
      <dgm:spPr/>
      <dgm:t>
        <a:bodyPr/>
        <a:lstStyle/>
        <a:p>
          <a:endParaRPr lang="zh-CN" altLang="en-US"/>
        </a:p>
      </dgm:t>
    </dgm:pt>
  </dgm:ptLst>
  <dgm:cxnLst>
    <dgm:cxn modelId="{BC6CE28E-25E4-40C9-8FE0-F1FFC2F88E2F}" type="presOf" srcId="{EF2FC4B8-FF12-448C-9AC8-CA652B041A5E}" destId="{8D1AA923-6580-412C-8BC5-D17FE1142F21}" srcOrd="0" destOrd="4" presId="urn:microsoft.com/office/officeart/2005/8/layout/hList1"/>
    <dgm:cxn modelId="{E4B211D2-F0EA-4A8C-8A10-AF2302EE8CBA}" type="presOf" srcId="{803E3AE3-F575-4D1C-A513-42C0A58297CC}" destId="{770E91ED-7879-4FA4-9A02-3717CAE9B483}" srcOrd="0" destOrd="5" presId="urn:microsoft.com/office/officeart/2005/8/layout/hList1"/>
    <dgm:cxn modelId="{944EC25F-0DDC-46E8-9E77-BA5C990A6DCE}" srcId="{5D8326C6-EA3A-4E51-AA19-8EA456EB6EF4}" destId="{02D97451-DE79-4AA5-8A31-DD3A9EF22384}" srcOrd="0" destOrd="0" parTransId="{3C0B4775-1975-4A63-A746-D890AC459855}" sibTransId="{76000BB6-B3EB-4404-A106-BDEF390BDFEB}"/>
    <dgm:cxn modelId="{AE77C40C-12D3-4DA4-9AD5-2C5AE7561092}" type="presOf" srcId="{56A024F9-58F9-4E23-B972-66CB033AB78C}" destId="{8D1AA923-6580-412C-8BC5-D17FE1142F21}" srcOrd="0" destOrd="2" presId="urn:microsoft.com/office/officeart/2005/8/layout/hList1"/>
    <dgm:cxn modelId="{31F315D8-11DE-446F-8635-26105A1E8F2D}" srcId="{02D97451-DE79-4AA5-8A31-DD3A9EF22384}" destId="{5E58DA50-7F7D-4972-8660-68A8EC9FFE9F}" srcOrd="6" destOrd="0" parTransId="{8F2FEC11-4552-4515-9D61-FBE07CD9C5A5}" sibTransId="{207D7F19-F060-4CB1-8343-4BAFF1134D9D}"/>
    <dgm:cxn modelId="{74E5951D-7409-45B8-922E-79336FB7F416}" type="presOf" srcId="{13A6B5EF-0AD0-4982-8A04-317DD8A81CCE}" destId="{770E91ED-7879-4FA4-9A02-3717CAE9B483}" srcOrd="0" destOrd="16" presId="urn:microsoft.com/office/officeart/2005/8/layout/hList1"/>
    <dgm:cxn modelId="{7C9D2E18-5256-4C14-9DFC-CE1525FE789F}" srcId="{02D97451-DE79-4AA5-8A31-DD3A9EF22384}" destId="{632A7D6F-2AD3-4B3A-B224-C7CD87F0809E}" srcOrd="3" destOrd="0" parTransId="{EF60F8BB-B34C-4690-B28D-24B44A5AFAD8}" sibTransId="{393D0295-C079-4C6C-9E92-5C477F1E639F}"/>
    <dgm:cxn modelId="{D9FF58C8-E2D8-4221-AF11-3B4932C340B3}" srcId="{02D97451-DE79-4AA5-8A31-DD3A9EF22384}" destId="{49166CC3-FFFE-4A95-9FE1-D301C3091950}" srcOrd="7" destOrd="0" parTransId="{581FD021-926C-4B83-99F1-DD02C9686558}" sibTransId="{4735488C-5CA8-47A9-BC84-FAC7720B7266}"/>
    <dgm:cxn modelId="{FC1212BC-FDA8-4E58-BE2F-FB8F4F92012A}" type="presOf" srcId="{31CA3106-5017-4F16-A8BC-4C3A2D286C88}" destId="{770E91ED-7879-4FA4-9A02-3717CAE9B483}" srcOrd="0" destOrd="4" presId="urn:microsoft.com/office/officeart/2005/8/layout/hList1"/>
    <dgm:cxn modelId="{EB0EB7C5-C37F-4DEC-8353-039EB80AFFD8}" srcId="{65C1835D-AC84-4A66-84A2-62677F6C24E8}" destId="{CFC17BCA-AD60-437C-A011-F43F50389000}" srcOrd="6" destOrd="0" parTransId="{DB717AF4-EFAF-484C-9B2F-B1C4A8988A10}" sibTransId="{5FB51DBB-5E01-41D0-93A5-6F3D7AA1F4F0}"/>
    <dgm:cxn modelId="{ECE62E3B-3C2D-45C2-9274-F65B7EB5ACF5}" type="presOf" srcId="{5E58DA50-7F7D-4972-8660-68A8EC9FFE9F}" destId="{770E91ED-7879-4FA4-9A02-3717CAE9B483}" srcOrd="0" destOrd="6" presId="urn:microsoft.com/office/officeart/2005/8/layout/hList1"/>
    <dgm:cxn modelId="{1D7A7496-286A-49BC-BBC7-EB938A95F4C3}" type="presOf" srcId="{D8FAE1D4-4E49-443B-9E02-DF7C142A29C1}" destId="{8D1AA923-6580-412C-8BC5-D17FE1142F21}" srcOrd="0" destOrd="1" presId="urn:microsoft.com/office/officeart/2005/8/layout/hList1"/>
    <dgm:cxn modelId="{22BC6DB0-A63D-4C83-8B2B-B37113FC9C96}" type="presOf" srcId="{49B970A3-5945-496C-AC13-0797CA44D40D}" destId="{770E91ED-7879-4FA4-9A02-3717CAE9B483}" srcOrd="0" destOrd="9" presId="urn:microsoft.com/office/officeart/2005/8/layout/hList1"/>
    <dgm:cxn modelId="{FC604148-FE29-4F79-9691-52F8E729BF3B}" srcId="{02D97451-DE79-4AA5-8A31-DD3A9EF22384}" destId="{A3CD7A10-7DE9-41A3-B967-EF4C38C59A31}" srcOrd="15" destOrd="0" parTransId="{6B9074CF-5C3B-4F54-9ECE-4ECCD82F62E2}" sibTransId="{087C77BC-7154-4CCF-874B-0D5D1948292B}"/>
    <dgm:cxn modelId="{55D6CE05-A423-4AAA-9FFE-D6F0E41B3645}" srcId="{02D97451-DE79-4AA5-8A31-DD3A9EF22384}" destId="{31CA3106-5017-4F16-A8BC-4C3A2D286C88}" srcOrd="4" destOrd="0" parTransId="{47023BDF-BEFF-45E7-944F-4B151FD2C397}" sibTransId="{5FAAE8E0-EB78-4F6A-B7F0-008017D147FE}"/>
    <dgm:cxn modelId="{B4247B5C-8944-452F-A84C-23AF47D71CFE}" type="presOf" srcId="{DE1AB3FA-677C-45C7-B81E-D4260710DB4F}" destId="{770E91ED-7879-4FA4-9A02-3717CAE9B483}" srcOrd="0" destOrd="10" presId="urn:microsoft.com/office/officeart/2005/8/layout/hList1"/>
    <dgm:cxn modelId="{D0C694F4-F04E-402A-A8ED-846DAE46A505}" type="presOf" srcId="{13294804-5882-4CBB-9ABE-01D57C095704}" destId="{8D1AA923-6580-412C-8BC5-D17FE1142F21}" srcOrd="0" destOrd="0" presId="urn:microsoft.com/office/officeart/2005/8/layout/hList1"/>
    <dgm:cxn modelId="{950E4BC0-D07D-4976-BAE5-FBD75E9BE663}" type="presOf" srcId="{73084A05-8D1B-4372-88DE-6EEBB8CEF0DC}" destId="{770E91ED-7879-4FA4-9A02-3717CAE9B483}" srcOrd="0" destOrd="13" presId="urn:microsoft.com/office/officeart/2005/8/layout/hList1"/>
    <dgm:cxn modelId="{3D4CD754-60AF-46A3-B954-3DF9D72FC63D}" srcId="{02D97451-DE79-4AA5-8A31-DD3A9EF22384}" destId="{DC12CBEB-E634-4B9A-B570-F8203BA7602C}" srcOrd="12" destOrd="0" parTransId="{4E14CB39-BC1E-4D7F-A634-9D7FC84CE93F}" sibTransId="{5032871D-D216-446A-8E92-DE7295439535}"/>
    <dgm:cxn modelId="{74FC7C8A-FAD5-4006-8CAF-A1B6C3F82E04}" srcId="{02D97451-DE79-4AA5-8A31-DD3A9EF22384}" destId="{DE1AB3FA-677C-45C7-B81E-D4260710DB4F}" srcOrd="10" destOrd="0" parTransId="{16EA5C3C-E714-4EFE-BE7A-4A2E5FCDF75E}" sibTransId="{901DECDA-DA1D-4C7F-8D14-D688077DCC86}"/>
    <dgm:cxn modelId="{CFAB64FD-317C-4B9B-AD55-8881C1224A91}" type="presOf" srcId="{DC12CBEB-E634-4B9A-B570-F8203BA7602C}" destId="{770E91ED-7879-4FA4-9A02-3717CAE9B483}" srcOrd="0" destOrd="12" presId="urn:microsoft.com/office/officeart/2005/8/layout/hList1"/>
    <dgm:cxn modelId="{CE0F0D30-4828-46CE-8F9C-6643A1309C02}" type="presOf" srcId="{5D8326C6-EA3A-4E51-AA19-8EA456EB6EF4}" destId="{89490491-4EA7-4447-868A-B94B0E13F4FC}" srcOrd="0" destOrd="0" presId="urn:microsoft.com/office/officeart/2005/8/layout/hList1"/>
    <dgm:cxn modelId="{444EA45D-676D-4F79-BA9D-8F4C2EF720C4}" type="presOf" srcId="{A3CD7A10-7DE9-41A3-B967-EF4C38C59A31}" destId="{770E91ED-7879-4FA4-9A02-3717CAE9B483}" srcOrd="0" destOrd="15" presId="urn:microsoft.com/office/officeart/2005/8/layout/hList1"/>
    <dgm:cxn modelId="{90CF9307-04EA-482A-9DEA-1643B6AD8E52}" srcId="{02D97451-DE79-4AA5-8A31-DD3A9EF22384}" destId="{49B970A3-5945-496C-AC13-0797CA44D40D}" srcOrd="9" destOrd="0" parTransId="{5A68E5A7-36A2-432E-B3AC-AFD5187670A5}" sibTransId="{24B59AAD-FA5A-4431-91D9-025F9926B486}"/>
    <dgm:cxn modelId="{A03E4639-D634-4840-83ED-57D14D3B4754}" srcId="{02D97451-DE79-4AA5-8A31-DD3A9EF22384}" destId="{C1D617AA-B064-4DFB-9E77-14EE47F62DC2}" srcOrd="1" destOrd="0" parTransId="{AA404E1B-CCBC-4979-B55E-11D4782D82D9}" sibTransId="{C56CB985-1FCF-44F4-AD9F-37B37A77D184}"/>
    <dgm:cxn modelId="{17798BAE-93CD-40C2-8F99-A5EFA0EC6D1B}" type="presOf" srcId="{C1D617AA-B064-4DFB-9E77-14EE47F62DC2}" destId="{770E91ED-7879-4FA4-9A02-3717CAE9B483}" srcOrd="0" destOrd="1" presId="urn:microsoft.com/office/officeart/2005/8/layout/hList1"/>
    <dgm:cxn modelId="{480EDEC2-CB36-45B9-B86F-FE17343E79B1}" srcId="{65C1835D-AC84-4A66-84A2-62677F6C24E8}" destId="{53010706-6B71-416E-AD56-C91FE777C02A}" srcOrd="3" destOrd="0" parTransId="{51256B5C-3CCA-43AE-B10D-10310ED843F5}" sibTransId="{D2526DFD-26EE-4CE3-A22F-B6A779C140FD}"/>
    <dgm:cxn modelId="{74216D66-2CC3-4778-BBD6-005721278DEC}" type="presOf" srcId="{65C1835D-AC84-4A66-84A2-62677F6C24E8}" destId="{C5F5934B-AC76-42A2-A461-51E5BC12629E}" srcOrd="0" destOrd="0" presId="urn:microsoft.com/office/officeart/2005/8/layout/hList1"/>
    <dgm:cxn modelId="{68EA8F0D-9A74-4A89-8149-F107A1C0E81E}" type="presOf" srcId="{55AA2876-554C-4F34-92A7-49E512D01124}" destId="{770E91ED-7879-4FA4-9A02-3717CAE9B483}" srcOrd="0" destOrd="2" presId="urn:microsoft.com/office/officeart/2005/8/layout/hList1"/>
    <dgm:cxn modelId="{24E77FFD-F31C-41B9-86E9-C28EB19BCB89}" srcId="{5D8326C6-EA3A-4E51-AA19-8EA456EB6EF4}" destId="{65C1835D-AC84-4A66-84A2-62677F6C24E8}" srcOrd="1" destOrd="0" parTransId="{E5EE9BA7-03FF-4E3F-8604-1704EC2CD20C}" sibTransId="{F18DBF90-EA5D-4E42-BF15-FFD0074377AA}"/>
    <dgm:cxn modelId="{4C3E7977-93FA-48C8-AD15-4170972D2E1B}" srcId="{65C1835D-AC84-4A66-84A2-62677F6C24E8}" destId="{EF2FC4B8-FF12-448C-9AC8-CA652B041A5E}" srcOrd="4" destOrd="0" parTransId="{064096B8-E428-4D2F-BBBA-937FD3216A93}" sibTransId="{2320C7B5-0C99-414C-AACE-2DC89EF52D64}"/>
    <dgm:cxn modelId="{3A6AB0E5-9167-4EE0-BB72-A114DCF1B046}" srcId="{02D97451-DE79-4AA5-8A31-DD3A9EF22384}" destId="{B8AAC780-BD1C-4332-B05D-DB4BD2832E20}" srcOrd="8" destOrd="0" parTransId="{6F75EFEC-73B2-4259-BE3C-36C960C178EF}" sibTransId="{339FADD9-5C31-4545-A7C7-0BE9D9B3901E}"/>
    <dgm:cxn modelId="{ECD38A1C-773D-4111-A6D7-B2EA1A1EE06E}" type="presOf" srcId="{531FA523-1733-49BC-AAE1-049D561E4D14}" destId="{770E91ED-7879-4FA4-9A02-3717CAE9B483}" srcOrd="0" destOrd="0" presId="urn:microsoft.com/office/officeart/2005/8/layout/hList1"/>
    <dgm:cxn modelId="{C3E61D07-29FE-4CB9-978B-4F8675C9BFEA}" srcId="{02D97451-DE79-4AA5-8A31-DD3A9EF22384}" destId="{13A6B5EF-0AD0-4982-8A04-317DD8A81CCE}" srcOrd="16" destOrd="0" parTransId="{2FC486E8-3CE9-42D3-AFBD-32E469BCD379}" sibTransId="{41363A38-A196-45EA-8446-1EFB83159236}"/>
    <dgm:cxn modelId="{9A651BA2-9786-4091-9645-56975CD9AD67}" type="presOf" srcId="{4D673DB8-89CF-435B-8244-2DCE3D10A7C2}" destId="{8D1AA923-6580-412C-8BC5-D17FE1142F21}" srcOrd="0" destOrd="5" presId="urn:microsoft.com/office/officeart/2005/8/layout/hList1"/>
    <dgm:cxn modelId="{14119212-44E6-41FA-9859-8D1244052312}" type="presOf" srcId="{B351A230-2664-4F12-8AFB-6D599A57AB5D}" destId="{770E91ED-7879-4FA4-9A02-3717CAE9B483}" srcOrd="0" destOrd="14" presId="urn:microsoft.com/office/officeart/2005/8/layout/hList1"/>
    <dgm:cxn modelId="{DD39BA0A-126B-4BDD-815A-0724678CB290}" srcId="{65C1835D-AC84-4A66-84A2-62677F6C24E8}" destId="{D8FAE1D4-4E49-443B-9E02-DF7C142A29C1}" srcOrd="1" destOrd="0" parTransId="{1C8B8D61-67C5-4BAF-A143-91FE9065F0F3}" sibTransId="{0563DA40-5F8C-4FA0-B826-9B7734DDBEAA}"/>
    <dgm:cxn modelId="{CDDFC997-ECC8-4471-8EBC-59DF9FC9AEE6}" type="presOf" srcId="{B8AAC780-BD1C-4332-B05D-DB4BD2832E20}" destId="{770E91ED-7879-4FA4-9A02-3717CAE9B483}" srcOrd="0" destOrd="8" presId="urn:microsoft.com/office/officeart/2005/8/layout/hList1"/>
    <dgm:cxn modelId="{B2130070-BBEF-4E4B-933C-CF45B91C64C3}" type="presOf" srcId="{02D97451-DE79-4AA5-8A31-DD3A9EF22384}" destId="{2853BFF5-B825-4390-A222-9CE3BB35EF94}" srcOrd="0" destOrd="0" presId="urn:microsoft.com/office/officeart/2005/8/layout/hList1"/>
    <dgm:cxn modelId="{86513846-B08B-4FDB-B0E8-BCB21D64C0F2}" type="presOf" srcId="{49166CC3-FFFE-4A95-9FE1-D301C3091950}" destId="{770E91ED-7879-4FA4-9A02-3717CAE9B483}" srcOrd="0" destOrd="7" presId="urn:microsoft.com/office/officeart/2005/8/layout/hList1"/>
    <dgm:cxn modelId="{7EC81A78-B16A-4C1C-85A4-6CAE261246B9}" srcId="{02D97451-DE79-4AA5-8A31-DD3A9EF22384}" destId="{B351A230-2664-4F12-8AFB-6D599A57AB5D}" srcOrd="14" destOrd="0" parTransId="{36EB0609-6E50-4451-B124-002C143404BC}" sibTransId="{B6CFF110-3B51-42A4-9530-7BD6AFC5B61C}"/>
    <dgm:cxn modelId="{522F0084-596A-4F68-8483-23454022DFA5}" type="presOf" srcId="{53010706-6B71-416E-AD56-C91FE777C02A}" destId="{8D1AA923-6580-412C-8BC5-D17FE1142F21}" srcOrd="0" destOrd="3" presId="urn:microsoft.com/office/officeart/2005/8/layout/hList1"/>
    <dgm:cxn modelId="{0D20F406-4359-4E4C-B6CE-8469F5861C0E}" srcId="{02D97451-DE79-4AA5-8A31-DD3A9EF22384}" destId="{531FA523-1733-49BC-AAE1-049D561E4D14}" srcOrd="0" destOrd="0" parTransId="{1671B669-08B9-4AD3-9EB5-149E928EE560}" sibTransId="{A2D69D1C-A631-4F5E-B7A6-2145168627FC}"/>
    <dgm:cxn modelId="{A2B80FBC-B2B5-4C56-8BC4-27268C6B0F3B}" type="presOf" srcId="{CFC17BCA-AD60-437C-A011-F43F50389000}" destId="{8D1AA923-6580-412C-8BC5-D17FE1142F21}" srcOrd="0" destOrd="6" presId="urn:microsoft.com/office/officeart/2005/8/layout/hList1"/>
    <dgm:cxn modelId="{57E6C7FB-E030-4A2B-BD31-592EE0A9B2F2}" srcId="{65C1835D-AC84-4A66-84A2-62677F6C24E8}" destId="{4D673DB8-89CF-435B-8244-2DCE3D10A7C2}" srcOrd="5" destOrd="0" parTransId="{81C645A9-B3F9-425B-9A08-996D60E04C52}" sibTransId="{05D0277D-1003-4DD2-8BB7-72E80C0399F0}"/>
    <dgm:cxn modelId="{B9688081-C01C-4225-9D3A-F039A17EB229}" srcId="{65C1835D-AC84-4A66-84A2-62677F6C24E8}" destId="{13294804-5882-4CBB-9ABE-01D57C095704}" srcOrd="0" destOrd="0" parTransId="{2089D1FB-D140-4F4E-B6E1-0A9ACDB0CB27}" sibTransId="{C5B9AB53-E743-4137-BCAA-34EC4E8CC9F4}"/>
    <dgm:cxn modelId="{468A3BDF-1B28-4911-8930-C90E4CD5D10F}" type="presOf" srcId="{74695E88-4026-4E87-8217-8E88237886E9}" destId="{770E91ED-7879-4FA4-9A02-3717CAE9B483}" srcOrd="0" destOrd="11" presId="urn:microsoft.com/office/officeart/2005/8/layout/hList1"/>
    <dgm:cxn modelId="{F2C27A96-AF30-4CCF-AFE4-195B2A22DD29}" srcId="{02D97451-DE79-4AA5-8A31-DD3A9EF22384}" destId="{803E3AE3-F575-4D1C-A513-42C0A58297CC}" srcOrd="5" destOrd="0" parTransId="{F19E29B1-3686-417D-9505-03F414387907}" sibTransId="{91E9CA51-70DB-45DB-9BFD-D7970546AE1F}"/>
    <dgm:cxn modelId="{2562E1E8-E28B-4ECC-9B5A-F9E6B6CFF56B}" srcId="{02D97451-DE79-4AA5-8A31-DD3A9EF22384}" destId="{55AA2876-554C-4F34-92A7-49E512D01124}" srcOrd="2" destOrd="0" parTransId="{D3D8A5A5-6985-44A0-8985-B2AEE8C2EFC7}" sibTransId="{62A235B4-4EC6-4DBD-A9DA-81C71EE8E0D0}"/>
    <dgm:cxn modelId="{177913B2-76F4-4DC8-A95D-FB81823187CB}" type="presOf" srcId="{632A7D6F-2AD3-4B3A-B224-C7CD87F0809E}" destId="{770E91ED-7879-4FA4-9A02-3717CAE9B483}" srcOrd="0" destOrd="3" presId="urn:microsoft.com/office/officeart/2005/8/layout/hList1"/>
    <dgm:cxn modelId="{9DA9F9C1-104B-4E25-8CFF-192DA8B3E73C}" srcId="{02D97451-DE79-4AA5-8A31-DD3A9EF22384}" destId="{73084A05-8D1B-4372-88DE-6EEBB8CEF0DC}" srcOrd="13" destOrd="0" parTransId="{D9BE37F8-8C9F-4EC6-B8F3-8A33EE9DA260}" sibTransId="{9F1F7060-E9CC-45DB-A8F4-888800C663A7}"/>
    <dgm:cxn modelId="{328016F1-46D4-4960-9C38-89471AD0266B}" srcId="{02D97451-DE79-4AA5-8A31-DD3A9EF22384}" destId="{74695E88-4026-4E87-8217-8E88237886E9}" srcOrd="11" destOrd="0" parTransId="{662A3CA8-BFA0-4C88-AFF8-B5C9CBA55CB0}" sibTransId="{5E113963-3630-43F9-9822-B0C4CAF938CA}"/>
    <dgm:cxn modelId="{5CFE75E6-9296-4C82-AC5A-A42A2A60E88B}" srcId="{65C1835D-AC84-4A66-84A2-62677F6C24E8}" destId="{56A024F9-58F9-4E23-B972-66CB033AB78C}" srcOrd="2" destOrd="0" parTransId="{049DD0FE-A52F-4073-B06F-9F088FB15E03}" sibTransId="{1025A1A0-6ED8-4F94-9147-800ACA3480E4}"/>
    <dgm:cxn modelId="{12C22FA7-BC4D-4418-971B-ABBB28233949}" type="presParOf" srcId="{89490491-4EA7-4447-868A-B94B0E13F4FC}" destId="{63AEC8B8-B0C9-43CD-B8DB-40029E103E95}" srcOrd="0" destOrd="0" presId="urn:microsoft.com/office/officeart/2005/8/layout/hList1"/>
    <dgm:cxn modelId="{0326CB23-13E4-42EA-8724-7B77760DBDF6}" type="presParOf" srcId="{63AEC8B8-B0C9-43CD-B8DB-40029E103E95}" destId="{2853BFF5-B825-4390-A222-9CE3BB35EF94}" srcOrd="0" destOrd="0" presId="urn:microsoft.com/office/officeart/2005/8/layout/hList1"/>
    <dgm:cxn modelId="{A099B906-6556-4BF5-A9D7-7D683912CF06}" type="presParOf" srcId="{63AEC8B8-B0C9-43CD-B8DB-40029E103E95}" destId="{770E91ED-7879-4FA4-9A02-3717CAE9B483}" srcOrd="1" destOrd="0" presId="urn:microsoft.com/office/officeart/2005/8/layout/hList1"/>
    <dgm:cxn modelId="{E526FF96-F2DD-4170-8421-052093452506}" type="presParOf" srcId="{89490491-4EA7-4447-868A-B94B0E13F4FC}" destId="{6FD6EAFC-D352-4BA8-968F-A1717053B8AE}" srcOrd="1" destOrd="0" presId="urn:microsoft.com/office/officeart/2005/8/layout/hList1"/>
    <dgm:cxn modelId="{89227772-9EBE-49B4-BA84-DB656C291E6F}" type="presParOf" srcId="{89490491-4EA7-4447-868A-B94B0E13F4FC}" destId="{2EDA6F7B-E53E-4678-974C-A107FC9F97DA}" srcOrd="2" destOrd="0" presId="urn:microsoft.com/office/officeart/2005/8/layout/hList1"/>
    <dgm:cxn modelId="{32F1E071-DF52-448B-B7AD-41B438A25782}" type="presParOf" srcId="{2EDA6F7B-E53E-4678-974C-A107FC9F97DA}" destId="{C5F5934B-AC76-42A2-A461-51E5BC12629E}" srcOrd="0" destOrd="0" presId="urn:microsoft.com/office/officeart/2005/8/layout/hList1"/>
    <dgm:cxn modelId="{051BED84-69F8-4F9B-815E-F5985047808C}" type="presParOf" srcId="{2EDA6F7B-E53E-4678-974C-A107FC9F97DA}" destId="{8D1AA923-6580-412C-8BC5-D17FE1142F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8326C6-EA3A-4E51-AA19-8EA456EB6EF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02D97451-DE79-4AA5-8A31-DD3A9EF22384}">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溯源批次</a:t>
          </a:r>
          <a:endParaRPr lang="zh-CN" altLang="en-US" sz="2800" dirty="0">
            <a:latin typeface="微软雅黑" panose="020B0503020204020204" pitchFamily="34" charset="-122"/>
            <a:ea typeface="微软雅黑" panose="020B0503020204020204" pitchFamily="34" charset="-122"/>
          </a:endParaRPr>
        </a:p>
      </dgm:t>
    </dgm:pt>
    <dgm:pt modelId="{76000BB6-B3EB-4404-A106-BDEF390BDFEB}" type="sib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C0B4775-1975-4A63-A746-D890AC459855}" type="par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294804-5882-4CBB-9ABE-01D57C095704}">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C5B9AB53-E743-4137-BCAA-34EC4E8CC9F4}" type="sibTrans" cxnId="{B9688081-C01C-4225-9D3A-F039A17EB229}">
      <dgm:prSet/>
      <dgm:spPr/>
      <dgm:t>
        <a:bodyPr/>
        <a:lstStyle/>
        <a:p>
          <a:endParaRPr lang="zh-CN" altLang="en-US" sz="2800"/>
        </a:p>
      </dgm:t>
    </dgm:pt>
    <dgm:pt modelId="{2089D1FB-D140-4F4E-B6E1-0A9ACDB0CB27}" type="parTrans" cxnId="{B9688081-C01C-4225-9D3A-F039A17EB229}">
      <dgm:prSet/>
      <dgm:spPr/>
      <dgm:t>
        <a:bodyPr/>
        <a:lstStyle/>
        <a:p>
          <a:endParaRPr lang="zh-CN" altLang="en-US" sz="2800"/>
        </a:p>
      </dgm:t>
    </dgm:pt>
    <dgm:pt modelId="{65C1835D-AC84-4A66-84A2-62677F6C24E8}">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溯源信息</a:t>
          </a:r>
          <a:endParaRPr lang="zh-CN" altLang="en-US" sz="2800" dirty="0">
            <a:latin typeface="微软雅黑" panose="020B0503020204020204" pitchFamily="34" charset="-122"/>
            <a:ea typeface="微软雅黑" panose="020B0503020204020204" pitchFamily="34" charset="-122"/>
          </a:endParaRPr>
        </a:p>
      </dgm:t>
    </dgm:pt>
    <dgm:pt modelId="{F18DBF90-EA5D-4E42-BF15-FFD0074377AA}" type="sib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5EE9BA7-03FF-4E3F-8604-1704EC2CD20C}" type="par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17BCA-AD60-437C-A011-F43F50389000}">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DB717AF4-EFAF-484C-9B2F-B1C4A8988A10}" type="parTrans" cxnId="{EB0EB7C5-C37F-4DEC-8353-039EB80AFFD8}">
      <dgm:prSet/>
      <dgm:spPr/>
      <dgm:t>
        <a:bodyPr/>
        <a:lstStyle/>
        <a:p>
          <a:endParaRPr lang="zh-CN" altLang="en-US"/>
        </a:p>
      </dgm:t>
    </dgm:pt>
    <dgm:pt modelId="{5FB51DBB-5E01-41D0-93A5-6F3D7AA1F4F0}" type="sibTrans" cxnId="{EB0EB7C5-C37F-4DEC-8353-039EB80AFFD8}">
      <dgm:prSet/>
      <dgm:spPr/>
      <dgm:t>
        <a:bodyPr/>
        <a:lstStyle/>
        <a:p>
          <a:endParaRPr lang="zh-CN" altLang="en-US"/>
        </a:p>
      </dgm:t>
    </dgm:pt>
    <dgm:pt modelId="{D8FAE1D4-4E49-443B-9E02-DF7C142A29C1}">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1C8B8D61-67C5-4BAF-A143-91FE9065F0F3}" type="parTrans" cxnId="{DD39BA0A-126B-4BDD-815A-0724678CB290}">
      <dgm:prSet/>
      <dgm:spPr/>
      <dgm:t>
        <a:bodyPr/>
        <a:lstStyle/>
        <a:p>
          <a:endParaRPr lang="zh-CN" altLang="en-US"/>
        </a:p>
      </dgm:t>
    </dgm:pt>
    <dgm:pt modelId="{0563DA40-5F8C-4FA0-B826-9B7734DDBEAA}" type="sibTrans" cxnId="{DD39BA0A-126B-4BDD-815A-0724678CB290}">
      <dgm:prSet/>
      <dgm:spPr/>
      <dgm:t>
        <a:bodyPr/>
        <a:lstStyle/>
        <a:p>
          <a:endParaRPr lang="zh-CN" altLang="en-US"/>
        </a:p>
      </dgm:t>
    </dgm:pt>
    <dgm:pt modelId="{56A024F9-58F9-4E23-B972-66CB033AB78C}">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49DD0FE-A52F-4073-B06F-9F088FB15E03}" type="parTrans" cxnId="{5CFE75E6-9296-4C82-AC5A-A42A2A60E88B}">
      <dgm:prSet/>
      <dgm:spPr/>
      <dgm:t>
        <a:bodyPr/>
        <a:lstStyle/>
        <a:p>
          <a:endParaRPr lang="zh-CN" altLang="en-US"/>
        </a:p>
      </dgm:t>
    </dgm:pt>
    <dgm:pt modelId="{1025A1A0-6ED8-4F94-9147-800ACA3480E4}" type="sibTrans" cxnId="{5CFE75E6-9296-4C82-AC5A-A42A2A60E88B}">
      <dgm:prSet/>
      <dgm:spPr/>
      <dgm:t>
        <a:bodyPr/>
        <a:lstStyle/>
        <a:p>
          <a:endParaRPr lang="zh-CN" altLang="en-US"/>
        </a:p>
      </dgm:t>
    </dgm:pt>
    <dgm:pt modelId="{53010706-6B71-416E-AD56-C91FE777C02A}">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51256B5C-3CCA-43AE-B10D-10310ED843F5}" type="parTrans" cxnId="{480EDEC2-CB36-45B9-B86F-FE17343E79B1}">
      <dgm:prSet/>
      <dgm:spPr/>
      <dgm:t>
        <a:bodyPr/>
        <a:lstStyle/>
        <a:p>
          <a:endParaRPr lang="zh-CN" altLang="en-US"/>
        </a:p>
      </dgm:t>
    </dgm:pt>
    <dgm:pt modelId="{D2526DFD-26EE-4CE3-A22F-B6A779C140FD}" type="sibTrans" cxnId="{480EDEC2-CB36-45B9-B86F-FE17343E79B1}">
      <dgm:prSet/>
      <dgm:spPr/>
      <dgm:t>
        <a:bodyPr/>
        <a:lstStyle/>
        <a:p>
          <a:endParaRPr lang="zh-CN" altLang="en-US"/>
        </a:p>
      </dgm:t>
    </dgm:pt>
    <dgm:pt modelId="{EF2FC4B8-FF12-448C-9AC8-CA652B041A5E}">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64096B8-E428-4D2F-BBBA-937FD3216A93}" type="parTrans" cxnId="{4C3E7977-93FA-48C8-AD15-4170972D2E1B}">
      <dgm:prSet/>
      <dgm:spPr/>
      <dgm:t>
        <a:bodyPr/>
        <a:lstStyle/>
        <a:p>
          <a:endParaRPr lang="zh-CN" altLang="en-US"/>
        </a:p>
      </dgm:t>
    </dgm:pt>
    <dgm:pt modelId="{2320C7B5-0C99-414C-AACE-2DC89EF52D64}" type="sibTrans" cxnId="{4C3E7977-93FA-48C8-AD15-4170972D2E1B}">
      <dgm:prSet/>
      <dgm:spPr/>
      <dgm:t>
        <a:bodyPr/>
        <a:lstStyle/>
        <a:p>
          <a:endParaRPr lang="zh-CN" altLang="en-US"/>
        </a:p>
      </dgm:t>
    </dgm:pt>
    <dgm:pt modelId="{4D673DB8-89CF-435B-8244-2DCE3D10A7C2}">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81C645A9-B3F9-425B-9A08-996D60E04C52}" type="parTrans" cxnId="{57E6C7FB-E030-4A2B-BD31-592EE0A9B2F2}">
      <dgm:prSet/>
      <dgm:spPr/>
      <dgm:t>
        <a:bodyPr/>
        <a:lstStyle/>
        <a:p>
          <a:endParaRPr lang="zh-CN" altLang="en-US"/>
        </a:p>
      </dgm:t>
    </dgm:pt>
    <dgm:pt modelId="{05D0277D-1003-4DD2-8BB7-72E80C0399F0}" type="sibTrans" cxnId="{57E6C7FB-E030-4A2B-BD31-592EE0A9B2F2}">
      <dgm:prSet/>
      <dgm:spPr/>
      <dgm:t>
        <a:bodyPr/>
        <a:lstStyle/>
        <a:p>
          <a:endParaRPr lang="zh-CN" altLang="en-US"/>
        </a:p>
      </dgm:t>
    </dgm:pt>
    <dgm:pt modelId="{531FA523-1733-49BC-AAE1-049D561E4D14}">
      <dgm:prSet/>
      <dgm:spPr/>
      <dgm:t>
        <a:bodyPr/>
        <a:lstStyle/>
        <a:p>
          <a:endParaRPr lang="zh-CN" altLang="en-US"/>
        </a:p>
      </dgm:t>
    </dgm:pt>
    <dgm:pt modelId="{1671B669-08B9-4AD3-9EB5-149E928EE560}" type="parTrans" cxnId="{0D20F406-4359-4E4C-B6CE-8469F5861C0E}">
      <dgm:prSet/>
      <dgm:spPr/>
      <dgm:t>
        <a:bodyPr/>
        <a:lstStyle/>
        <a:p>
          <a:endParaRPr lang="zh-CN" altLang="en-US"/>
        </a:p>
      </dgm:t>
    </dgm:pt>
    <dgm:pt modelId="{A2D69D1C-A631-4F5E-B7A6-2145168627FC}" type="sibTrans" cxnId="{0D20F406-4359-4E4C-B6CE-8469F5861C0E}">
      <dgm:prSet/>
      <dgm:spPr/>
      <dgm:t>
        <a:bodyPr/>
        <a:lstStyle/>
        <a:p>
          <a:endParaRPr lang="zh-CN" altLang="en-US"/>
        </a:p>
      </dgm:t>
    </dgm:pt>
    <dgm:pt modelId="{C1D617AA-B064-4DFB-9E77-14EE47F62DC2}">
      <dgm:prSet/>
      <dgm:spPr/>
      <dgm:t>
        <a:bodyPr/>
        <a:lstStyle/>
        <a:p>
          <a:endParaRPr lang="zh-CN" altLang="en-US"/>
        </a:p>
      </dgm:t>
    </dgm:pt>
    <dgm:pt modelId="{AA404E1B-CCBC-4979-B55E-11D4782D82D9}" type="parTrans" cxnId="{A03E4639-D634-4840-83ED-57D14D3B4754}">
      <dgm:prSet/>
      <dgm:spPr/>
      <dgm:t>
        <a:bodyPr/>
        <a:lstStyle/>
        <a:p>
          <a:endParaRPr lang="zh-CN" altLang="en-US"/>
        </a:p>
      </dgm:t>
    </dgm:pt>
    <dgm:pt modelId="{C56CB985-1FCF-44F4-AD9F-37B37A77D184}" type="sibTrans" cxnId="{A03E4639-D634-4840-83ED-57D14D3B4754}">
      <dgm:prSet/>
      <dgm:spPr/>
      <dgm:t>
        <a:bodyPr/>
        <a:lstStyle/>
        <a:p>
          <a:endParaRPr lang="zh-CN" altLang="en-US"/>
        </a:p>
      </dgm:t>
    </dgm:pt>
    <dgm:pt modelId="{55AA2876-554C-4F34-92A7-49E512D01124}">
      <dgm:prSet/>
      <dgm:spPr/>
      <dgm:t>
        <a:bodyPr/>
        <a:lstStyle/>
        <a:p>
          <a:endParaRPr lang="zh-CN" altLang="en-US"/>
        </a:p>
      </dgm:t>
    </dgm:pt>
    <dgm:pt modelId="{D3D8A5A5-6985-44A0-8985-B2AEE8C2EFC7}" type="parTrans" cxnId="{2562E1E8-E28B-4ECC-9B5A-F9E6B6CFF56B}">
      <dgm:prSet/>
      <dgm:spPr/>
      <dgm:t>
        <a:bodyPr/>
        <a:lstStyle/>
        <a:p>
          <a:endParaRPr lang="zh-CN" altLang="en-US"/>
        </a:p>
      </dgm:t>
    </dgm:pt>
    <dgm:pt modelId="{62A235B4-4EC6-4DBD-A9DA-81C71EE8E0D0}" type="sibTrans" cxnId="{2562E1E8-E28B-4ECC-9B5A-F9E6B6CFF56B}">
      <dgm:prSet/>
      <dgm:spPr/>
      <dgm:t>
        <a:bodyPr/>
        <a:lstStyle/>
        <a:p>
          <a:endParaRPr lang="zh-CN" altLang="en-US"/>
        </a:p>
      </dgm:t>
    </dgm:pt>
    <dgm:pt modelId="{632A7D6F-2AD3-4B3A-B224-C7CD87F0809E}">
      <dgm:prSet/>
      <dgm:spPr/>
      <dgm:t>
        <a:bodyPr/>
        <a:lstStyle/>
        <a:p>
          <a:endParaRPr lang="zh-CN" altLang="en-US" dirty="0"/>
        </a:p>
      </dgm:t>
    </dgm:pt>
    <dgm:pt modelId="{EF60F8BB-B34C-4690-B28D-24B44A5AFAD8}" type="parTrans" cxnId="{7C9D2E18-5256-4C14-9DFC-CE1525FE789F}">
      <dgm:prSet/>
      <dgm:spPr/>
      <dgm:t>
        <a:bodyPr/>
        <a:lstStyle/>
        <a:p>
          <a:endParaRPr lang="zh-CN" altLang="en-US"/>
        </a:p>
      </dgm:t>
    </dgm:pt>
    <dgm:pt modelId="{393D0295-C079-4C6C-9E92-5C477F1E639F}" type="sibTrans" cxnId="{7C9D2E18-5256-4C14-9DFC-CE1525FE789F}">
      <dgm:prSet/>
      <dgm:spPr/>
      <dgm:t>
        <a:bodyPr/>
        <a:lstStyle/>
        <a:p>
          <a:endParaRPr lang="zh-CN" altLang="en-US"/>
        </a:p>
      </dgm:t>
    </dgm:pt>
    <dgm:pt modelId="{31CA3106-5017-4F16-A8BC-4C3A2D286C88}">
      <dgm:prSet/>
      <dgm:spPr/>
      <dgm:t>
        <a:bodyPr/>
        <a:lstStyle/>
        <a:p>
          <a:endParaRPr lang="zh-CN" altLang="en-US" dirty="0"/>
        </a:p>
      </dgm:t>
    </dgm:pt>
    <dgm:pt modelId="{47023BDF-BEFF-45E7-944F-4B151FD2C397}" type="parTrans" cxnId="{55D6CE05-A423-4AAA-9FFE-D6F0E41B3645}">
      <dgm:prSet/>
      <dgm:spPr/>
      <dgm:t>
        <a:bodyPr/>
        <a:lstStyle/>
        <a:p>
          <a:endParaRPr lang="zh-CN" altLang="en-US"/>
        </a:p>
      </dgm:t>
    </dgm:pt>
    <dgm:pt modelId="{5FAAE8E0-EB78-4F6A-B7F0-008017D147FE}" type="sibTrans" cxnId="{55D6CE05-A423-4AAA-9FFE-D6F0E41B3645}">
      <dgm:prSet/>
      <dgm:spPr/>
      <dgm:t>
        <a:bodyPr/>
        <a:lstStyle/>
        <a:p>
          <a:endParaRPr lang="zh-CN" altLang="en-US"/>
        </a:p>
      </dgm:t>
    </dgm:pt>
    <dgm:pt modelId="{13A6B5EF-0AD0-4982-8A04-317DD8A81CCE}">
      <dgm:prSet/>
      <dgm:spPr/>
      <dgm:t>
        <a:bodyPr/>
        <a:lstStyle/>
        <a:p>
          <a:endParaRPr lang="zh-CN" altLang="en-US" dirty="0"/>
        </a:p>
      </dgm:t>
    </dgm:pt>
    <dgm:pt modelId="{2FC486E8-3CE9-42D3-AFBD-32E469BCD379}" type="parTrans" cxnId="{C3E61D07-29FE-4CB9-978B-4F8675C9BFEA}">
      <dgm:prSet/>
      <dgm:spPr/>
      <dgm:t>
        <a:bodyPr/>
        <a:lstStyle/>
        <a:p>
          <a:endParaRPr lang="zh-CN" altLang="en-US"/>
        </a:p>
      </dgm:t>
    </dgm:pt>
    <dgm:pt modelId="{41363A38-A196-45EA-8446-1EFB83159236}" type="sibTrans" cxnId="{C3E61D07-29FE-4CB9-978B-4F8675C9BFEA}">
      <dgm:prSet/>
      <dgm:spPr/>
      <dgm:t>
        <a:bodyPr/>
        <a:lstStyle/>
        <a:p>
          <a:endParaRPr lang="zh-CN" altLang="en-US"/>
        </a:p>
      </dgm:t>
    </dgm:pt>
    <dgm:pt modelId="{803E3AE3-F575-4D1C-A513-42C0A58297CC}">
      <dgm:prSet/>
      <dgm:spPr/>
      <dgm:t>
        <a:bodyPr/>
        <a:lstStyle/>
        <a:p>
          <a:endParaRPr lang="zh-CN" altLang="en-US" dirty="0"/>
        </a:p>
      </dgm:t>
    </dgm:pt>
    <dgm:pt modelId="{F19E29B1-3686-417D-9505-03F414387907}" type="parTrans" cxnId="{F2C27A96-AF30-4CCF-AFE4-195B2A22DD29}">
      <dgm:prSet/>
      <dgm:spPr/>
      <dgm:t>
        <a:bodyPr/>
        <a:lstStyle/>
        <a:p>
          <a:endParaRPr lang="zh-CN" altLang="en-US"/>
        </a:p>
      </dgm:t>
    </dgm:pt>
    <dgm:pt modelId="{91E9CA51-70DB-45DB-9BFD-D7970546AE1F}" type="sibTrans" cxnId="{F2C27A96-AF30-4CCF-AFE4-195B2A22DD29}">
      <dgm:prSet/>
      <dgm:spPr/>
      <dgm:t>
        <a:bodyPr/>
        <a:lstStyle/>
        <a:p>
          <a:endParaRPr lang="zh-CN" altLang="en-US"/>
        </a:p>
      </dgm:t>
    </dgm:pt>
    <dgm:pt modelId="{5E58DA50-7F7D-4972-8660-68A8EC9FFE9F}">
      <dgm:prSet/>
      <dgm:spPr/>
      <dgm:t>
        <a:bodyPr/>
        <a:lstStyle/>
        <a:p>
          <a:endParaRPr lang="zh-CN" altLang="en-US" dirty="0"/>
        </a:p>
      </dgm:t>
    </dgm:pt>
    <dgm:pt modelId="{8F2FEC11-4552-4515-9D61-FBE07CD9C5A5}" type="parTrans" cxnId="{31F315D8-11DE-446F-8635-26105A1E8F2D}">
      <dgm:prSet/>
      <dgm:spPr/>
      <dgm:t>
        <a:bodyPr/>
        <a:lstStyle/>
        <a:p>
          <a:endParaRPr lang="zh-CN" altLang="en-US"/>
        </a:p>
      </dgm:t>
    </dgm:pt>
    <dgm:pt modelId="{207D7F19-F060-4CB1-8343-4BAFF1134D9D}" type="sibTrans" cxnId="{31F315D8-11DE-446F-8635-26105A1E8F2D}">
      <dgm:prSet/>
      <dgm:spPr/>
      <dgm:t>
        <a:bodyPr/>
        <a:lstStyle/>
        <a:p>
          <a:endParaRPr lang="zh-CN" altLang="en-US"/>
        </a:p>
      </dgm:t>
    </dgm:pt>
    <dgm:pt modelId="{49166CC3-FFFE-4A95-9FE1-D301C3091950}">
      <dgm:prSet/>
      <dgm:spPr/>
      <dgm:t>
        <a:bodyPr/>
        <a:lstStyle/>
        <a:p>
          <a:endParaRPr lang="zh-CN" altLang="en-US" dirty="0"/>
        </a:p>
      </dgm:t>
    </dgm:pt>
    <dgm:pt modelId="{581FD021-926C-4B83-99F1-DD02C9686558}" type="parTrans" cxnId="{D9FF58C8-E2D8-4221-AF11-3B4932C340B3}">
      <dgm:prSet/>
      <dgm:spPr/>
      <dgm:t>
        <a:bodyPr/>
        <a:lstStyle/>
        <a:p>
          <a:endParaRPr lang="zh-CN" altLang="en-US"/>
        </a:p>
      </dgm:t>
    </dgm:pt>
    <dgm:pt modelId="{4735488C-5CA8-47A9-BC84-FAC7720B7266}" type="sibTrans" cxnId="{D9FF58C8-E2D8-4221-AF11-3B4932C340B3}">
      <dgm:prSet/>
      <dgm:spPr/>
      <dgm:t>
        <a:bodyPr/>
        <a:lstStyle/>
        <a:p>
          <a:endParaRPr lang="zh-CN" altLang="en-US"/>
        </a:p>
      </dgm:t>
    </dgm:pt>
    <dgm:pt modelId="{B8AAC780-BD1C-4332-B05D-DB4BD2832E20}">
      <dgm:prSet/>
      <dgm:spPr/>
      <dgm:t>
        <a:bodyPr/>
        <a:lstStyle/>
        <a:p>
          <a:endParaRPr lang="zh-CN" altLang="en-US" dirty="0"/>
        </a:p>
      </dgm:t>
    </dgm:pt>
    <dgm:pt modelId="{6F75EFEC-73B2-4259-BE3C-36C960C178EF}" type="parTrans" cxnId="{3A6AB0E5-9167-4EE0-BB72-A114DCF1B046}">
      <dgm:prSet/>
      <dgm:spPr/>
      <dgm:t>
        <a:bodyPr/>
        <a:lstStyle/>
        <a:p>
          <a:endParaRPr lang="zh-CN" altLang="en-US"/>
        </a:p>
      </dgm:t>
    </dgm:pt>
    <dgm:pt modelId="{339FADD9-5C31-4545-A7C7-0BE9D9B3901E}" type="sibTrans" cxnId="{3A6AB0E5-9167-4EE0-BB72-A114DCF1B046}">
      <dgm:prSet/>
      <dgm:spPr/>
      <dgm:t>
        <a:bodyPr/>
        <a:lstStyle/>
        <a:p>
          <a:endParaRPr lang="zh-CN" altLang="en-US"/>
        </a:p>
      </dgm:t>
    </dgm:pt>
    <dgm:pt modelId="{49B970A3-5945-496C-AC13-0797CA44D40D}">
      <dgm:prSet/>
      <dgm:spPr/>
      <dgm:t>
        <a:bodyPr/>
        <a:lstStyle/>
        <a:p>
          <a:endParaRPr lang="zh-CN" altLang="en-US" dirty="0"/>
        </a:p>
      </dgm:t>
    </dgm:pt>
    <dgm:pt modelId="{5A68E5A7-36A2-432E-B3AC-AFD5187670A5}" type="parTrans" cxnId="{90CF9307-04EA-482A-9DEA-1643B6AD8E52}">
      <dgm:prSet/>
      <dgm:spPr/>
      <dgm:t>
        <a:bodyPr/>
        <a:lstStyle/>
        <a:p>
          <a:endParaRPr lang="zh-CN" altLang="en-US"/>
        </a:p>
      </dgm:t>
    </dgm:pt>
    <dgm:pt modelId="{24B59AAD-FA5A-4431-91D9-025F9926B486}" type="sibTrans" cxnId="{90CF9307-04EA-482A-9DEA-1643B6AD8E52}">
      <dgm:prSet/>
      <dgm:spPr/>
      <dgm:t>
        <a:bodyPr/>
        <a:lstStyle/>
        <a:p>
          <a:endParaRPr lang="zh-CN" altLang="en-US"/>
        </a:p>
      </dgm:t>
    </dgm:pt>
    <dgm:pt modelId="{DE1AB3FA-677C-45C7-B81E-D4260710DB4F}">
      <dgm:prSet/>
      <dgm:spPr/>
      <dgm:t>
        <a:bodyPr/>
        <a:lstStyle/>
        <a:p>
          <a:endParaRPr lang="zh-CN" altLang="en-US" dirty="0"/>
        </a:p>
      </dgm:t>
    </dgm:pt>
    <dgm:pt modelId="{16EA5C3C-E714-4EFE-BE7A-4A2E5FCDF75E}" type="parTrans" cxnId="{74FC7C8A-FAD5-4006-8CAF-A1B6C3F82E04}">
      <dgm:prSet/>
      <dgm:spPr/>
      <dgm:t>
        <a:bodyPr/>
        <a:lstStyle/>
        <a:p>
          <a:endParaRPr lang="zh-CN" altLang="en-US"/>
        </a:p>
      </dgm:t>
    </dgm:pt>
    <dgm:pt modelId="{901DECDA-DA1D-4C7F-8D14-D688077DCC86}" type="sibTrans" cxnId="{74FC7C8A-FAD5-4006-8CAF-A1B6C3F82E04}">
      <dgm:prSet/>
      <dgm:spPr/>
      <dgm:t>
        <a:bodyPr/>
        <a:lstStyle/>
        <a:p>
          <a:endParaRPr lang="zh-CN" altLang="en-US"/>
        </a:p>
      </dgm:t>
    </dgm:pt>
    <dgm:pt modelId="{74695E88-4026-4E87-8217-8E88237886E9}">
      <dgm:prSet/>
      <dgm:spPr/>
      <dgm:t>
        <a:bodyPr/>
        <a:lstStyle/>
        <a:p>
          <a:endParaRPr lang="zh-CN" altLang="en-US" dirty="0"/>
        </a:p>
      </dgm:t>
    </dgm:pt>
    <dgm:pt modelId="{662A3CA8-BFA0-4C88-AFF8-B5C9CBA55CB0}" type="parTrans" cxnId="{328016F1-46D4-4960-9C38-89471AD0266B}">
      <dgm:prSet/>
      <dgm:spPr/>
      <dgm:t>
        <a:bodyPr/>
        <a:lstStyle/>
        <a:p>
          <a:endParaRPr lang="zh-CN" altLang="en-US"/>
        </a:p>
      </dgm:t>
    </dgm:pt>
    <dgm:pt modelId="{5E113963-3630-43F9-9822-B0C4CAF938CA}" type="sibTrans" cxnId="{328016F1-46D4-4960-9C38-89471AD0266B}">
      <dgm:prSet/>
      <dgm:spPr/>
      <dgm:t>
        <a:bodyPr/>
        <a:lstStyle/>
        <a:p>
          <a:endParaRPr lang="zh-CN" altLang="en-US"/>
        </a:p>
      </dgm:t>
    </dgm:pt>
    <dgm:pt modelId="{DC12CBEB-E634-4B9A-B570-F8203BA7602C}">
      <dgm:prSet/>
      <dgm:spPr/>
      <dgm:t>
        <a:bodyPr/>
        <a:lstStyle/>
        <a:p>
          <a:endParaRPr lang="zh-CN" altLang="en-US" dirty="0"/>
        </a:p>
      </dgm:t>
    </dgm:pt>
    <dgm:pt modelId="{4E14CB39-BC1E-4D7F-A634-9D7FC84CE93F}" type="parTrans" cxnId="{3D4CD754-60AF-46A3-B954-3DF9D72FC63D}">
      <dgm:prSet/>
      <dgm:spPr/>
      <dgm:t>
        <a:bodyPr/>
        <a:lstStyle/>
        <a:p>
          <a:endParaRPr lang="zh-CN" altLang="en-US"/>
        </a:p>
      </dgm:t>
    </dgm:pt>
    <dgm:pt modelId="{5032871D-D216-446A-8E92-DE7295439535}" type="sibTrans" cxnId="{3D4CD754-60AF-46A3-B954-3DF9D72FC63D}">
      <dgm:prSet/>
      <dgm:spPr/>
      <dgm:t>
        <a:bodyPr/>
        <a:lstStyle/>
        <a:p>
          <a:endParaRPr lang="zh-CN" altLang="en-US"/>
        </a:p>
      </dgm:t>
    </dgm:pt>
    <dgm:pt modelId="{73084A05-8D1B-4372-88DE-6EEBB8CEF0DC}">
      <dgm:prSet/>
      <dgm:spPr/>
      <dgm:t>
        <a:bodyPr/>
        <a:lstStyle/>
        <a:p>
          <a:endParaRPr lang="zh-CN" altLang="en-US" dirty="0"/>
        </a:p>
      </dgm:t>
    </dgm:pt>
    <dgm:pt modelId="{D9BE37F8-8C9F-4EC6-B8F3-8A33EE9DA260}" type="parTrans" cxnId="{9DA9F9C1-104B-4E25-8CFF-192DA8B3E73C}">
      <dgm:prSet/>
      <dgm:spPr/>
      <dgm:t>
        <a:bodyPr/>
        <a:lstStyle/>
        <a:p>
          <a:endParaRPr lang="zh-CN" altLang="en-US"/>
        </a:p>
      </dgm:t>
    </dgm:pt>
    <dgm:pt modelId="{9F1F7060-E9CC-45DB-A8F4-888800C663A7}" type="sibTrans" cxnId="{9DA9F9C1-104B-4E25-8CFF-192DA8B3E73C}">
      <dgm:prSet/>
      <dgm:spPr/>
      <dgm:t>
        <a:bodyPr/>
        <a:lstStyle/>
        <a:p>
          <a:endParaRPr lang="zh-CN" altLang="en-US"/>
        </a:p>
      </dgm:t>
    </dgm:pt>
    <dgm:pt modelId="{B351A230-2664-4F12-8AFB-6D599A57AB5D}">
      <dgm:prSet/>
      <dgm:spPr/>
      <dgm:t>
        <a:bodyPr/>
        <a:lstStyle/>
        <a:p>
          <a:endParaRPr lang="zh-CN" altLang="en-US" dirty="0"/>
        </a:p>
      </dgm:t>
    </dgm:pt>
    <dgm:pt modelId="{36EB0609-6E50-4451-B124-002C143404BC}" type="parTrans" cxnId="{7EC81A78-B16A-4C1C-85A4-6CAE261246B9}">
      <dgm:prSet/>
      <dgm:spPr/>
      <dgm:t>
        <a:bodyPr/>
        <a:lstStyle/>
        <a:p>
          <a:endParaRPr lang="zh-CN" altLang="en-US"/>
        </a:p>
      </dgm:t>
    </dgm:pt>
    <dgm:pt modelId="{B6CFF110-3B51-42A4-9530-7BD6AFC5B61C}" type="sibTrans" cxnId="{7EC81A78-B16A-4C1C-85A4-6CAE261246B9}">
      <dgm:prSet/>
      <dgm:spPr/>
      <dgm:t>
        <a:bodyPr/>
        <a:lstStyle/>
        <a:p>
          <a:endParaRPr lang="zh-CN" altLang="en-US"/>
        </a:p>
      </dgm:t>
    </dgm:pt>
    <dgm:pt modelId="{A3CD7A10-7DE9-41A3-B967-EF4C38C59A31}">
      <dgm:prSet/>
      <dgm:spPr/>
      <dgm:t>
        <a:bodyPr/>
        <a:lstStyle/>
        <a:p>
          <a:endParaRPr lang="zh-CN" altLang="en-US" dirty="0"/>
        </a:p>
      </dgm:t>
    </dgm:pt>
    <dgm:pt modelId="{6B9074CF-5C3B-4F54-9ECE-4ECCD82F62E2}" type="parTrans" cxnId="{FC604148-FE29-4F79-9691-52F8E729BF3B}">
      <dgm:prSet/>
      <dgm:spPr/>
      <dgm:t>
        <a:bodyPr/>
        <a:lstStyle/>
        <a:p>
          <a:endParaRPr lang="zh-CN" altLang="en-US"/>
        </a:p>
      </dgm:t>
    </dgm:pt>
    <dgm:pt modelId="{087C77BC-7154-4CCF-874B-0D5D1948292B}" type="sibTrans" cxnId="{FC604148-FE29-4F79-9691-52F8E729BF3B}">
      <dgm:prSet/>
      <dgm:spPr/>
      <dgm:t>
        <a:bodyPr/>
        <a:lstStyle/>
        <a:p>
          <a:endParaRPr lang="zh-CN" altLang="en-US"/>
        </a:p>
      </dgm:t>
    </dgm:pt>
    <dgm:pt modelId="{89490491-4EA7-4447-868A-B94B0E13F4FC}" type="pres">
      <dgm:prSet presAssocID="{5D8326C6-EA3A-4E51-AA19-8EA456EB6EF4}" presName="Name0" presStyleCnt="0">
        <dgm:presLayoutVars>
          <dgm:dir/>
          <dgm:animLvl val="lvl"/>
          <dgm:resizeHandles val="exact"/>
        </dgm:presLayoutVars>
      </dgm:prSet>
      <dgm:spPr/>
      <dgm:t>
        <a:bodyPr/>
        <a:lstStyle/>
        <a:p>
          <a:endParaRPr lang="zh-CN" altLang="en-US"/>
        </a:p>
      </dgm:t>
    </dgm:pt>
    <dgm:pt modelId="{63AEC8B8-B0C9-43CD-B8DB-40029E103E95}" type="pres">
      <dgm:prSet presAssocID="{02D97451-DE79-4AA5-8A31-DD3A9EF22384}" presName="composite" presStyleCnt="0"/>
      <dgm:spPr/>
    </dgm:pt>
    <dgm:pt modelId="{2853BFF5-B825-4390-A222-9CE3BB35EF94}" type="pres">
      <dgm:prSet presAssocID="{02D97451-DE79-4AA5-8A31-DD3A9EF22384}" presName="parTx" presStyleLbl="alignNode1" presStyleIdx="0" presStyleCnt="2">
        <dgm:presLayoutVars>
          <dgm:chMax val="0"/>
          <dgm:chPref val="0"/>
          <dgm:bulletEnabled val="1"/>
        </dgm:presLayoutVars>
      </dgm:prSet>
      <dgm:spPr/>
      <dgm:t>
        <a:bodyPr/>
        <a:lstStyle/>
        <a:p>
          <a:endParaRPr lang="zh-CN" altLang="en-US"/>
        </a:p>
      </dgm:t>
    </dgm:pt>
    <dgm:pt modelId="{770E91ED-7879-4FA4-9A02-3717CAE9B483}" type="pres">
      <dgm:prSet presAssocID="{02D97451-DE79-4AA5-8A31-DD3A9EF22384}" presName="desTx" presStyleLbl="alignAccFollowNode1" presStyleIdx="0" presStyleCnt="2" custScaleX="99967" custScaleY="83958" custLinFactNeighborX="-18" custLinFactNeighborY="-7017">
        <dgm:presLayoutVars>
          <dgm:bulletEnabled val="1"/>
        </dgm:presLayoutVars>
      </dgm:prSet>
      <dgm:spPr/>
      <dgm:t>
        <a:bodyPr/>
        <a:lstStyle/>
        <a:p>
          <a:endParaRPr lang="zh-CN" altLang="en-US"/>
        </a:p>
      </dgm:t>
    </dgm:pt>
    <dgm:pt modelId="{6FD6EAFC-D352-4BA8-968F-A1717053B8AE}" type="pres">
      <dgm:prSet presAssocID="{76000BB6-B3EB-4404-A106-BDEF390BDFEB}" presName="space" presStyleCnt="0"/>
      <dgm:spPr/>
    </dgm:pt>
    <dgm:pt modelId="{2EDA6F7B-E53E-4678-974C-A107FC9F97DA}" type="pres">
      <dgm:prSet presAssocID="{65C1835D-AC84-4A66-84A2-62677F6C24E8}" presName="composite" presStyleCnt="0"/>
      <dgm:spPr/>
    </dgm:pt>
    <dgm:pt modelId="{C5F5934B-AC76-42A2-A461-51E5BC12629E}" type="pres">
      <dgm:prSet presAssocID="{65C1835D-AC84-4A66-84A2-62677F6C24E8}" presName="parTx" presStyleLbl="alignNode1" presStyleIdx="1" presStyleCnt="2" custLinFactNeighborY="-4366">
        <dgm:presLayoutVars>
          <dgm:chMax val="0"/>
          <dgm:chPref val="0"/>
          <dgm:bulletEnabled val="1"/>
        </dgm:presLayoutVars>
      </dgm:prSet>
      <dgm:spPr/>
      <dgm:t>
        <a:bodyPr/>
        <a:lstStyle/>
        <a:p>
          <a:endParaRPr lang="zh-CN" altLang="en-US"/>
        </a:p>
      </dgm:t>
    </dgm:pt>
    <dgm:pt modelId="{8D1AA923-6580-412C-8BC5-D17FE1142F21}" type="pres">
      <dgm:prSet presAssocID="{65C1835D-AC84-4A66-84A2-62677F6C24E8}" presName="desTx" presStyleLbl="alignAccFollowNode1" presStyleIdx="1" presStyleCnt="2" custScaleY="84696" custLinFactNeighborX="1" custLinFactNeighborY="-7074">
        <dgm:presLayoutVars>
          <dgm:bulletEnabled val="1"/>
        </dgm:presLayoutVars>
      </dgm:prSet>
      <dgm:spPr/>
      <dgm:t>
        <a:bodyPr/>
        <a:lstStyle/>
        <a:p>
          <a:endParaRPr lang="zh-CN" altLang="en-US"/>
        </a:p>
      </dgm:t>
    </dgm:pt>
  </dgm:ptLst>
  <dgm:cxnLst>
    <dgm:cxn modelId="{57E6C7FB-E030-4A2B-BD31-592EE0A9B2F2}" srcId="{65C1835D-AC84-4A66-84A2-62677F6C24E8}" destId="{4D673DB8-89CF-435B-8244-2DCE3D10A7C2}" srcOrd="5" destOrd="0" parTransId="{81C645A9-B3F9-425B-9A08-996D60E04C52}" sibTransId="{05D0277D-1003-4DD2-8BB7-72E80C0399F0}"/>
    <dgm:cxn modelId="{40FEEDEE-076A-461B-A8C3-92B08844194B}" type="presOf" srcId="{5E58DA50-7F7D-4972-8660-68A8EC9FFE9F}" destId="{770E91ED-7879-4FA4-9A02-3717CAE9B483}" srcOrd="0" destOrd="6" presId="urn:microsoft.com/office/officeart/2005/8/layout/hList1"/>
    <dgm:cxn modelId="{60D356F4-6814-45BB-A3D5-A9FE2E909F63}" type="presOf" srcId="{531FA523-1733-49BC-AAE1-049D561E4D14}" destId="{770E91ED-7879-4FA4-9A02-3717CAE9B483}" srcOrd="0" destOrd="0" presId="urn:microsoft.com/office/officeart/2005/8/layout/hList1"/>
    <dgm:cxn modelId="{B9688081-C01C-4225-9D3A-F039A17EB229}" srcId="{65C1835D-AC84-4A66-84A2-62677F6C24E8}" destId="{13294804-5882-4CBB-9ABE-01D57C095704}" srcOrd="0" destOrd="0" parTransId="{2089D1FB-D140-4F4E-B6E1-0A9ACDB0CB27}" sibTransId="{C5B9AB53-E743-4137-BCAA-34EC4E8CC9F4}"/>
    <dgm:cxn modelId="{F2C27A96-AF30-4CCF-AFE4-195B2A22DD29}" srcId="{02D97451-DE79-4AA5-8A31-DD3A9EF22384}" destId="{803E3AE3-F575-4D1C-A513-42C0A58297CC}" srcOrd="5" destOrd="0" parTransId="{F19E29B1-3686-417D-9505-03F414387907}" sibTransId="{91E9CA51-70DB-45DB-9BFD-D7970546AE1F}"/>
    <dgm:cxn modelId="{7389BF86-AA3F-46B4-A4E6-4E92C50374AF}" type="presOf" srcId="{B8AAC780-BD1C-4332-B05D-DB4BD2832E20}" destId="{770E91ED-7879-4FA4-9A02-3717CAE9B483}" srcOrd="0" destOrd="8" presId="urn:microsoft.com/office/officeart/2005/8/layout/hList1"/>
    <dgm:cxn modelId="{EB0EB7C5-C37F-4DEC-8353-039EB80AFFD8}" srcId="{65C1835D-AC84-4A66-84A2-62677F6C24E8}" destId="{CFC17BCA-AD60-437C-A011-F43F50389000}" srcOrd="6" destOrd="0" parTransId="{DB717AF4-EFAF-484C-9B2F-B1C4A8988A10}" sibTransId="{5FB51DBB-5E01-41D0-93A5-6F3D7AA1F4F0}"/>
    <dgm:cxn modelId="{74FC7C8A-FAD5-4006-8CAF-A1B6C3F82E04}" srcId="{02D97451-DE79-4AA5-8A31-DD3A9EF22384}" destId="{DE1AB3FA-677C-45C7-B81E-D4260710DB4F}" srcOrd="10" destOrd="0" parTransId="{16EA5C3C-E714-4EFE-BE7A-4A2E5FCDF75E}" sibTransId="{901DECDA-DA1D-4C7F-8D14-D688077DCC86}"/>
    <dgm:cxn modelId="{CBAC7A15-8028-4F8E-B9D2-11DEB567F2C7}" type="presOf" srcId="{65C1835D-AC84-4A66-84A2-62677F6C24E8}" destId="{C5F5934B-AC76-42A2-A461-51E5BC12629E}" srcOrd="0" destOrd="0" presId="urn:microsoft.com/office/officeart/2005/8/layout/hList1"/>
    <dgm:cxn modelId="{3D4CD754-60AF-46A3-B954-3DF9D72FC63D}" srcId="{02D97451-DE79-4AA5-8A31-DD3A9EF22384}" destId="{DC12CBEB-E634-4B9A-B570-F8203BA7602C}" srcOrd="12" destOrd="0" parTransId="{4E14CB39-BC1E-4D7F-A634-9D7FC84CE93F}" sibTransId="{5032871D-D216-446A-8E92-DE7295439535}"/>
    <dgm:cxn modelId="{7419100A-7F9A-4CFD-B188-D810F77782D4}" type="presOf" srcId="{C1D617AA-B064-4DFB-9E77-14EE47F62DC2}" destId="{770E91ED-7879-4FA4-9A02-3717CAE9B483}" srcOrd="0" destOrd="1" presId="urn:microsoft.com/office/officeart/2005/8/layout/hList1"/>
    <dgm:cxn modelId="{9DA9F9C1-104B-4E25-8CFF-192DA8B3E73C}" srcId="{02D97451-DE79-4AA5-8A31-DD3A9EF22384}" destId="{73084A05-8D1B-4372-88DE-6EEBB8CEF0DC}" srcOrd="13" destOrd="0" parTransId="{D9BE37F8-8C9F-4EC6-B8F3-8A33EE9DA260}" sibTransId="{9F1F7060-E9CC-45DB-A8F4-888800C663A7}"/>
    <dgm:cxn modelId="{24E77FFD-F31C-41B9-86E9-C28EB19BCB89}" srcId="{5D8326C6-EA3A-4E51-AA19-8EA456EB6EF4}" destId="{65C1835D-AC84-4A66-84A2-62677F6C24E8}" srcOrd="1" destOrd="0" parTransId="{E5EE9BA7-03FF-4E3F-8604-1704EC2CD20C}" sibTransId="{F18DBF90-EA5D-4E42-BF15-FFD0074377AA}"/>
    <dgm:cxn modelId="{DC8426BF-1251-4C32-84A3-E8D7A23AFD3B}" type="presOf" srcId="{EF2FC4B8-FF12-448C-9AC8-CA652B041A5E}" destId="{8D1AA923-6580-412C-8BC5-D17FE1142F21}" srcOrd="0" destOrd="4" presId="urn:microsoft.com/office/officeart/2005/8/layout/hList1"/>
    <dgm:cxn modelId="{BE0A9E8D-BAFA-49B3-92E6-341347680FDB}" type="presOf" srcId="{49B970A3-5945-496C-AC13-0797CA44D40D}" destId="{770E91ED-7879-4FA4-9A02-3717CAE9B483}" srcOrd="0" destOrd="9" presId="urn:microsoft.com/office/officeart/2005/8/layout/hList1"/>
    <dgm:cxn modelId="{2562E1E8-E28B-4ECC-9B5A-F9E6B6CFF56B}" srcId="{02D97451-DE79-4AA5-8A31-DD3A9EF22384}" destId="{55AA2876-554C-4F34-92A7-49E512D01124}" srcOrd="2" destOrd="0" parTransId="{D3D8A5A5-6985-44A0-8985-B2AEE8C2EFC7}" sibTransId="{62A235B4-4EC6-4DBD-A9DA-81C71EE8E0D0}"/>
    <dgm:cxn modelId="{E7FF977B-7794-478A-A42E-512F16889064}" type="presOf" srcId="{DE1AB3FA-677C-45C7-B81E-D4260710DB4F}" destId="{770E91ED-7879-4FA4-9A02-3717CAE9B483}" srcOrd="0" destOrd="10" presId="urn:microsoft.com/office/officeart/2005/8/layout/hList1"/>
    <dgm:cxn modelId="{7EC81A78-B16A-4C1C-85A4-6CAE261246B9}" srcId="{02D97451-DE79-4AA5-8A31-DD3A9EF22384}" destId="{B351A230-2664-4F12-8AFB-6D599A57AB5D}" srcOrd="14" destOrd="0" parTransId="{36EB0609-6E50-4451-B124-002C143404BC}" sibTransId="{B6CFF110-3B51-42A4-9530-7BD6AFC5B61C}"/>
    <dgm:cxn modelId="{5CFE75E6-9296-4C82-AC5A-A42A2A60E88B}" srcId="{65C1835D-AC84-4A66-84A2-62677F6C24E8}" destId="{56A024F9-58F9-4E23-B972-66CB033AB78C}" srcOrd="2" destOrd="0" parTransId="{049DD0FE-A52F-4073-B06F-9F088FB15E03}" sibTransId="{1025A1A0-6ED8-4F94-9147-800ACA3480E4}"/>
    <dgm:cxn modelId="{4DE18364-EBDE-438C-AB1E-2E76C929BACF}" type="presOf" srcId="{56A024F9-58F9-4E23-B972-66CB033AB78C}" destId="{8D1AA923-6580-412C-8BC5-D17FE1142F21}" srcOrd="0" destOrd="2" presId="urn:microsoft.com/office/officeart/2005/8/layout/hList1"/>
    <dgm:cxn modelId="{480EDEC2-CB36-45B9-B86F-FE17343E79B1}" srcId="{65C1835D-AC84-4A66-84A2-62677F6C24E8}" destId="{53010706-6B71-416E-AD56-C91FE777C02A}" srcOrd="3" destOrd="0" parTransId="{51256B5C-3CCA-43AE-B10D-10310ED843F5}" sibTransId="{D2526DFD-26EE-4CE3-A22F-B6A779C140FD}"/>
    <dgm:cxn modelId="{E7FF2C16-FE85-483B-A820-706232F1E2E0}" type="presOf" srcId="{55AA2876-554C-4F34-92A7-49E512D01124}" destId="{770E91ED-7879-4FA4-9A02-3717CAE9B483}" srcOrd="0" destOrd="2" presId="urn:microsoft.com/office/officeart/2005/8/layout/hList1"/>
    <dgm:cxn modelId="{C3E61D07-29FE-4CB9-978B-4F8675C9BFEA}" srcId="{02D97451-DE79-4AA5-8A31-DD3A9EF22384}" destId="{13A6B5EF-0AD0-4982-8A04-317DD8A81CCE}" srcOrd="16" destOrd="0" parTransId="{2FC486E8-3CE9-42D3-AFBD-32E469BCD379}" sibTransId="{41363A38-A196-45EA-8446-1EFB83159236}"/>
    <dgm:cxn modelId="{FC604148-FE29-4F79-9691-52F8E729BF3B}" srcId="{02D97451-DE79-4AA5-8A31-DD3A9EF22384}" destId="{A3CD7A10-7DE9-41A3-B967-EF4C38C59A31}" srcOrd="15" destOrd="0" parTransId="{6B9074CF-5C3B-4F54-9ECE-4ECCD82F62E2}" sibTransId="{087C77BC-7154-4CCF-874B-0D5D1948292B}"/>
    <dgm:cxn modelId="{9A6DBB53-E8FC-4B10-835D-6083F9DCE73E}" type="presOf" srcId="{5D8326C6-EA3A-4E51-AA19-8EA456EB6EF4}" destId="{89490491-4EA7-4447-868A-B94B0E13F4FC}" srcOrd="0" destOrd="0" presId="urn:microsoft.com/office/officeart/2005/8/layout/hList1"/>
    <dgm:cxn modelId="{31F315D8-11DE-446F-8635-26105A1E8F2D}" srcId="{02D97451-DE79-4AA5-8A31-DD3A9EF22384}" destId="{5E58DA50-7F7D-4972-8660-68A8EC9FFE9F}" srcOrd="6" destOrd="0" parTransId="{8F2FEC11-4552-4515-9D61-FBE07CD9C5A5}" sibTransId="{207D7F19-F060-4CB1-8343-4BAFF1134D9D}"/>
    <dgm:cxn modelId="{DF91BAF9-3CD0-4ADA-B305-E9796751A731}" type="presOf" srcId="{D8FAE1D4-4E49-443B-9E02-DF7C142A29C1}" destId="{8D1AA923-6580-412C-8BC5-D17FE1142F21}" srcOrd="0" destOrd="1" presId="urn:microsoft.com/office/officeart/2005/8/layout/hList1"/>
    <dgm:cxn modelId="{1BF2C5A0-7388-4929-9F08-38C8B724914E}" type="presOf" srcId="{53010706-6B71-416E-AD56-C91FE777C02A}" destId="{8D1AA923-6580-412C-8BC5-D17FE1142F21}" srcOrd="0" destOrd="3" presId="urn:microsoft.com/office/officeart/2005/8/layout/hList1"/>
    <dgm:cxn modelId="{7C9D2E18-5256-4C14-9DFC-CE1525FE789F}" srcId="{02D97451-DE79-4AA5-8A31-DD3A9EF22384}" destId="{632A7D6F-2AD3-4B3A-B224-C7CD87F0809E}" srcOrd="3" destOrd="0" parTransId="{EF60F8BB-B34C-4690-B28D-24B44A5AFAD8}" sibTransId="{393D0295-C079-4C6C-9E92-5C477F1E639F}"/>
    <dgm:cxn modelId="{D6E8D658-8FFA-41FC-9390-0F12ED7C7EA7}" type="presOf" srcId="{4D673DB8-89CF-435B-8244-2DCE3D10A7C2}" destId="{8D1AA923-6580-412C-8BC5-D17FE1142F21}" srcOrd="0" destOrd="5" presId="urn:microsoft.com/office/officeart/2005/8/layout/hList1"/>
    <dgm:cxn modelId="{D9FF58C8-E2D8-4221-AF11-3B4932C340B3}" srcId="{02D97451-DE79-4AA5-8A31-DD3A9EF22384}" destId="{49166CC3-FFFE-4A95-9FE1-D301C3091950}" srcOrd="7" destOrd="0" parTransId="{581FD021-926C-4B83-99F1-DD02C9686558}" sibTransId="{4735488C-5CA8-47A9-BC84-FAC7720B7266}"/>
    <dgm:cxn modelId="{90CF9307-04EA-482A-9DEA-1643B6AD8E52}" srcId="{02D97451-DE79-4AA5-8A31-DD3A9EF22384}" destId="{49B970A3-5945-496C-AC13-0797CA44D40D}" srcOrd="9" destOrd="0" parTransId="{5A68E5A7-36A2-432E-B3AC-AFD5187670A5}" sibTransId="{24B59AAD-FA5A-4431-91D9-025F9926B486}"/>
    <dgm:cxn modelId="{3A6AB0E5-9167-4EE0-BB72-A114DCF1B046}" srcId="{02D97451-DE79-4AA5-8A31-DD3A9EF22384}" destId="{B8AAC780-BD1C-4332-B05D-DB4BD2832E20}" srcOrd="8" destOrd="0" parTransId="{6F75EFEC-73B2-4259-BE3C-36C960C178EF}" sibTransId="{339FADD9-5C31-4545-A7C7-0BE9D9B3901E}"/>
    <dgm:cxn modelId="{5AC18903-F3C6-4870-B342-4513AA6F8632}" type="presOf" srcId="{A3CD7A10-7DE9-41A3-B967-EF4C38C59A31}" destId="{770E91ED-7879-4FA4-9A02-3717CAE9B483}" srcOrd="0" destOrd="15" presId="urn:microsoft.com/office/officeart/2005/8/layout/hList1"/>
    <dgm:cxn modelId="{3592D083-B53A-4D75-B025-50B287C9CEAC}" type="presOf" srcId="{632A7D6F-2AD3-4B3A-B224-C7CD87F0809E}" destId="{770E91ED-7879-4FA4-9A02-3717CAE9B483}" srcOrd="0" destOrd="3" presId="urn:microsoft.com/office/officeart/2005/8/layout/hList1"/>
    <dgm:cxn modelId="{5AEA6873-A0DB-461B-AA51-EA3656B31793}" type="presOf" srcId="{31CA3106-5017-4F16-A8BC-4C3A2D286C88}" destId="{770E91ED-7879-4FA4-9A02-3717CAE9B483}" srcOrd="0" destOrd="4" presId="urn:microsoft.com/office/officeart/2005/8/layout/hList1"/>
    <dgm:cxn modelId="{328016F1-46D4-4960-9C38-89471AD0266B}" srcId="{02D97451-DE79-4AA5-8A31-DD3A9EF22384}" destId="{74695E88-4026-4E87-8217-8E88237886E9}" srcOrd="11" destOrd="0" parTransId="{662A3CA8-BFA0-4C88-AFF8-B5C9CBA55CB0}" sibTransId="{5E113963-3630-43F9-9822-B0C4CAF938CA}"/>
    <dgm:cxn modelId="{DD39BA0A-126B-4BDD-815A-0724678CB290}" srcId="{65C1835D-AC84-4A66-84A2-62677F6C24E8}" destId="{D8FAE1D4-4E49-443B-9E02-DF7C142A29C1}" srcOrd="1" destOrd="0" parTransId="{1C8B8D61-67C5-4BAF-A143-91FE9065F0F3}" sibTransId="{0563DA40-5F8C-4FA0-B826-9B7734DDBEAA}"/>
    <dgm:cxn modelId="{0D20F406-4359-4E4C-B6CE-8469F5861C0E}" srcId="{02D97451-DE79-4AA5-8A31-DD3A9EF22384}" destId="{531FA523-1733-49BC-AAE1-049D561E4D14}" srcOrd="0" destOrd="0" parTransId="{1671B669-08B9-4AD3-9EB5-149E928EE560}" sibTransId="{A2D69D1C-A631-4F5E-B7A6-2145168627FC}"/>
    <dgm:cxn modelId="{944EC25F-0DDC-46E8-9E77-BA5C990A6DCE}" srcId="{5D8326C6-EA3A-4E51-AA19-8EA456EB6EF4}" destId="{02D97451-DE79-4AA5-8A31-DD3A9EF22384}" srcOrd="0" destOrd="0" parTransId="{3C0B4775-1975-4A63-A746-D890AC459855}" sibTransId="{76000BB6-B3EB-4404-A106-BDEF390BDFEB}"/>
    <dgm:cxn modelId="{31CDF633-75CC-4A6C-B93A-23ED10A1A13B}" type="presOf" srcId="{73084A05-8D1B-4372-88DE-6EEBB8CEF0DC}" destId="{770E91ED-7879-4FA4-9A02-3717CAE9B483}" srcOrd="0" destOrd="13" presId="urn:microsoft.com/office/officeart/2005/8/layout/hList1"/>
    <dgm:cxn modelId="{9CF95A24-0DA5-4248-93B1-415AC1EF5FF4}" type="presOf" srcId="{49166CC3-FFFE-4A95-9FE1-D301C3091950}" destId="{770E91ED-7879-4FA4-9A02-3717CAE9B483}" srcOrd="0" destOrd="7" presId="urn:microsoft.com/office/officeart/2005/8/layout/hList1"/>
    <dgm:cxn modelId="{1189EDF0-DA2A-4C92-B127-B9AFB11FE7F7}" type="presOf" srcId="{13294804-5882-4CBB-9ABE-01D57C095704}" destId="{8D1AA923-6580-412C-8BC5-D17FE1142F21}" srcOrd="0" destOrd="0" presId="urn:microsoft.com/office/officeart/2005/8/layout/hList1"/>
    <dgm:cxn modelId="{EE19B841-9B0E-495B-854F-207626FF6CBE}" type="presOf" srcId="{803E3AE3-F575-4D1C-A513-42C0A58297CC}" destId="{770E91ED-7879-4FA4-9A02-3717CAE9B483}" srcOrd="0" destOrd="5" presId="urn:microsoft.com/office/officeart/2005/8/layout/hList1"/>
    <dgm:cxn modelId="{55D6CE05-A423-4AAA-9FFE-D6F0E41B3645}" srcId="{02D97451-DE79-4AA5-8A31-DD3A9EF22384}" destId="{31CA3106-5017-4F16-A8BC-4C3A2D286C88}" srcOrd="4" destOrd="0" parTransId="{47023BDF-BEFF-45E7-944F-4B151FD2C397}" sibTransId="{5FAAE8E0-EB78-4F6A-B7F0-008017D147FE}"/>
    <dgm:cxn modelId="{8A1C6CE5-1454-4B5D-A5C8-B359E5759E87}" type="presOf" srcId="{13A6B5EF-0AD0-4982-8A04-317DD8A81CCE}" destId="{770E91ED-7879-4FA4-9A02-3717CAE9B483}" srcOrd="0" destOrd="16" presId="urn:microsoft.com/office/officeart/2005/8/layout/hList1"/>
    <dgm:cxn modelId="{F0314C3D-3A32-446D-832B-A558721D70D8}" type="presOf" srcId="{CFC17BCA-AD60-437C-A011-F43F50389000}" destId="{8D1AA923-6580-412C-8BC5-D17FE1142F21}" srcOrd="0" destOrd="6" presId="urn:microsoft.com/office/officeart/2005/8/layout/hList1"/>
    <dgm:cxn modelId="{A03E4639-D634-4840-83ED-57D14D3B4754}" srcId="{02D97451-DE79-4AA5-8A31-DD3A9EF22384}" destId="{C1D617AA-B064-4DFB-9E77-14EE47F62DC2}" srcOrd="1" destOrd="0" parTransId="{AA404E1B-CCBC-4979-B55E-11D4782D82D9}" sibTransId="{C56CB985-1FCF-44F4-AD9F-37B37A77D184}"/>
    <dgm:cxn modelId="{FAE8C572-FA23-4AFE-A0A3-1ACFDFDA4A9D}" type="presOf" srcId="{74695E88-4026-4E87-8217-8E88237886E9}" destId="{770E91ED-7879-4FA4-9A02-3717CAE9B483}" srcOrd="0" destOrd="11" presId="urn:microsoft.com/office/officeart/2005/8/layout/hList1"/>
    <dgm:cxn modelId="{77821EDD-E959-4E10-A912-06473BC6B725}" type="presOf" srcId="{B351A230-2664-4F12-8AFB-6D599A57AB5D}" destId="{770E91ED-7879-4FA4-9A02-3717CAE9B483}" srcOrd="0" destOrd="14" presId="urn:microsoft.com/office/officeart/2005/8/layout/hList1"/>
    <dgm:cxn modelId="{2381A28B-6506-4177-B884-1AFAB3A35214}" type="presOf" srcId="{DC12CBEB-E634-4B9A-B570-F8203BA7602C}" destId="{770E91ED-7879-4FA4-9A02-3717CAE9B483}" srcOrd="0" destOrd="12" presId="urn:microsoft.com/office/officeart/2005/8/layout/hList1"/>
    <dgm:cxn modelId="{503776D9-6A6D-4644-AF06-AF3065A99EAC}" type="presOf" srcId="{02D97451-DE79-4AA5-8A31-DD3A9EF22384}" destId="{2853BFF5-B825-4390-A222-9CE3BB35EF94}" srcOrd="0" destOrd="0" presId="urn:microsoft.com/office/officeart/2005/8/layout/hList1"/>
    <dgm:cxn modelId="{4C3E7977-93FA-48C8-AD15-4170972D2E1B}" srcId="{65C1835D-AC84-4A66-84A2-62677F6C24E8}" destId="{EF2FC4B8-FF12-448C-9AC8-CA652B041A5E}" srcOrd="4" destOrd="0" parTransId="{064096B8-E428-4D2F-BBBA-937FD3216A93}" sibTransId="{2320C7B5-0C99-414C-AACE-2DC89EF52D64}"/>
    <dgm:cxn modelId="{6292E32E-CCAC-4B6C-9E61-16707A5A77D1}" type="presParOf" srcId="{89490491-4EA7-4447-868A-B94B0E13F4FC}" destId="{63AEC8B8-B0C9-43CD-B8DB-40029E103E95}" srcOrd="0" destOrd="0" presId="urn:microsoft.com/office/officeart/2005/8/layout/hList1"/>
    <dgm:cxn modelId="{97F7BBC7-08EE-4A0F-9897-1535E261235D}" type="presParOf" srcId="{63AEC8B8-B0C9-43CD-B8DB-40029E103E95}" destId="{2853BFF5-B825-4390-A222-9CE3BB35EF94}" srcOrd="0" destOrd="0" presId="urn:microsoft.com/office/officeart/2005/8/layout/hList1"/>
    <dgm:cxn modelId="{4071B36B-B2E3-4967-8E2D-0B10851BBCF0}" type="presParOf" srcId="{63AEC8B8-B0C9-43CD-B8DB-40029E103E95}" destId="{770E91ED-7879-4FA4-9A02-3717CAE9B483}" srcOrd="1" destOrd="0" presId="urn:microsoft.com/office/officeart/2005/8/layout/hList1"/>
    <dgm:cxn modelId="{F4883E45-6D74-4B48-8CF3-954139E52D36}" type="presParOf" srcId="{89490491-4EA7-4447-868A-B94B0E13F4FC}" destId="{6FD6EAFC-D352-4BA8-968F-A1717053B8AE}" srcOrd="1" destOrd="0" presId="urn:microsoft.com/office/officeart/2005/8/layout/hList1"/>
    <dgm:cxn modelId="{7E3F3329-FFEF-4F98-BA2D-0B736FB3593F}" type="presParOf" srcId="{89490491-4EA7-4447-868A-B94B0E13F4FC}" destId="{2EDA6F7B-E53E-4678-974C-A107FC9F97DA}" srcOrd="2" destOrd="0" presId="urn:microsoft.com/office/officeart/2005/8/layout/hList1"/>
    <dgm:cxn modelId="{F4A2DBB0-A536-4531-A85F-C2B770A63986}" type="presParOf" srcId="{2EDA6F7B-E53E-4678-974C-A107FC9F97DA}" destId="{C5F5934B-AC76-42A2-A461-51E5BC12629E}" srcOrd="0" destOrd="0" presId="urn:microsoft.com/office/officeart/2005/8/layout/hList1"/>
    <dgm:cxn modelId="{2E162145-987B-4C6C-88D8-5493E0ED84C3}" type="presParOf" srcId="{2EDA6F7B-E53E-4678-974C-A107FC9F97DA}" destId="{8D1AA923-6580-412C-8BC5-D17FE1142F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9AF7FEF-6124-4150-BBA4-289FABDFC863}" type="doc">
      <dgm:prSet loTypeId="urn:microsoft.com/office/officeart/2005/8/layout/hProcess7" loCatId="list" qsTypeId="urn:microsoft.com/office/officeart/2005/8/quickstyle/simple4" qsCatId="simple" csTypeId="urn:microsoft.com/office/officeart/2005/8/colors/colorful1" csCatId="colorful" phldr="1"/>
      <dgm:spPr/>
      <dgm:t>
        <a:bodyPr/>
        <a:lstStyle/>
        <a:p>
          <a:endParaRPr lang="zh-CN" altLang="en-US"/>
        </a:p>
      </dgm:t>
    </dgm:pt>
    <dgm:pt modelId="{B95174F4-C9BE-4141-94DD-F5DC089C090B}">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设备信息</a:t>
          </a:r>
          <a:endParaRPr lang="zh-CN" altLang="en-US" sz="3200" dirty="0">
            <a:latin typeface="微软雅黑" panose="020B0503020204020204" pitchFamily="34" charset="-122"/>
            <a:ea typeface="微软雅黑" panose="020B0503020204020204" pitchFamily="34" charset="-122"/>
          </a:endParaRPr>
        </a:p>
      </dgm:t>
    </dgm:pt>
    <dgm:pt modelId="{7C04AD3A-5547-485E-8CF0-8CEF04026C7F}" type="parTrans" cxnId="{A278340A-7FA9-4AF3-B0A6-41DD953DABD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87851D94-72DA-4CC7-889C-B23B3B5B8107}" type="sibTrans" cxnId="{A278340A-7FA9-4AF3-B0A6-41DD953DABD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EA47AC8-835A-4D99-8258-CA2CED4FF387}">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生产线</a:t>
          </a:r>
          <a:endParaRPr lang="zh-CN" altLang="en-US" sz="3200" dirty="0">
            <a:latin typeface="微软雅黑" panose="020B0503020204020204" pitchFamily="34" charset="-122"/>
            <a:ea typeface="微软雅黑" panose="020B0503020204020204" pitchFamily="34" charset="-122"/>
          </a:endParaRPr>
        </a:p>
      </dgm:t>
    </dgm:pt>
    <dgm:pt modelId="{A1252FDA-0123-4F27-93A9-86ACCF3C41CB}" type="parTrans" cxnId="{2992A93E-39CB-4AB5-A8AF-6ABCC0A5DBD5}">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32FBD13B-6572-45F8-9BF9-C46E2B9089B4}" type="sibTrans" cxnId="{2992A93E-39CB-4AB5-A8AF-6ABCC0A5DBD5}">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63B246ED-187E-404B-8139-562E5FFAEEFE}">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维护清洁</a:t>
          </a:r>
          <a:endParaRPr lang="zh-CN" altLang="en-US" sz="3200" dirty="0">
            <a:latin typeface="微软雅黑" panose="020B0503020204020204" pitchFamily="34" charset="-122"/>
            <a:ea typeface="微软雅黑" panose="020B0503020204020204" pitchFamily="34" charset="-122"/>
          </a:endParaRPr>
        </a:p>
      </dgm:t>
    </dgm:pt>
    <dgm:pt modelId="{5FAC6EFF-395C-467A-9C51-F1765F927FAD}" type="parTrans" cxnId="{82FB35FE-084F-4072-A102-3C9E04F472F3}">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604173F-BCBD-4F66-8656-2A0BB70C4E70}" type="sibTrans" cxnId="{82FB35FE-084F-4072-A102-3C9E04F472F3}">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9077F789-55CE-4FE3-BDAF-43E091623C38}" type="pres">
      <dgm:prSet presAssocID="{99AF7FEF-6124-4150-BBA4-289FABDFC863}" presName="Name0" presStyleCnt="0">
        <dgm:presLayoutVars>
          <dgm:dir/>
          <dgm:animLvl val="lvl"/>
          <dgm:resizeHandles val="exact"/>
        </dgm:presLayoutVars>
      </dgm:prSet>
      <dgm:spPr/>
      <dgm:t>
        <a:bodyPr/>
        <a:lstStyle/>
        <a:p>
          <a:endParaRPr lang="zh-CN" altLang="en-US"/>
        </a:p>
      </dgm:t>
    </dgm:pt>
    <dgm:pt modelId="{DD3B7516-6EBD-4E5A-A558-20652858FB80}" type="pres">
      <dgm:prSet presAssocID="{B95174F4-C9BE-4141-94DD-F5DC089C090B}" presName="compositeNode" presStyleCnt="0">
        <dgm:presLayoutVars>
          <dgm:bulletEnabled val="1"/>
        </dgm:presLayoutVars>
      </dgm:prSet>
      <dgm:spPr/>
      <dgm:t>
        <a:bodyPr/>
        <a:lstStyle/>
        <a:p>
          <a:endParaRPr lang="zh-CN" altLang="en-US"/>
        </a:p>
      </dgm:t>
    </dgm:pt>
    <dgm:pt modelId="{9CAC66CB-2EF0-4B44-AEDC-14A4269EA37A}" type="pres">
      <dgm:prSet presAssocID="{B95174F4-C9BE-4141-94DD-F5DC089C090B}" presName="bgRect" presStyleLbl="node1" presStyleIdx="0" presStyleCnt="3" custLinFactNeighborX="-23" custLinFactNeighborY="-261"/>
      <dgm:spPr/>
      <dgm:t>
        <a:bodyPr/>
        <a:lstStyle/>
        <a:p>
          <a:endParaRPr lang="zh-CN" altLang="en-US"/>
        </a:p>
      </dgm:t>
    </dgm:pt>
    <dgm:pt modelId="{AF63A844-8509-49FB-9716-28E16F6E6F3E}" type="pres">
      <dgm:prSet presAssocID="{B95174F4-C9BE-4141-94DD-F5DC089C090B}" presName="parentNode" presStyleLbl="node1" presStyleIdx="0" presStyleCnt="3">
        <dgm:presLayoutVars>
          <dgm:chMax val="0"/>
          <dgm:bulletEnabled val="1"/>
        </dgm:presLayoutVars>
      </dgm:prSet>
      <dgm:spPr/>
      <dgm:t>
        <a:bodyPr/>
        <a:lstStyle/>
        <a:p>
          <a:endParaRPr lang="zh-CN" altLang="en-US"/>
        </a:p>
      </dgm:t>
    </dgm:pt>
    <dgm:pt modelId="{C2AD1D64-A12B-4870-BFFE-1D99CF66C121}" type="pres">
      <dgm:prSet presAssocID="{87851D94-72DA-4CC7-889C-B23B3B5B8107}" presName="hSp" presStyleCnt="0"/>
      <dgm:spPr/>
      <dgm:t>
        <a:bodyPr/>
        <a:lstStyle/>
        <a:p>
          <a:endParaRPr lang="zh-CN" altLang="en-US"/>
        </a:p>
      </dgm:t>
    </dgm:pt>
    <dgm:pt modelId="{C7C8AA54-CA1F-4B23-9876-84FB4457162E}" type="pres">
      <dgm:prSet presAssocID="{87851D94-72DA-4CC7-889C-B23B3B5B8107}" presName="vProcSp" presStyleCnt="0"/>
      <dgm:spPr/>
      <dgm:t>
        <a:bodyPr/>
        <a:lstStyle/>
        <a:p>
          <a:endParaRPr lang="zh-CN" altLang="en-US"/>
        </a:p>
      </dgm:t>
    </dgm:pt>
    <dgm:pt modelId="{E60C0AC2-B68D-42A3-B720-5AFDCCAE012B}" type="pres">
      <dgm:prSet presAssocID="{87851D94-72DA-4CC7-889C-B23B3B5B8107}" presName="vSp1" presStyleCnt="0"/>
      <dgm:spPr/>
      <dgm:t>
        <a:bodyPr/>
        <a:lstStyle/>
        <a:p>
          <a:endParaRPr lang="zh-CN" altLang="en-US"/>
        </a:p>
      </dgm:t>
    </dgm:pt>
    <dgm:pt modelId="{EC1BE446-49DE-4FB1-9543-80C6223CBC63}" type="pres">
      <dgm:prSet presAssocID="{87851D94-72DA-4CC7-889C-B23B3B5B8107}" presName="simulatedConn" presStyleLbl="solidFgAcc1" presStyleIdx="0" presStyleCnt="2"/>
      <dgm:spPr/>
      <dgm:t>
        <a:bodyPr/>
        <a:lstStyle/>
        <a:p>
          <a:endParaRPr lang="zh-CN" altLang="en-US"/>
        </a:p>
      </dgm:t>
    </dgm:pt>
    <dgm:pt modelId="{6ABF2E99-92C9-4533-BD94-64896D836D34}" type="pres">
      <dgm:prSet presAssocID="{87851D94-72DA-4CC7-889C-B23B3B5B8107}" presName="vSp2" presStyleCnt="0"/>
      <dgm:spPr/>
      <dgm:t>
        <a:bodyPr/>
        <a:lstStyle/>
        <a:p>
          <a:endParaRPr lang="zh-CN" altLang="en-US"/>
        </a:p>
      </dgm:t>
    </dgm:pt>
    <dgm:pt modelId="{4EA7CFC8-BD20-4FD2-A2D6-7D179B448A8C}" type="pres">
      <dgm:prSet presAssocID="{87851D94-72DA-4CC7-889C-B23B3B5B8107}" presName="sibTrans" presStyleCnt="0"/>
      <dgm:spPr/>
      <dgm:t>
        <a:bodyPr/>
        <a:lstStyle/>
        <a:p>
          <a:endParaRPr lang="zh-CN" altLang="en-US"/>
        </a:p>
      </dgm:t>
    </dgm:pt>
    <dgm:pt modelId="{F765D81B-F42E-4DFC-ABF1-8F1836E66375}" type="pres">
      <dgm:prSet presAssocID="{0EA47AC8-835A-4D99-8258-CA2CED4FF387}" presName="compositeNode" presStyleCnt="0">
        <dgm:presLayoutVars>
          <dgm:bulletEnabled val="1"/>
        </dgm:presLayoutVars>
      </dgm:prSet>
      <dgm:spPr/>
      <dgm:t>
        <a:bodyPr/>
        <a:lstStyle/>
        <a:p>
          <a:endParaRPr lang="zh-CN" altLang="en-US"/>
        </a:p>
      </dgm:t>
    </dgm:pt>
    <dgm:pt modelId="{17898F18-520C-4758-9EA9-6B55F559AEB4}" type="pres">
      <dgm:prSet presAssocID="{0EA47AC8-835A-4D99-8258-CA2CED4FF387}" presName="bgRect" presStyleLbl="node1" presStyleIdx="1" presStyleCnt="3"/>
      <dgm:spPr/>
      <dgm:t>
        <a:bodyPr/>
        <a:lstStyle/>
        <a:p>
          <a:endParaRPr lang="zh-CN" altLang="en-US"/>
        </a:p>
      </dgm:t>
    </dgm:pt>
    <dgm:pt modelId="{7E22431A-E7F3-4469-8103-393A6130C350}" type="pres">
      <dgm:prSet presAssocID="{0EA47AC8-835A-4D99-8258-CA2CED4FF387}" presName="parentNode" presStyleLbl="node1" presStyleIdx="1" presStyleCnt="3">
        <dgm:presLayoutVars>
          <dgm:chMax val="0"/>
          <dgm:bulletEnabled val="1"/>
        </dgm:presLayoutVars>
      </dgm:prSet>
      <dgm:spPr/>
      <dgm:t>
        <a:bodyPr/>
        <a:lstStyle/>
        <a:p>
          <a:endParaRPr lang="zh-CN" altLang="en-US"/>
        </a:p>
      </dgm:t>
    </dgm:pt>
    <dgm:pt modelId="{5743E31F-3E61-4882-8803-588E243C3F9C}" type="pres">
      <dgm:prSet presAssocID="{32FBD13B-6572-45F8-9BF9-C46E2B9089B4}" presName="hSp" presStyleCnt="0"/>
      <dgm:spPr/>
      <dgm:t>
        <a:bodyPr/>
        <a:lstStyle/>
        <a:p>
          <a:endParaRPr lang="zh-CN" altLang="en-US"/>
        </a:p>
      </dgm:t>
    </dgm:pt>
    <dgm:pt modelId="{11C247D8-9527-4914-AEF8-CEDCB0B654FE}" type="pres">
      <dgm:prSet presAssocID="{32FBD13B-6572-45F8-9BF9-C46E2B9089B4}" presName="vProcSp" presStyleCnt="0"/>
      <dgm:spPr/>
      <dgm:t>
        <a:bodyPr/>
        <a:lstStyle/>
        <a:p>
          <a:endParaRPr lang="zh-CN" altLang="en-US"/>
        </a:p>
      </dgm:t>
    </dgm:pt>
    <dgm:pt modelId="{9464685E-CBE9-4C31-9F93-A86106F6C9E3}" type="pres">
      <dgm:prSet presAssocID="{32FBD13B-6572-45F8-9BF9-C46E2B9089B4}" presName="vSp1" presStyleCnt="0"/>
      <dgm:spPr/>
      <dgm:t>
        <a:bodyPr/>
        <a:lstStyle/>
        <a:p>
          <a:endParaRPr lang="zh-CN" altLang="en-US"/>
        </a:p>
      </dgm:t>
    </dgm:pt>
    <dgm:pt modelId="{07CFACFB-DBC9-40E9-B372-D4D3F156186A}" type="pres">
      <dgm:prSet presAssocID="{32FBD13B-6572-45F8-9BF9-C46E2B9089B4}" presName="simulatedConn" presStyleLbl="solidFgAcc1" presStyleIdx="1" presStyleCnt="2"/>
      <dgm:spPr/>
      <dgm:t>
        <a:bodyPr/>
        <a:lstStyle/>
        <a:p>
          <a:endParaRPr lang="zh-CN" altLang="en-US"/>
        </a:p>
      </dgm:t>
    </dgm:pt>
    <dgm:pt modelId="{CC4A168F-7D65-45FF-B9CC-D7D8E1129743}" type="pres">
      <dgm:prSet presAssocID="{32FBD13B-6572-45F8-9BF9-C46E2B9089B4}" presName="vSp2" presStyleCnt="0"/>
      <dgm:spPr/>
      <dgm:t>
        <a:bodyPr/>
        <a:lstStyle/>
        <a:p>
          <a:endParaRPr lang="zh-CN" altLang="en-US"/>
        </a:p>
      </dgm:t>
    </dgm:pt>
    <dgm:pt modelId="{4ABBE3E0-4E17-4E13-9EB1-3ACAD394D3AF}" type="pres">
      <dgm:prSet presAssocID="{32FBD13B-6572-45F8-9BF9-C46E2B9089B4}" presName="sibTrans" presStyleCnt="0"/>
      <dgm:spPr/>
      <dgm:t>
        <a:bodyPr/>
        <a:lstStyle/>
        <a:p>
          <a:endParaRPr lang="zh-CN" altLang="en-US"/>
        </a:p>
      </dgm:t>
    </dgm:pt>
    <dgm:pt modelId="{9CD9CE3C-39D2-4CB2-BD8C-F8D443919212}" type="pres">
      <dgm:prSet presAssocID="{63B246ED-187E-404B-8139-562E5FFAEEFE}" presName="compositeNode" presStyleCnt="0">
        <dgm:presLayoutVars>
          <dgm:bulletEnabled val="1"/>
        </dgm:presLayoutVars>
      </dgm:prSet>
      <dgm:spPr/>
      <dgm:t>
        <a:bodyPr/>
        <a:lstStyle/>
        <a:p>
          <a:endParaRPr lang="zh-CN" altLang="en-US"/>
        </a:p>
      </dgm:t>
    </dgm:pt>
    <dgm:pt modelId="{AC060713-4959-4085-A987-002C28D033F4}" type="pres">
      <dgm:prSet presAssocID="{63B246ED-187E-404B-8139-562E5FFAEEFE}" presName="bgRect" presStyleLbl="node1" presStyleIdx="2" presStyleCnt="3"/>
      <dgm:spPr/>
      <dgm:t>
        <a:bodyPr/>
        <a:lstStyle/>
        <a:p>
          <a:endParaRPr lang="zh-CN" altLang="en-US"/>
        </a:p>
      </dgm:t>
    </dgm:pt>
    <dgm:pt modelId="{E3C69B27-7042-4652-AE8A-FB69FAC4174A}" type="pres">
      <dgm:prSet presAssocID="{63B246ED-187E-404B-8139-562E5FFAEEFE}" presName="parentNode" presStyleLbl="node1" presStyleIdx="2" presStyleCnt="3">
        <dgm:presLayoutVars>
          <dgm:chMax val="0"/>
          <dgm:bulletEnabled val="1"/>
        </dgm:presLayoutVars>
      </dgm:prSet>
      <dgm:spPr/>
      <dgm:t>
        <a:bodyPr/>
        <a:lstStyle/>
        <a:p>
          <a:endParaRPr lang="zh-CN" altLang="en-US"/>
        </a:p>
      </dgm:t>
    </dgm:pt>
  </dgm:ptLst>
  <dgm:cxnLst>
    <dgm:cxn modelId="{95778DE3-9A96-47EF-BD2A-4B73BB0C167F}" type="presOf" srcId="{0EA47AC8-835A-4D99-8258-CA2CED4FF387}" destId="{7E22431A-E7F3-4469-8103-393A6130C350}" srcOrd="1" destOrd="0" presId="urn:microsoft.com/office/officeart/2005/8/layout/hProcess7"/>
    <dgm:cxn modelId="{C0CADC39-C292-4F40-B23D-53002C52A7B6}" type="presOf" srcId="{0EA47AC8-835A-4D99-8258-CA2CED4FF387}" destId="{17898F18-520C-4758-9EA9-6B55F559AEB4}" srcOrd="0" destOrd="0" presId="urn:microsoft.com/office/officeart/2005/8/layout/hProcess7"/>
    <dgm:cxn modelId="{363B663F-A4B4-4A7B-9486-1D4102A452F7}" type="presOf" srcId="{99AF7FEF-6124-4150-BBA4-289FABDFC863}" destId="{9077F789-55CE-4FE3-BDAF-43E091623C38}" srcOrd="0" destOrd="0" presId="urn:microsoft.com/office/officeart/2005/8/layout/hProcess7"/>
    <dgm:cxn modelId="{FFBB7A5B-DCEA-4619-9ACB-32ECCCC8C7BB}" type="presOf" srcId="{B95174F4-C9BE-4141-94DD-F5DC089C090B}" destId="{AF63A844-8509-49FB-9716-28E16F6E6F3E}" srcOrd="1" destOrd="0" presId="urn:microsoft.com/office/officeart/2005/8/layout/hProcess7"/>
    <dgm:cxn modelId="{2992A93E-39CB-4AB5-A8AF-6ABCC0A5DBD5}" srcId="{99AF7FEF-6124-4150-BBA4-289FABDFC863}" destId="{0EA47AC8-835A-4D99-8258-CA2CED4FF387}" srcOrd="1" destOrd="0" parTransId="{A1252FDA-0123-4F27-93A9-86ACCF3C41CB}" sibTransId="{32FBD13B-6572-45F8-9BF9-C46E2B9089B4}"/>
    <dgm:cxn modelId="{82FB35FE-084F-4072-A102-3C9E04F472F3}" srcId="{99AF7FEF-6124-4150-BBA4-289FABDFC863}" destId="{63B246ED-187E-404B-8139-562E5FFAEEFE}" srcOrd="2" destOrd="0" parTransId="{5FAC6EFF-395C-467A-9C51-F1765F927FAD}" sibTransId="{0604173F-BCBD-4F66-8656-2A0BB70C4E70}"/>
    <dgm:cxn modelId="{C63C7CA0-DE6E-410A-BB76-3B6EE898F8F0}" type="presOf" srcId="{B95174F4-C9BE-4141-94DD-F5DC089C090B}" destId="{9CAC66CB-2EF0-4B44-AEDC-14A4269EA37A}" srcOrd="0" destOrd="0" presId="urn:microsoft.com/office/officeart/2005/8/layout/hProcess7"/>
    <dgm:cxn modelId="{6946DEDA-B1E2-40AA-8BB3-F16764894F8D}" type="presOf" srcId="{63B246ED-187E-404B-8139-562E5FFAEEFE}" destId="{AC060713-4959-4085-A987-002C28D033F4}" srcOrd="0" destOrd="0" presId="urn:microsoft.com/office/officeart/2005/8/layout/hProcess7"/>
    <dgm:cxn modelId="{CF5AB2DE-2E38-4C8C-9BC6-1E9E3E7CD531}" type="presOf" srcId="{63B246ED-187E-404B-8139-562E5FFAEEFE}" destId="{E3C69B27-7042-4652-AE8A-FB69FAC4174A}" srcOrd="1" destOrd="0" presId="urn:microsoft.com/office/officeart/2005/8/layout/hProcess7"/>
    <dgm:cxn modelId="{A278340A-7FA9-4AF3-B0A6-41DD953DABD8}" srcId="{99AF7FEF-6124-4150-BBA4-289FABDFC863}" destId="{B95174F4-C9BE-4141-94DD-F5DC089C090B}" srcOrd="0" destOrd="0" parTransId="{7C04AD3A-5547-485E-8CF0-8CEF04026C7F}" sibTransId="{87851D94-72DA-4CC7-889C-B23B3B5B8107}"/>
    <dgm:cxn modelId="{0C6D67DA-ECE8-4869-AF08-140ADBFD33F0}" type="presParOf" srcId="{9077F789-55CE-4FE3-BDAF-43E091623C38}" destId="{DD3B7516-6EBD-4E5A-A558-20652858FB80}" srcOrd="0" destOrd="0" presId="urn:microsoft.com/office/officeart/2005/8/layout/hProcess7"/>
    <dgm:cxn modelId="{C5BBAFE3-64D0-43F8-83CC-FB300D990D21}" type="presParOf" srcId="{DD3B7516-6EBD-4E5A-A558-20652858FB80}" destId="{9CAC66CB-2EF0-4B44-AEDC-14A4269EA37A}" srcOrd="0" destOrd="0" presId="urn:microsoft.com/office/officeart/2005/8/layout/hProcess7"/>
    <dgm:cxn modelId="{29991324-E8B2-4FC1-86A3-B9F640D8CD15}" type="presParOf" srcId="{DD3B7516-6EBD-4E5A-A558-20652858FB80}" destId="{AF63A844-8509-49FB-9716-28E16F6E6F3E}" srcOrd="1" destOrd="0" presId="urn:microsoft.com/office/officeart/2005/8/layout/hProcess7"/>
    <dgm:cxn modelId="{A6BC43EA-4B7E-4887-B4DE-FCF931B5FABE}" type="presParOf" srcId="{9077F789-55CE-4FE3-BDAF-43E091623C38}" destId="{C2AD1D64-A12B-4870-BFFE-1D99CF66C121}" srcOrd="1" destOrd="0" presId="urn:microsoft.com/office/officeart/2005/8/layout/hProcess7"/>
    <dgm:cxn modelId="{8F1A8284-4FFC-4F40-873E-79F315D9ED51}" type="presParOf" srcId="{9077F789-55CE-4FE3-BDAF-43E091623C38}" destId="{C7C8AA54-CA1F-4B23-9876-84FB4457162E}" srcOrd="2" destOrd="0" presId="urn:microsoft.com/office/officeart/2005/8/layout/hProcess7"/>
    <dgm:cxn modelId="{DA4EFF98-B1CA-470B-A8C0-33D79FE28AEC}" type="presParOf" srcId="{C7C8AA54-CA1F-4B23-9876-84FB4457162E}" destId="{E60C0AC2-B68D-42A3-B720-5AFDCCAE012B}" srcOrd="0" destOrd="0" presId="urn:microsoft.com/office/officeart/2005/8/layout/hProcess7"/>
    <dgm:cxn modelId="{F0987A82-6E43-4E7A-9E1E-905B1D1CCD06}" type="presParOf" srcId="{C7C8AA54-CA1F-4B23-9876-84FB4457162E}" destId="{EC1BE446-49DE-4FB1-9543-80C6223CBC63}" srcOrd="1" destOrd="0" presId="urn:microsoft.com/office/officeart/2005/8/layout/hProcess7"/>
    <dgm:cxn modelId="{E9C8FECF-A0CF-4154-9A3C-AA9F17ABD0F4}" type="presParOf" srcId="{C7C8AA54-CA1F-4B23-9876-84FB4457162E}" destId="{6ABF2E99-92C9-4533-BD94-64896D836D34}" srcOrd="2" destOrd="0" presId="urn:microsoft.com/office/officeart/2005/8/layout/hProcess7"/>
    <dgm:cxn modelId="{97972D48-FB95-4067-8FFC-6F4B4624E6F9}" type="presParOf" srcId="{9077F789-55CE-4FE3-BDAF-43E091623C38}" destId="{4EA7CFC8-BD20-4FD2-A2D6-7D179B448A8C}" srcOrd="3" destOrd="0" presId="urn:microsoft.com/office/officeart/2005/8/layout/hProcess7"/>
    <dgm:cxn modelId="{85481912-6B6D-4A83-BC36-CA16282937B5}" type="presParOf" srcId="{9077F789-55CE-4FE3-BDAF-43E091623C38}" destId="{F765D81B-F42E-4DFC-ABF1-8F1836E66375}" srcOrd="4" destOrd="0" presId="urn:microsoft.com/office/officeart/2005/8/layout/hProcess7"/>
    <dgm:cxn modelId="{FBB9DF20-236B-434C-9E9C-26D10509107B}" type="presParOf" srcId="{F765D81B-F42E-4DFC-ABF1-8F1836E66375}" destId="{17898F18-520C-4758-9EA9-6B55F559AEB4}" srcOrd="0" destOrd="0" presId="urn:microsoft.com/office/officeart/2005/8/layout/hProcess7"/>
    <dgm:cxn modelId="{D7682783-4183-4541-8345-1020B731895D}" type="presParOf" srcId="{F765D81B-F42E-4DFC-ABF1-8F1836E66375}" destId="{7E22431A-E7F3-4469-8103-393A6130C350}" srcOrd="1" destOrd="0" presId="urn:microsoft.com/office/officeart/2005/8/layout/hProcess7"/>
    <dgm:cxn modelId="{A57D0480-06C8-41AF-8A19-024D6E7B2F8E}" type="presParOf" srcId="{9077F789-55CE-4FE3-BDAF-43E091623C38}" destId="{5743E31F-3E61-4882-8803-588E243C3F9C}" srcOrd="5" destOrd="0" presId="urn:microsoft.com/office/officeart/2005/8/layout/hProcess7"/>
    <dgm:cxn modelId="{A2654040-2B7E-48E6-98ED-EC9A742BCF1F}" type="presParOf" srcId="{9077F789-55CE-4FE3-BDAF-43E091623C38}" destId="{11C247D8-9527-4914-AEF8-CEDCB0B654FE}" srcOrd="6" destOrd="0" presId="urn:microsoft.com/office/officeart/2005/8/layout/hProcess7"/>
    <dgm:cxn modelId="{915696C1-A2BF-498F-8919-A4F6591FD0DF}" type="presParOf" srcId="{11C247D8-9527-4914-AEF8-CEDCB0B654FE}" destId="{9464685E-CBE9-4C31-9F93-A86106F6C9E3}" srcOrd="0" destOrd="0" presId="urn:microsoft.com/office/officeart/2005/8/layout/hProcess7"/>
    <dgm:cxn modelId="{DAAD14E4-0B30-4012-8D30-ACC65056F389}" type="presParOf" srcId="{11C247D8-9527-4914-AEF8-CEDCB0B654FE}" destId="{07CFACFB-DBC9-40E9-B372-D4D3F156186A}" srcOrd="1" destOrd="0" presId="urn:microsoft.com/office/officeart/2005/8/layout/hProcess7"/>
    <dgm:cxn modelId="{1D72AE5B-D385-44FF-82A1-C7563F66B023}" type="presParOf" srcId="{11C247D8-9527-4914-AEF8-CEDCB0B654FE}" destId="{CC4A168F-7D65-45FF-B9CC-D7D8E1129743}" srcOrd="2" destOrd="0" presId="urn:microsoft.com/office/officeart/2005/8/layout/hProcess7"/>
    <dgm:cxn modelId="{B9E49693-6BDC-4B97-8512-9B4B806D84CB}" type="presParOf" srcId="{9077F789-55CE-4FE3-BDAF-43E091623C38}" destId="{4ABBE3E0-4E17-4E13-9EB1-3ACAD394D3AF}" srcOrd="7" destOrd="0" presId="urn:microsoft.com/office/officeart/2005/8/layout/hProcess7"/>
    <dgm:cxn modelId="{D7828105-6AF1-42DB-864E-F5732D0A5433}" type="presParOf" srcId="{9077F789-55CE-4FE3-BDAF-43E091623C38}" destId="{9CD9CE3C-39D2-4CB2-BD8C-F8D443919212}" srcOrd="8" destOrd="0" presId="urn:microsoft.com/office/officeart/2005/8/layout/hProcess7"/>
    <dgm:cxn modelId="{5B177435-6E05-4A7B-9A83-DC715E71DF47}" type="presParOf" srcId="{9CD9CE3C-39D2-4CB2-BD8C-F8D443919212}" destId="{AC060713-4959-4085-A987-002C28D033F4}" srcOrd="0" destOrd="0" presId="urn:microsoft.com/office/officeart/2005/8/layout/hProcess7"/>
    <dgm:cxn modelId="{A5EAE8D5-88CE-42CA-97D8-8BB4D524EFC9}" type="presParOf" srcId="{9CD9CE3C-39D2-4CB2-BD8C-F8D443919212}" destId="{E3C69B27-7042-4652-AE8A-FB69FAC4174A}" srcOrd="1" destOrd="0" presId="urn:microsoft.com/office/officeart/2005/8/layout/hProcess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5AA25CE-2C20-435C-9986-BB820D73E0D4}" type="doc">
      <dgm:prSet loTypeId="urn:microsoft.com/office/officeart/2005/8/layout/cycle4" loCatId="matrix" qsTypeId="urn:microsoft.com/office/officeart/2005/8/quickstyle/simple2" qsCatId="simple" csTypeId="urn:microsoft.com/office/officeart/2005/8/colors/colorful4" csCatId="colorful" phldr="1"/>
      <dgm:spPr/>
    </dgm:pt>
    <dgm:pt modelId="{F1F4BFB6-3EE6-4EEA-9642-EF3B89735E5F}">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数据处理</a:t>
          </a:r>
          <a:endParaRPr lang="zh-CN" altLang="en-US" sz="4400" dirty="0">
            <a:latin typeface="微软雅黑" panose="020B0503020204020204" pitchFamily="34" charset="-122"/>
            <a:ea typeface="微软雅黑" panose="020B0503020204020204" pitchFamily="34" charset="-122"/>
          </a:endParaRPr>
        </a:p>
      </dgm:t>
    </dgm:pt>
    <dgm:pt modelId="{762F4473-4332-46CE-B3BB-A8E4149AC175}" type="parTrans" cxnId="{A9A4C065-6EBD-481E-938D-73D321EDE54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43F8E758-94A9-4D38-8525-46E907546FE5}" type="sibTrans" cxnId="{A9A4C065-6EBD-481E-938D-73D321EDE54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10D9B98C-79EF-455A-AAFA-CF2704F8B172}">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网站</a:t>
          </a:r>
          <a:endParaRPr lang="zh-CN" altLang="en-US" sz="4400" dirty="0">
            <a:latin typeface="微软雅黑" panose="020B0503020204020204" pitchFamily="34" charset="-122"/>
            <a:ea typeface="微软雅黑" panose="020B0503020204020204" pitchFamily="34" charset="-122"/>
          </a:endParaRPr>
        </a:p>
      </dgm:t>
    </dgm:pt>
    <dgm:pt modelId="{E2606F92-187B-440D-8A43-72652CF749DC}" type="parTrans" cxnId="{F0D2E69A-F720-43D1-BBDA-34C74637E699}">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D8F9E964-09E9-4C3F-8C82-12B530135AEB}" type="sibTrans" cxnId="{F0D2E69A-F720-43D1-BBDA-34C74637E699}">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1903BE8B-D793-4AB9-A3AE-3765A63E4D4F}">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后台</a:t>
          </a:r>
          <a:endParaRPr lang="zh-CN" altLang="en-US" sz="4400" dirty="0">
            <a:latin typeface="微软雅黑" panose="020B0503020204020204" pitchFamily="34" charset="-122"/>
            <a:ea typeface="微软雅黑" panose="020B0503020204020204" pitchFamily="34" charset="-122"/>
          </a:endParaRPr>
        </a:p>
      </dgm:t>
    </dgm:pt>
    <dgm:pt modelId="{389F2C9D-E685-455A-878F-76E32B8ACA73}" type="parTrans" cxnId="{94E7E327-98B4-4E50-9660-5A9ED12D1E18}">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725418FF-7A54-4759-B7C2-DFC4EE03B25E}" type="sibTrans" cxnId="{94E7E327-98B4-4E50-9660-5A9ED12D1E18}">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45E54185-B7BF-45CC-8204-1757D0978BC6}">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移动端</a:t>
          </a:r>
          <a:endParaRPr lang="zh-CN" altLang="en-US" sz="4400" dirty="0">
            <a:latin typeface="微软雅黑" panose="020B0503020204020204" pitchFamily="34" charset="-122"/>
            <a:ea typeface="微软雅黑" panose="020B0503020204020204" pitchFamily="34" charset="-122"/>
          </a:endParaRPr>
        </a:p>
      </dgm:t>
    </dgm:pt>
    <dgm:pt modelId="{E666BE79-5EA4-402C-9626-AD71F3CA3FC3}" type="parTrans" cxnId="{F6C664A8-A1BD-45DA-ABDC-9F1F27C0428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F451C9CC-54E4-4941-9F8A-D0AE57D60FFD}" type="sibTrans" cxnId="{F6C664A8-A1BD-45DA-ABDC-9F1F27C0428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23FB2260-259A-42EB-9EE8-3C4DA1E05F82}">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稳定、可靠、准确</a:t>
          </a:r>
          <a:endParaRPr lang="zh-CN" altLang="en-US" sz="4400" dirty="0">
            <a:latin typeface="微软雅黑" panose="020B0503020204020204" pitchFamily="34" charset="-122"/>
            <a:ea typeface="微软雅黑" panose="020B0503020204020204" pitchFamily="34" charset="-122"/>
          </a:endParaRPr>
        </a:p>
      </dgm:t>
    </dgm:pt>
    <dgm:pt modelId="{C32B9FDF-B611-4916-ACE7-78CC5D13CFFA}" type="parTrans" cxnId="{E5790108-2EC1-40A0-AC2D-F864D4E46348}">
      <dgm:prSet/>
      <dgm:spPr/>
      <dgm:t>
        <a:bodyPr/>
        <a:lstStyle/>
        <a:p>
          <a:endParaRPr lang="zh-CN" altLang="en-US"/>
        </a:p>
      </dgm:t>
    </dgm:pt>
    <dgm:pt modelId="{0F1A0511-0B4C-4D82-90BF-D1C8872C7126}" type="sibTrans" cxnId="{E5790108-2EC1-40A0-AC2D-F864D4E46348}">
      <dgm:prSet/>
      <dgm:spPr/>
      <dgm:t>
        <a:bodyPr/>
        <a:lstStyle/>
        <a:p>
          <a:endParaRPr lang="zh-CN" altLang="en-US"/>
        </a:p>
      </dgm:t>
    </dgm:pt>
    <dgm:pt modelId="{69556220-01A6-4B97-B0B0-0ABE643D1687}">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稳定、可靠</a:t>
          </a:r>
          <a:endParaRPr lang="zh-CN" altLang="en-US" sz="4400" dirty="0">
            <a:latin typeface="微软雅黑" panose="020B0503020204020204" pitchFamily="34" charset="-122"/>
            <a:ea typeface="微软雅黑" panose="020B0503020204020204" pitchFamily="34" charset="-122"/>
          </a:endParaRPr>
        </a:p>
      </dgm:t>
    </dgm:pt>
    <dgm:pt modelId="{FC3FC4CB-15D7-4BA4-8835-532505B47677}" type="parTrans" cxnId="{D0FCA9FF-A578-4D13-92CE-D3B2F8E4ADB9}">
      <dgm:prSet/>
      <dgm:spPr/>
      <dgm:t>
        <a:bodyPr/>
        <a:lstStyle/>
        <a:p>
          <a:endParaRPr lang="zh-CN" altLang="en-US"/>
        </a:p>
      </dgm:t>
    </dgm:pt>
    <dgm:pt modelId="{4F767952-FB6F-4AC3-876D-224AF19D81E3}" type="sibTrans" cxnId="{D0FCA9FF-A578-4D13-92CE-D3B2F8E4ADB9}">
      <dgm:prSet/>
      <dgm:spPr/>
      <dgm:t>
        <a:bodyPr/>
        <a:lstStyle/>
        <a:p>
          <a:endParaRPr lang="zh-CN" altLang="en-US"/>
        </a:p>
      </dgm:t>
    </dgm:pt>
    <dgm:pt modelId="{3B1A48A6-8C98-4127-B213-685D60F99A32}">
      <dgm:prSet phldrT="[文本]" custT="1"/>
      <dgm:spPr/>
      <dgm:t>
        <a:bodyPr/>
        <a:lstStyle/>
        <a:p>
          <a:r>
            <a:rPr lang="zh-CN" altLang="en-US" sz="3600" dirty="0" smtClean="0">
              <a:latin typeface="微软雅黑" panose="020B0503020204020204" pitchFamily="34" charset="-122"/>
              <a:ea typeface="微软雅黑" panose="020B0503020204020204" pitchFamily="34" charset="-122"/>
            </a:rPr>
            <a:t>数据迁移、稳定、流程</a:t>
          </a:r>
          <a:endParaRPr lang="zh-CN" altLang="en-US" sz="3600" dirty="0">
            <a:latin typeface="微软雅黑" panose="020B0503020204020204" pitchFamily="34" charset="-122"/>
            <a:ea typeface="微软雅黑" panose="020B0503020204020204" pitchFamily="34" charset="-122"/>
          </a:endParaRPr>
        </a:p>
      </dgm:t>
    </dgm:pt>
    <dgm:pt modelId="{0C697A2A-7D7C-4D32-A3A0-9E9F4F5E50CB}" type="parTrans" cxnId="{99F4B222-9309-495F-A013-6E63C03D0AFE}">
      <dgm:prSet/>
      <dgm:spPr/>
      <dgm:t>
        <a:bodyPr/>
        <a:lstStyle/>
        <a:p>
          <a:endParaRPr lang="zh-CN" altLang="en-US"/>
        </a:p>
      </dgm:t>
    </dgm:pt>
    <dgm:pt modelId="{012EAB12-3C3F-4615-B2C2-A84C768F062C}" type="sibTrans" cxnId="{99F4B222-9309-495F-A013-6E63C03D0AFE}">
      <dgm:prSet/>
      <dgm:spPr/>
      <dgm:t>
        <a:bodyPr/>
        <a:lstStyle/>
        <a:p>
          <a:endParaRPr lang="zh-CN" altLang="en-US"/>
        </a:p>
      </dgm:t>
    </dgm:pt>
    <dgm:pt modelId="{073E12B1-2842-487D-8EC5-FBE770D0CEAB}">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数据接口</a:t>
          </a:r>
          <a:endParaRPr lang="zh-CN" altLang="en-US" sz="4400" dirty="0">
            <a:latin typeface="微软雅黑" panose="020B0503020204020204" pitchFamily="34" charset="-122"/>
            <a:ea typeface="微软雅黑" panose="020B0503020204020204" pitchFamily="34" charset="-122"/>
          </a:endParaRPr>
        </a:p>
      </dgm:t>
    </dgm:pt>
    <dgm:pt modelId="{B851BB31-9E67-4087-A07C-79CE97BDEDEF}" type="parTrans" cxnId="{85CD5301-13B9-476E-9A6E-952828760B05}">
      <dgm:prSet/>
      <dgm:spPr/>
      <dgm:t>
        <a:bodyPr/>
        <a:lstStyle/>
        <a:p>
          <a:endParaRPr lang="zh-CN" altLang="en-US"/>
        </a:p>
      </dgm:t>
    </dgm:pt>
    <dgm:pt modelId="{EA9E87E1-714E-4D61-857A-7D3BF00E9D95}" type="sibTrans" cxnId="{85CD5301-13B9-476E-9A6E-952828760B05}">
      <dgm:prSet/>
      <dgm:spPr/>
      <dgm:t>
        <a:bodyPr/>
        <a:lstStyle/>
        <a:p>
          <a:endParaRPr lang="zh-CN" altLang="en-US"/>
        </a:p>
      </dgm:t>
    </dgm:pt>
    <dgm:pt modelId="{EB79C6DF-1796-4D2E-AF02-F4889B71C16F}" type="pres">
      <dgm:prSet presAssocID="{75AA25CE-2C20-435C-9986-BB820D73E0D4}" presName="cycleMatrixDiagram" presStyleCnt="0">
        <dgm:presLayoutVars>
          <dgm:chMax val="1"/>
          <dgm:dir/>
          <dgm:animLvl val="lvl"/>
          <dgm:resizeHandles val="exact"/>
        </dgm:presLayoutVars>
      </dgm:prSet>
      <dgm:spPr/>
    </dgm:pt>
    <dgm:pt modelId="{DF2D476F-25A7-4395-B5A9-FF1E0307C182}" type="pres">
      <dgm:prSet presAssocID="{75AA25CE-2C20-435C-9986-BB820D73E0D4}" presName="children" presStyleCnt="0"/>
      <dgm:spPr/>
    </dgm:pt>
    <dgm:pt modelId="{C31815EF-DA8D-4ABE-AF84-27C30D331F09}" type="pres">
      <dgm:prSet presAssocID="{75AA25CE-2C20-435C-9986-BB820D73E0D4}" presName="child1group" presStyleCnt="0"/>
      <dgm:spPr/>
    </dgm:pt>
    <dgm:pt modelId="{9DCE80C9-A07D-48A5-8581-19B6AE55FC40}" type="pres">
      <dgm:prSet presAssocID="{75AA25CE-2C20-435C-9986-BB820D73E0D4}" presName="child1" presStyleLbl="bgAcc1" presStyleIdx="0" presStyleCnt="4"/>
      <dgm:spPr/>
      <dgm:t>
        <a:bodyPr/>
        <a:lstStyle/>
        <a:p>
          <a:endParaRPr lang="zh-CN" altLang="en-US"/>
        </a:p>
      </dgm:t>
    </dgm:pt>
    <dgm:pt modelId="{D273ED50-6642-4579-AB77-13D0BF2FB688}" type="pres">
      <dgm:prSet presAssocID="{75AA25CE-2C20-435C-9986-BB820D73E0D4}" presName="child1Text" presStyleLbl="bgAcc1" presStyleIdx="0" presStyleCnt="4">
        <dgm:presLayoutVars>
          <dgm:bulletEnabled val="1"/>
        </dgm:presLayoutVars>
      </dgm:prSet>
      <dgm:spPr/>
      <dgm:t>
        <a:bodyPr/>
        <a:lstStyle/>
        <a:p>
          <a:endParaRPr lang="zh-CN" altLang="en-US"/>
        </a:p>
      </dgm:t>
    </dgm:pt>
    <dgm:pt modelId="{9EABF0A5-1887-4C9A-A43E-94357ABA4F30}" type="pres">
      <dgm:prSet presAssocID="{75AA25CE-2C20-435C-9986-BB820D73E0D4}" presName="child2group" presStyleCnt="0"/>
      <dgm:spPr/>
    </dgm:pt>
    <dgm:pt modelId="{6A784DB6-BCFD-4252-9024-69E730C9B7D9}" type="pres">
      <dgm:prSet presAssocID="{75AA25CE-2C20-435C-9986-BB820D73E0D4}" presName="child2" presStyleLbl="bgAcc1" presStyleIdx="1" presStyleCnt="4"/>
      <dgm:spPr/>
      <dgm:t>
        <a:bodyPr/>
        <a:lstStyle/>
        <a:p>
          <a:endParaRPr lang="zh-CN" altLang="en-US"/>
        </a:p>
      </dgm:t>
    </dgm:pt>
    <dgm:pt modelId="{D9E74807-ACCB-4558-B39C-3C72CA2D6008}" type="pres">
      <dgm:prSet presAssocID="{75AA25CE-2C20-435C-9986-BB820D73E0D4}" presName="child2Text" presStyleLbl="bgAcc1" presStyleIdx="1" presStyleCnt="4">
        <dgm:presLayoutVars>
          <dgm:bulletEnabled val="1"/>
        </dgm:presLayoutVars>
      </dgm:prSet>
      <dgm:spPr/>
      <dgm:t>
        <a:bodyPr/>
        <a:lstStyle/>
        <a:p>
          <a:endParaRPr lang="zh-CN" altLang="en-US"/>
        </a:p>
      </dgm:t>
    </dgm:pt>
    <dgm:pt modelId="{E29EA311-049C-4B45-A474-B66EC10DB5F9}" type="pres">
      <dgm:prSet presAssocID="{75AA25CE-2C20-435C-9986-BB820D73E0D4}" presName="child3group" presStyleCnt="0"/>
      <dgm:spPr/>
    </dgm:pt>
    <dgm:pt modelId="{735313BA-52B5-4F78-BFCD-0A41F904E02E}" type="pres">
      <dgm:prSet presAssocID="{75AA25CE-2C20-435C-9986-BB820D73E0D4}" presName="child3" presStyleLbl="bgAcc1" presStyleIdx="2" presStyleCnt="4"/>
      <dgm:spPr/>
      <dgm:t>
        <a:bodyPr/>
        <a:lstStyle/>
        <a:p>
          <a:endParaRPr lang="zh-CN" altLang="en-US"/>
        </a:p>
      </dgm:t>
    </dgm:pt>
    <dgm:pt modelId="{2F447C64-923F-4E7A-907A-5DD31E5EE6EE}" type="pres">
      <dgm:prSet presAssocID="{75AA25CE-2C20-435C-9986-BB820D73E0D4}" presName="child3Text" presStyleLbl="bgAcc1" presStyleIdx="2" presStyleCnt="4">
        <dgm:presLayoutVars>
          <dgm:bulletEnabled val="1"/>
        </dgm:presLayoutVars>
      </dgm:prSet>
      <dgm:spPr/>
      <dgm:t>
        <a:bodyPr/>
        <a:lstStyle/>
        <a:p>
          <a:endParaRPr lang="zh-CN" altLang="en-US"/>
        </a:p>
      </dgm:t>
    </dgm:pt>
    <dgm:pt modelId="{818C211D-CE1A-4BFF-8044-85E5A2E93173}" type="pres">
      <dgm:prSet presAssocID="{75AA25CE-2C20-435C-9986-BB820D73E0D4}" presName="child4group" presStyleCnt="0"/>
      <dgm:spPr/>
    </dgm:pt>
    <dgm:pt modelId="{8A8C1C75-201F-4A76-BAB1-E81C4C8F6219}" type="pres">
      <dgm:prSet presAssocID="{75AA25CE-2C20-435C-9986-BB820D73E0D4}" presName="child4" presStyleLbl="bgAcc1" presStyleIdx="3" presStyleCnt="4"/>
      <dgm:spPr/>
      <dgm:t>
        <a:bodyPr/>
        <a:lstStyle/>
        <a:p>
          <a:endParaRPr lang="zh-CN" altLang="en-US"/>
        </a:p>
      </dgm:t>
    </dgm:pt>
    <dgm:pt modelId="{25C44251-33A1-4DB7-AEF5-06E1B85E77F6}" type="pres">
      <dgm:prSet presAssocID="{75AA25CE-2C20-435C-9986-BB820D73E0D4}" presName="child4Text" presStyleLbl="bgAcc1" presStyleIdx="3" presStyleCnt="4">
        <dgm:presLayoutVars>
          <dgm:bulletEnabled val="1"/>
        </dgm:presLayoutVars>
      </dgm:prSet>
      <dgm:spPr/>
      <dgm:t>
        <a:bodyPr/>
        <a:lstStyle/>
        <a:p>
          <a:endParaRPr lang="zh-CN" altLang="en-US"/>
        </a:p>
      </dgm:t>
    </dgm:pt>
    <dgm:pt modelId="{BF8E24DC-3418-480A-9091-D5BBB2C26522}" type="pres">
      <dgm:prSet presAssocID="{75AA25CE-2C20-435C-9986-BB820D73E0D4}" presName="childPlaceholder" presStyleCnt="0"/>
      <dgm:spPr/>
    </dgm:pt>
    <dgm:pt modelId="{435A8D5B-B90E-41FE-A585-58D07D4F2A7A}" type="pres">
      <dgm:prSet presAssocID="{75AA25CE-2C20-435C-9986-BB820D73E0D4}" presName="circle" presStyleCnt="0"/>
      <dgm:spPr/>
    </dgm:pt>
    <dgm:pt modelId="{F497BD5B-0D63-47E8-BF7E-28763AA724F6}" type="pres">
      <dgm:prSet presAssocID="{75AA25CE-2C20-435C-9986-BB820D73E0D4}" presName="quadrant1" presStyleLbl="node1" presStyleIdx="0" presStyleCnt="4">
        <dgm:presLayoutVars>
          <dgm:chMax val="1"/>
          <dgm:bulletEnabled val="1"/>
        </dgm:presLayoutVars>
      </dgm:prSet>
      <dgm:spPr/>
      <dgm:t>
        <a:bodyPr/>
        <a:lstStyle/>
        <a:p>
          <a:endParaRPr lang="zh-CN" altLang="en-US"/>
        </a:p>
      </dgm:t>
    </dgm:pt>
    <dgm:pt modelId="{5ACB9C17-9AAD-4712-BCEB-F72B54A6DC31}" type="pres">
      <dgm:prSet presAssocID="{75AA25CE-2C20-435C-9986-BB820D73E0D4}" presName="quadrant2" presStyleLbl="node1" presStyleIdx="1" presStyleCnt="4">
        <dgm:presLayoutVars>
          <dgm:chMax val="1"/>
          <dgm:bulletEnabled val="1"/>
        </dgm:presLayoutVars>
      </dgm:prSet>
      <dgm:spPr/>
      <dgm:t>
        <a:bodyPr/>
        <a:lstStyle/>
        <a:p>
          <a:endParaRPr lang="zh-CN" altLang="en-US"/>
        </a:p>
      </dgm:t>
    </dgm:pt>
    <dgm:pt modelId="{4255622F-6846-4F07-9ED4-AE07EADF87B5}" type="pres">
      <dgm:prSet presAssocID="{75AA25CE-2C20-435C-9986-BB820D73E0D4}" presName="quadrant3" presStyleLbl="node1" presStyleIdx="2" presStyleCnt="4">
        <dgm:presLayoutVars>
          <dgm:chMax val="1"/>
          <dgm:bulletEnabled val="1"/>
        </dgm:presLayoutVars>
      </dgm:prSet>
      <dgm:spPr/>
      <dgm:t>
        <a:bodyPr/>
        <a:lstStyle/>
        <a:p>
          <a:endParaRPr lang="zh-CN" altLang="en-US"/>
        </a:p>
      </dgm:t>
    </dgm:pt>
    <dgm:pt modelId="{8BF065F5-25EC-4C44-B379-857C66A5335F}" type="pres">
      <dgm:prSet presAssocID="{75AA25CE-2C20-435C-9986-BB820D73E0D4}" presName="quadrant4" presStyleLbl="node1" presStyleIdx="3" presStyleCnt="4">
        <dgm:presLayoutVars>
          <dgm:chMax val="1"/>
          <dgm:bulletEnabled val="1"/>
        </dgm:presLayoutVars>
      </dgm:prSet>
      <dgm:spPr/>
      <dgm:t>
        <a:bodyPr/>
        <a:lstStyle/>
        <a:p>
          <a:endParaRPr lang="zh-CN" altLang="en-US"/>
        </a:p>
      </dgm:t>
    </dgm:pt>
    <dgm:pt modelId="{D7D15052-8291-438D-8D74-3E5F8528B7B2}" type="pres">
      <dgm:prSet presAssocID="{75AA25CE-2C20-435C-9986-BB820D73E0D4}" presName="quadrantPlaceholder" presStyleCnt="0"/>
      <dgm:spPr/>
    </dgm:pt>
    <dgm:pt modelId="{1CCBF05A-8C8B-442B-9D4D-00BC48A3A033}" type="pres">
      <dgm:prSet presAssocID="{75AA25CE-2C20-435C-9986-BB820D73E0D4}" presName="center1" presStyleLbl="fgShp" presStyleIdx="0" presStyleCnt="2"/>
      <dgm:spPr/>
    </dgm:pt>
    <dgm:pt modelId="{061CBB80-DE56-4441-9C40-6CCE83317339}" type="pres">
      <dgm:prSet presAssocID="{75AA25CE-2C20-435C-9986-BB820D73E0D4}" presName="center2" presStyleLbl="fgShp" presStyleIdx="1" presStyleCnt="2"/>
      <dgm:spPr/>
    </dgm:pt>
  </dgm:ptLst>
  <dgm:cxnLst>
    <dgm:cxn modelId="{4D86063D-A3F1-4ACF-902D-E1359B1AD994}" type="presOf" srcId="{69556220-01A6-4B97-B0B0-0ABE643D1687}" destId="{D9E74807-ACCB-4558-B39C-3C72CA2D6008}" srcOrd="1" destOrd="0" presId="urn:microsoft.com/office/officeart/2005/8/layout/cycle4"/>
    <dgm:cxn modelId="{91DC5DD6-E1CB-4160-9D31-0F7884275AB7}" type="presOf" srcId="{23FB2260-259A-42EB-9EE8-3C4DA1E05F82}" destId="{9DCE80C9-A07D-48A5-8581-19B6AE55FC40}" srcOrd="0" destOrd="0" presId="urn:microsoft.com/office/officeart/2005/8/layout/cycle4"/>
    <dgm:cxn modelId="{08FCA80B-8B88-4963-8520-3D3AA73C1279}" type="presOf" srcId="{45E54185-B7BF-45CC-8204-1757D0978BC6}" destId="{8BF065F5-25EC-4C44-B379-857C66A5335F}" srcOrd="0" destOrd="0" presId="urn:microsoft.com/office/officeart/2005/8/layout/cycle4"/>
    <dgm:cxn modelId="{F6C664A8-A1BD-45DA-ABDC-9F1F27C04281}" srcId="{75AA25CE-2C20-435C-9986-BB820D73E0D4}" destId="{45E54185-B7BF-45CC-8204-1757D0978BC6}" srcOrd="3" destOrd="0" parTransId="{E666BE79-5EA4-402C-9626-AD71F3CA3FC3}" sibTransId="{F451C9CC-54E4-4941-9F8A-D0AE57D60FFD}"/>
    <dgm:cxn modelId="{0BF9AB55-129E-4651-B13F-4D13912BBC97}" type="presOf" srcId="{3B1A48A6-8C98-4127-B213-685D60F99A32}" destId="{735313BA-52B5-4F78-BFCD-0A41F904E02E}" srcOrd="0" destOrd="0" presId="urn:microsoft.com/office/officeart/2005/8/layout/cycle4"/>
    <dgm:cxn modelId="{3DC8A1B8-4B20-418E-8222-74818B134B68}" type="presOf" srcId="{F1F4BFB6-3EE6-4EEA-9642-EF3B89735E5F}" destId="{F497BD5B-0D63-47E8-BF7E-28763AA724F6}" srcOrd="0" destOrd="0" presId="urn:microsoft.com/office/officeart/2005/8/layout/cycle4"/>
    <dgm:cxn modelId="{124EDAEE-5B4B-475E-B4A4-66B6FFBF05DD}" type="presOf" srcId="{073E12B1-2842-487D-8EC5-FBE770D0CEAB}" destId="{25C44251-33A1-4DB7-AEF5-06E1B85E77F6}" srcOrd="1" destOrd="0" presId="urn:microsoft.com/office/officeart/2005/8/layout/cycle4"/>
    <dgm:cxn modelId="{F0D2E69A-F720-43D1-BBDA-34C74637E699}" srcId="{75AA25CE-2C20-435C-9986-BB820D73E0D4}" destId="{10D9B98C-79EF-455A-AAFA-CF2704F8B172}" srcOrd="1" destOrd="0" parTransId="{E2606F92-187B-440D-8A43-72652CF749DC}" sibTransId="{D8F9E964-09E9-4C3F-8C82-12B530135AEB}"/>
    <dgm:cxn modelId="{43FC05DA-EE8E-4ECA-9AF5-A2B3B066DD3E}" type="presOf" srcId="{75AA25CE-2C20-435C-9986-BB820D73E0D4}" destId="{EB79C6DF-1796-4D2E-AF02-F4889B71C16F}" srcOrd="0" destOrd="0" presId="urn:microsoft.com/office/officeart/2005/8/layout/cycle4"/>
    <dgm:cxn modelId="{D0FCA9FF-A578-4D13-92CE-D3B2F8E4ADB9}" srcId="{10D9B98C-79EF-455A-AAFA-CF2704F8B172}" destId="{69556220-01A6-4B97-B0B0-0ABE643D1687}" srcOrd="0" destOrd="0" parTransId="{FC3FC4CB-15D7-4BA4-8835-532505B47677}" sibTransId="{4F767952-FB6F-4AC3-876D-224AF19D81E3}"/>
    <dgm:cxn modelId="{EF655E06-58B0-4D9A-9391-DD10A4402EF0}" type="presOf" srcId="{23FB2260-259A-42EB-9EE8-3C4DA1E05F82}" destId="{D273ED50-6642-4579-AB77-13D0BF2FB688}" srcOrd="1" destOrd="0" presId="urn:microsoft.com/office/officeart/2005/8/layout/cycle4"/>
    <dgm:cxn modelId="{99F4B222-9309-495F-A013-6E63C03D0AFE}" srcId="{1903BE8B-D793-4AB9-A3AE-3765A63E4D4F}" destId="{3B1A48A6-8C98-4127-B213-685D60F99A32}" srcOrd="0" destOrd="0" parTransId="{0C697A2A-7D7C-4D32-A3A0-9E9F4F5E50CB}" sibTransId="{012EAB12-3C3F-4615-B2C2-A84C768F062C}"/>
    <dgm:cxn modelId="{85CD5301-13B9-476E-9A6E-952828760B05}" srcId="{45E54185-B7BF-45CC-8204-1757D0978BC6}" destId="{073E12B1-2842-487D-8EC5-FBE770D0CEAB}" srcOrd="0" destOrd="0" parTransId="{B851BB31-9E67-4087-A07C-79CE97BDEDEF}" sibTransId="{EA9E87E1-714E-4D61-857A-7D3BF00E9D95}"/>
    <dgm:cxn modelId="{3B3331FE-BA2C-40AF-A4D6-9447D2618CD9}" type="presOf" srcId="{3B1A48A6-8C98-4127-B213-685D60F99A32}" destId="{2F447C64-923F-4E7A-907A-5DD31E5EE6EE}" srcOrd="1" destOrd="0" presId="urn:microsoft.com/office/officeart/2005/8/layout/cycle4"/>
    <dgm:cxn modelId="{0D42E0B6-7A08-4D4C-A895-8F13810C8FEF}" type="presOf" srcId="{073E12B1-2842-487D-8EC5-FBE770D0CEAB}" destId="{8A8C1C75-201F-4A76-BAB1-E81C4C8F6219}" srcOrd="0" destOrd="0" presId="urn:microsoft.com/office/officeart/2005/8/layout/cycle4"/>
    <dgm:cxn modelId="{A9A4C065-6EBD-481E-938D-73D321EDE541}" srcId="{75AA25CE-2C20-435C-9986-BB820D73E0D4}" destId="{F1F4BFB6-3EE6-4EEA-9642-EF3B89735E5F}" srcOrd="0" destOrd="0" parTransId="{762F4473-4332-46CE-B3BB-A8E4149AC175}" sibTransId="{43F8E758-94A9-4D38-8525-46E907546FE5}"/>
    <dgm:cxn modelId="{94E7E327-98B4-4E50-9660-5A9ED12D1E18}" srcId="{75AA25CE-2C20-435C-9986-BB820D73E0D4}" destId="{1903BE8B-D793-4AB9-A3AE-3765A63E4D4F}" srcOrd="2" destOrd="0" parTransId="{389F2C9D-E685-455A-878F-76E32B8ACA73}" sibTransId="{725418FF-7A54-4759-B7C2-DFC4EE03B25E}"/>
    <dgm:cxn modelId="{25AA713D-DED8-460B-95C3-105C52A8085F}" type="presOf" srcId="{1903BE8B-D793-4AB9-A3AE-3765A63E4D4F}" destId="{4255622F-6846-4F07-9ED4-AE07EADF87B5}" srcOrd="0" destOrd="0" presId="urn:microsoft.com/office/officeart/2005/8/layout/cycle4"/>
    <dgm:cxn modelId="{6F0BE543-C9C6-4F0B-876C-56795C79BFE3}" type="presOf" srcId="{69556220-01A6-4B97-B0B0-0ABE643D1687}" destId="{6A784DB6-BCFD-4252-9024-69E730C9B7D9}" srcOrd="0" destOrd="0" presId="urn:microsoft.com/office/officeart/2005/8/layout/cycle4"/>
    <dgm:cxn modelId="{E6EB4864-DF11-4EBF-9CE3-A43BF46BED95}" type="presOf" srcId="{10D9B98C-79EF-455A-AAFA-CF2704F8B172}" destId="{5ACB9C17-9AAD-4712-BCEB-F72B54A6DC31}" srcOrd="0" destOrd="0" presId="urn:microsoft.com/office/officeart/2005/8/layout/cycle4"/>
    <dgm:cxn modelId="{E5790108-2EC1-40A0-AC2D-F864D4E46348}" srcId="{F1F4BFB6-3EE6-4EEA-9642-EF3B89735E5F}" destId="{23FB2260-259A-42EB-9EE8-3C4DA1E05F82}" srcOrd="0" destOrd="0" parTransId="{C32B9FDF-B611-4916-ACE7-78CC5D13CFFA}" sibTransId="{0F1A0511-0B4C-4D82-90BF-D1C8872C7126}"/>
    <dgm:cxn modelId="{4D926FEC-ECC6-42F7-9BF6-A0B94A5EB33D}" type="presParOf" srcId="{EB79C6DF-1796-4D2E-AF02-F4889B71C16F}" destId="{DF2D476F-25A7-4395-B5A9-FF1E0307C182}" srcOrd="0" destOrd="0" presId="urn:microsoft.com/office/officeart/2005/8/layout/cycle4"/>
    <dgm:cxn modelId="{A5F8F135-0665-4A74-BA39-0172D7407D93}" type="presParOf" srcId="{DF2D476F-25A7-4395-B5A9-FF1E0307C182}" destId="{C31815EF-DA8D-4ABE-AF84-27C30D331F09}" srcOrd="0" destOrd="0" presId="urn:microsoft.com/office/officeart/2005/8/layout/cycle4"/>
    <dgm:cxn modelId="{911E8918-229F-4B52-B9CF-7183C3841F25}" type="presParOf" srcId="{C31815EF-DA8D-4ABE-AF84-27C30D331F09}" destId="{9DCE80C9-A07D-48A5-8581-19B6AE55FC40}" srcOrd="0" destOrd="0" presId="urn:microsoft.com/office/officeart/2005/8/layout/cycle4"/>
    <dgm:cxn modelId="{4F38EE6F-AD16-43B9-9193-7C6BCF826EA8}" type="presParOf" srcId="{C31815EF-DA8D-4ABE-AF84-27C30D331F09}" destId="{D273ED50-6642-4579-AB77-13D0BF2FB688}" srcOrd="1" destOrd="0" presId="urn:microsoft.com/office/officeart/2005/8/layout/cycle4"/>
    <dgm:cxn modelId="{87CB7130-9B72-4C1F-A173-DC6A02F53B41}" type="presParOf" srcId="{DF2D476F-25A7-4395-B5A9-FF1E0307C182}" destId="{9EABF0A5-1887-4C9A-A43E-94357ABA4F30}" srcOrd="1" destOrd="0" presId="urn:microsoft.com/office/officeart/2005/8/layout/cycle4"/>
    <dgm:cxn modelId="{9AAF8D07-EDFB-488D-B18E-9D89E4BA535F}" type="presParOf" srcId="{9EABF0A5-1887-4C9A-A43E-94357ABA4F30}" destId="{6A784DB6-BCFD-4252-9024-69E730C9B7D9}" srcOrd="0" destOrd="0" presId="urn:microsoft.com/office/officeart/2005/8/layout/cycle4"/>
    <dgm:cxn modelId="{137DAF76-0B39-4CFC-A258-BAF575D86779}" type="presParOf" srcId="{9EABF0A5-1887-4C9A-A43E-94357ABA4F30}" destId="{D9E74807-ACCB-4558-B39C-3C72CA2D6008}" srcOrd="1" destOrd="0" presId="urn:microsoft.com/office/officeart/2005/8/layout/cycle4"/>
    <dgm:cxn modelId="{7755334B-2FBF-4115-8F18-1AB178EC4239}" type="presParOf" srcId="{DF2D476F-25A7-4395-B5A9-FF1E0307C182}" destId="{E29EA311-049C-4B45-A474-B66EC10DB5F9}" srcOrd="2" destOrd="0" presId="urn:microsoft.com/office/officeart/2005/8/layout/cycle4"/>
    <dgm:cxn modelId="{49D62B30-8B13-43FF-A256-9B6028562194}" type="presParOf" srcId="{E29EA311-049C-4B45-A474-B66EC10DB5F9}" destId="{735313BA-52B5-4F78-BFCD-0A41F904E02E}" srcOrd="0" destOrd="0" presId="urn:microsoft.com/office/officeart/2005/8/layout/cycle4"/>
    <dgm:cxn modelId="{588478AD-426B-43B6-A197-681BF55D0ECA}" type="presParOf" srcId="{E29EA311-049C-4B45-A474-B66EC10DB5F9}" destId="{2F447C64-923F-4E7A-907A-5DD31E5EE6EE}" srcOrd="1" destOrd="0" presId="urn:microsoft.com/office/officeart/2005/8/layout/cycle4"/>
    <dgm:cxn modelId="{DE059AE4-7720-411D-8B05-CF453F6CD6AB}" type="presParOf" srcId="{DF2D476F-25A7-4395-B5A9-FF1E0307C182}" destId="{818C211D-CE1A-4BFF-8044-85E5A2E93173}" srcOrd="3" destOrd="0" presId="urn:microsoft.com/office/officeart/2005/8/layout/cycle4"/>
    <dgm:cxn modelId="{7768C2F4-3FC1-410D-9A4C-41A7D12D64D0}" type="presParOf" srcId="{818C211D-CE1A-4BFF-8044-85E5A2E93173}" destId="{8A8C1C75-201F-4A76-BAB1-E81C4C8F6219}" srcOrd="0" destOrd="0" presId="urn:microsoft.com/office/officeart/2005/8/layout/cycle4"/>
    <dgm:cxn modelId="{9B20BAF5-F231-4D35-A56B-66BF1A26017E}" type="presParOf" srcId="{818C211D-CE1A-4BFF-8044-85E5A2E93173}" destId="{25C44251-33A1-4DB7-AEF5-06E1B85E77F6}" srcOrd="1" destOrd="0" presId="urn:microsoft.com/office/officeart/2005/8/layout/cycle4"/>
    <dgm:cxn modelId="{CCA4528F-CE3B-4E76-BC24-AD202D5E5D2E}" type="presParOf" srcId="{DF2D476F-25A7-4395-B5A9-FF1E0307C182}" destId="{BF8E24DC-3418-480A-9091-D5BBB2C26522}" srcOrd="4" destOrd="0" presId="urn:microsoft.com/office/officeart/2005/8/layout/cycle4"/>
    <dgm:cxn modelId="{91319B42-FCDE-44F5-B7AA-1DEF55B9026B}" type="presParOf" srcId="{EB79C6DF-1796-4D2E-AF02-F4889B71C16F}" destId="{435A8D5B-B90E-41FE-A585-58D07D4F2A7A}" srcOrd="1" destOrd="0" presId="urn:microsoft.com/office/officeart/2005/8/layout/cycle4"/>
    <dgm:cxn modelId="{76B47C29-CA71-4F29-84EE-7B8376674BE2}" type="presParOf" srcId="{435A8D5B-B90E-41FE-A585-58D07D4F2A7A}" destId="{F497BD5B-0D63-47E8-BF7E-28763AA724F6}" srcOrd="0" destOrd="0" presId="urn:microsoft.com/office/officeart/2005/8/layout/cycle4"/>
    <dgm:cxn modelId="{FDF1449E-B59F-4F8A-AEC9-BE7499EAC4D8}" type="presParOf" srcId="{435A8D5B-B90E-41FE-A585-58D07D4F2A7A}" destId="{5ACB9C17-9AAD-4712-BCEB-F72B54A6DC31}" srcOrd="1" destOrd="0" presId="urn:microsoft.com/office/officeart/2005/8/layout/cycle4"/>
    <dgm:cxn modelId="{65312EDE-01D6-4D8E-ABFF-4672BE97FC48}" type="presParOf" srcId="{435A8D5B-B90E-41FE-A585-58D07D4F2A7A}" destId="{4255622F-6846-4F07-9ED4-AE07EADF87B5}" srcOrd="2" destOrd="0" presId="urn:microsoft.com/office/officeart/2005/8/layout/cycle4"/>
    <dgm:cxn modelId="{654124E6-611D-4B83-9102-C352470CF0F1}" type="presParOf" srcId="{435A8D5B-B90E-41FE-A585-58D07D4F2A7A}" destId="{8BF065F5-25EC-4C44-B379-857C66A5335F}" srcOrd="3" destOrd="0" presId="urn:microsoft.com/office/officeart/2005/8/layout/cycle4"/>
    <dgm:cxn modelId="{AC3C754C-4E8B-4EB9-A29A-CF17BC43DC2F}" type="presParOf" srcId="{435A8D5B-B90E-41FE-A585-58D07D4F2A7A}" destId="{D7D15052-8291-438D-8D74-3E5F8528B7B2}" srcOrd="4" destOrd="0" presId="urn:microsoft.com/office/officeart/2005/8/layout/cycle4"/>
    <dgm:cxn modelId="{4EB82403-C938-4395-BDA6-C13109C868EE}" type="presParOf" srcId="{EB79C6DF-1796-4D2E-AF02-F4889B71C16F}" destId="{1CCBF05A-8C8B-442B-9D4D-00BC48A3A033}" srcOrd="2" destOrd="0" presId="urn:microsoft.com/office/officeart/2005/8/layout/cycle4"/>
    <dgm:cxn modelId="{1A306200-88AA-4215-A35D-994228191205}" type="presParOf" srcId="{EB79C6DF-1796-4D2E-AF02-F4889B71C16F}" destId="{061CBB80-DE56-4441-9C40-6CCE83317339}"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5AA25CE-2C20-435C-9986-BB820D73E0D4}" type="doc">
      <dgm:prSet loTypeId="urn:microsoft.com/office/officeart/2005/8/layout/venn3" loCatId="relationship" qsTypeId="urn:microsoft.com/office/officeart/2005/8/quickstyle/simple2" qsCatId="simple" csTypeId="urn:microsoft.com/office/officeart/2005/8/colors/colorful4" csCatId="colorful" phldr="1"/>
      <dgm:spPr/>
    </dgm:pt>
    <dgm:pt modelId="{F1F4BFB6-3EE6-4EEA-9642-EF3B89735E5F}">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开发环境</a:t>
          </a:r>
          <a:endParaRPr lang="zh-CN" altLang="en-US" sz="4400" dirty="0">
            <a:latin typeface="微软雅黑" panose="020B0503020204020204" pitchFamily="34" charset="-122"/>
            <a:ea typeface="微软雅黑" panose="020B0503020204020204" pitchFamily="34" charset="-122"/>
          </a:endParaRPr>
        </a:p>
      </dgm:t>
    </dgm:pt>
    <dgm:pt modelId="{762F4473-4332-46CE-B3BB-A8E4149AC175}" type="parTrans" cxnId="{A9A4C065-6EBD-481E-938D-73D321EDE54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43F8E758-94A9-4D38-8525-46E907546FE5}" type="sibTrans" cxnId="{A9A4C065-6EBD-481E-938D-73D321EDE54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10D9B98C-79EF-455A-AAFA-CF2704F8B172}">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内网测试环境</a:t>
          </a:r>
          <a:endParaRPr lang="zh-CN" altLang="en-US" sz="4400" dirty="0">
            <a:latin typeface="微软雅黑" panose="020B0503020204020204" pitchFamily="34" charset="-122"/>
            <a:ea typeface="微软雅黑" panose="020B0503020204020204" pitchFamily="34" charset="-122"/>
          </a:endParaRPr>
        </a:p>
      </dgm:t>
    </dgm:pt>
    <dgm:pt modelId="{E2606F92-187B-440D-8A43-72652CF749DC}" type="parTrans" cxnId="{F0D2E69A-F720-43D1-BBDA-34C74637E699}">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D8F9E964-09E9-4C3F-8C82-12B530135AEB}" type="sibTrans" cxnId="{F0D2E69A-F720-43D1-BBDA-34C74637E699}">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1903BE8B-D793-4AB9-A3AE-3765A63E4D4F}">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灰度预览环境</a:t>
          </a:r>
          <a:endParaRPr lang="zh-CN" altLang="en-US" sz="4400" dirty="0">
            <a:latin typeface="微软雅黑" panose="020B0503020204020204" pitchFamily="34" charset="-122"/>
            <a:ea typeface="微软雅黑" panose="020B0503020204020204" pitchFamily="34" charset="-122"/>
          </a:endParaRPr>
        </a:p>
      </dgm:t>
    </dgm:pt>
    <dgm:pt modelId="{389F2C9D-E685-455A-878F-76E32B8ACA73}" type="parTrans" cxnId="{94E7E327-98B4-4E50-9660-5A9ED12D1E18}">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725418FF-7A54-4759-B7C2-DFC4EE03B25E}" type="sibTrans" cxnId="{94E7E327-98B4-4E50-9660-5A9ED12D1E18}">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45E54185-B7BF-45CC-8204-1757D0978BC6}">
      <dgm:prSet phldrT="[文本]" custT="1"/>
      <dgm:spPr/>
      <dgm:t>
        <a:bodyPr/>
        <a:lstStyle/>
        <a:p>
          <a:r>
            <a:rPr lang="zh-CN" altLang="en-US" sz="4400" dirty="0" smtClean="0">
              <a:latin typeface="微软雅黑" panose="020B0503020204020204" pitchFamily="34" charset="-122"/>
              <a:ea typeface="微软雅黑" panose="020B0503020204020204" pitchFamily="34" charset="-122"/>
            </a:rPr>
            <a:t>生产环境</a:t>
          </a:r>
          <a:endParaRPr lang="zh-CN" altLang="en-US" sz="4400" dirty="0">
            <a:latin typeface="微软雅黑" panose="020B0503020204020204" pitchFamily="34" charset="-122"/>
            <a:ea typeface="微软雅黑" panose="020B0503020204020204" pitchFamily="34" charset="-122"/>
          </a:endParaRPr>
        </a:p>
      </dgm:t>
    </dgm:pt>
    <dgm:pt modelId="{E666BE79-5EA4-402C-9626-AD71F3CA3FC3}" type="parTrans" cxnId="{F6C664A8-A1BD-45DA-ABDC-9F1F27C0428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F451C9CC-54E4-4941-9F8A-D0AE57D60FFD}" type="sibTrans" cxnId="{F6C664A8-A1BD-45DA-ABDC-9F1F27C04281}">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58CC46C9-F93A-46C5-A1D4-F4210D4EBFCF}" type="pres">
      <dgm:prSet presAssocID="{75AA25CE-2C20-435C-9986-BB820D73E0D4}" presName="Name0" presStyleCnt="0">
        <dgm:presLayoutVars>
          <dgm:dir/>
          <dgm:resizeHandles val="exact"/>
        </dgm:presLayoutVars>
      </dgm:prSet>
      <dgm:spPr/>
    </dgm:pt>
    <dgm:pt modelId="{6EF58148-3619-4067-8174-9091E9775342}" type="pres">
      <dgm:prSet presAssocID="{F1F4BFB6-3EE6-4EEA-9642-EF3B89735E5F}" presName="Name5" presStyleLbl="vennNode1" presStyleIdx="0" presStyleCnt="4">
        <dgm:presLayoutVars>
          <dgm:bulletEnabled val="1"/>
        </dgm:presLayoutVars>
      </dgm:prSet>
      <dgm:spPr/>
      <dgm:t>
        <a:bodyPr/>
        <a:lstStyle/>
        <a:p>
          <a:endParaRPr lang="zh-CN" altLang="en-US"/>
        </a:p>
      </dgm:t>
    </dgm:pt>
    <dgm:pt modelId="{BFD66C27-7310-42E7-9AFB-94B4A8151A80}" type="pres">
      <dgm:prSet presAssocID="{43F8E758-94A9-4D38-8525-46E907546FE5}" presName="space" presStyleCnt="0"/>
      <dgm:spPr/>
    </dgm:pt>
    <dgm:pt modelId="{8F533AD1-D28E-4812-A080-FC5FBD2701A5}" type="pres">
      <dgm:prSet presAssocID="{10D9B98C-79EF-455A-AAFA-CF2704F8B172}" presName="Name5" presStyleLbl="vennNode1" presStyleIdx="1" presStyleCnt="4">
        <dgm:presLayoutVars>
          <dgm:bulletEnabled val="1"/>
        </dgm:presLayoutVars>
      </dgm:prSet>
      <dgm:spPr/>
      <dgm:t>
        <a:bodyPr/>
        <a:lstStyle/>
        <a:p>
          <a:endParaRPr lang="zh-CN" altLang="en-US"/>
        </a:p>
      </dgm:t>
    </dgm:pt>
    <dgm:pt modelId="{0AC5FCEF-DEE6-4557-AA2A-B4CCFC97BBDF}" type="pres">
      <dgm:prSet presAssocID="{D8F9E964-09E9-4C3F-8C82-12B530135AEB}" presName="space" presStyleCnt="0"/>
      <dgm:spPr/>
    </dgm:pt>
    <dgm:pt modelId="{5EA2D8F7-F04F-4FE5-9A02-176D49CBF656}" type="pres">
      <dgm:prSet presAssocID="{1903BE8B-D793-4AB9-A3AE-3765A63E4D4F}" presName="Name5" presStyleLbl="vennNode1" presStyleIdx="2" presStyleCnt="4">
        <dgm:presLayoutVars>
          <dgm:bulletEnabled val="1"/>
        </dgm:presLayoutVars>
      </dgm:prSet>
      <dgm:spPr/>
      <dgm:t>
        <a:bodyPr/>
        <a:lstStyle/>
        <a:p>
          <a:endParaRPr lang="zh-CN" altLang="en-US"/>
        </a:p>
      </dgm:t>
    </dgm:pt>
    <dgm:pt modelId="{AEA43FAB-EBB2-4EC1-B733-1A2479CF3F5E}" type="pres">
      <dgm:prSet presAssocID="{725418FF-7A54-4759-B7C2-DFC4EE03B25E}" presName="space" presStyleCnt="0"/>
      <dgm:spPr/>
    </dgm:pt>
    <dgm:pt modelId="{604C2683-F314-48DE-A8AA-1FA229C6B3F4}" type="pres">
      <dgm:prSet presAssocID="{45E54185-B7BF-45CC-8204-1757D0978BC6}" presName="Name5" presStyleLbl="vennNode1" presStyleIdx="3" presStyleCnt="4">
        <dgm:presLayoutVars>
          <dgm:bulletEnabled val="1"/>
        </dgm:presLayoutVars>
      </dgm:prSet>
      <dgm:spPr/>
      <dgm:t>
        <a:bodyPr/>
        <a:lstStyle/>
        <a:p>
          <a:endParaRPr lang="zh-CN" altLang="en-US"/>
        </a:p>
      </dgm:t>
    </dgm:pt>
  </dgm:ptLst>
  <dgm:cxnLst>
    <dgm:cxn modelId="{3673404D-BBC2-45E9-8838-E8A743DFA344}" type="presOf" srcId="{F1F4BFB6-3EE6-4EEA-9642-EF3B89735E5F}" destId="{6EF58148-3619-4067-8174-9091E9775342}" srcOrd="0" destOrd="0" presId="urn:microsoft.com/office/officeart/2005/8/layout/venn3"/>
    <dgm:cxn modelId="{546C9514-0AE6-4F45-BE01-AEAC630C6114}" type="presOf" srcId="{75AA25CE-2C20-435C-9986-BB820D73E0D4}" destId="{58CC46C9-F93A-46C5-A1D4-F4210D4EBFCF}" srcOrd="0" destOrd="0" presId="urn:microsoft.com/office/officeart/2005/8/layout/venn3"/>
    <dgm:cxn modelId="{2ABBEEE6-F65F-43B2-B7EE-AB51E4E82007}" type="presOf" srcId="{45E54185-B7BF-45CC-8204-1757D0978BC6}" destId="{604C2683-F314-48DE-A8AA-1FA229C6B3F4}" srcOrd="0" destOrd="0" presId="urn:microsoft.com/office/officeart/2005/8/layout/venn3"/>
    <dgm:cxn modelId="{F0D2E69A-F720-43D1-BBDA-34C74637E699}" srcId="{75AA25CE-2C20-435C-9986-BB820D73E0D4}" destId="{10D9B98C-79EF-455A-AAFA-CF2704F8B172}" srcOrd="1" destOrd="0" parTransId="{E2606F92-187B-440D-8A43-72652CF749DC}" sibTransId="{D8F9E964-09E9-4C3F-8C82-12B530135AEB}"/>
    <dgm:cxn modelId="{D0117CDA-7B26-4158-967B-CF0EC5AEA963}" type="presOf" srcId="{1903BE8B-D793-4AB9-A3AE-3765A63E4D4F}" destId="{5EA2D8F7-F04F-4FE5-9A02-176D49CBF656}" srcOrd="0" destOrd="0" presId="urn:microsoft.com/office/officeart/2005/8/layout/venn3"/>
    <dgm:cxn modelId="{A9A4C065-6EBD-481E-938D-73D321EDE541}" srcId="{75AA25CE-2C20-435C-9986-BB820D73E0D4}" destId="{F1F4BFB6-3EE6-4EEA-9642-EF3B89735E5F}" srcOrd="0" destOrd="0" parTransId="{762F4473-4332-46CE-B3BB-A8E4149AC175}" sibTransId="{43F8E758-94A9-4D38-8525-46E907546FE5}"/>
    <dgm:cxn modelId="{049F2FA4-472F-4481-A9A6-1374EB52C9EF}" type="presOf" srcId="{10D9B98C-79EF-455A-AAFA-CF2704F8B172}" destId="{8F533AD1-D28E-4812-A080-FC5FBD2701A5}" srcOrd="0" destOrd="0" presId="urn:microsoft.com/office/officeart/2005/8/layout/venn3"/>
    <dgm:cxn modelId="{94E7E327-98B4-4E50-9660-5A9ED12D1E18}" srcId="{75AA25CE-2C20-435C-9986-BB820D73E0D4}" destId="{1903BE8B-D793-4AB9-A3AE-3765A63E4D4F}" srcOrd="2" destOrd="0" parTransId="{389F2C9D-E685-455A-878F-76E32B8ACA73}" sibTransId="{725418FF-7A54-4759-B7C2-DFC4EE03B25E}"/>
    <dgm:cxn modelId="{F6C664A8-A1BD-45DA-ABDC-9F1F27C04281}" srcId="{75AA25CE-2C20-435C-9986-BB820D73E0D4}" destId="{45E54185-B7BF-45CC-8204-1757D0978BC6}" srcOrd="3" destOrd="0" parTransId="{E666BE79-5EA4-402C-9626-AD71F3CA3FC3}" sibTransId="{F451C9CC-54E4-4941-9F8A-D0AE57D60FFD}"/>
    <dgm:cxn modelId="{18BC282D-CBAE-47B6-A2CC-2E1EF2D04C71}" type="presParOf" srcId="{58CC46C9-F93A-46C5-A1D4-F4210D4EBFCF}" destId="{6EF58148-3619-4067-8174-9091E9775342}" srcOrd="0" destOrd="0" presId="urn:microsoft.com/office/officeart/2005/8/layout/venn3"/>
    <dgm:cxn modelId="{DCDC838E-BC05-4179-B335-86050790C6F0}" type="presParOf" srcId="{58CC46C9-F93A-46C5-A1D4-F4210D4EBFCF}" destId="{BFD66C27-7310-42E7-9AFB-94B4A8151A80}" srcOrd="1" destOrd="0" presId="urn:microsoft.com/office/officeart/2005/8/layout/venn3"/>
    <dgm:cxn modelId="{03E3E7B7-8C42-442A-ABE9-EB9BDB61DDAE}" type="presParOf" srcId="{58CC46C9-F93A-46C5-A1D4-F4210D4EBFCF}" destId="{8F533AD1-D28E-4812-A080-FC5FBD2701A5}" srcOrd="2" destOrd="0" presId="urn:microsoft.com/office/officeart/2005/8/layout/venn3"/>
    <dgm:cxn modelId="{A322B973-DFC4-4E29-A919-6F529CA0FAF6}" type="presParOf" srcId="{58CC46C9-F93A-46C5-A1D4-F4210D4EBFCF}" destId="{0AC5FCEF-DEE6-4557-AA2A-B4CCFC97BBDF}" srcOrd="3" destOrd="0" presId="urn:microsoft.com/office/officeart/2005/8/layout/venn3"/>
    <dgm:cxn modelId="{0B3B71D2-3CD0-4154-B205-876BC684DED2}" type="presParOf" srcId="{58CC46C9-F93A-46C5-A1D4-F4210D4EBFCF}" destId="{5EA2D8F7-F04F-4FE5-9A02-176D49CBF656}" srcOrd="4" destOrd="0" presId="urn:microsoft.com/office/officeart/2005/8/layout/venn3"/>
    <dgm:cxn modelId="{8AC2048D-F621-4D76-B62B-FED18260CEAE}" type="presParOf" srcId="{58CC46C9-F93A-46C5-A1D4-F4210D4EBFCF}" destId="{AEA43FAB-EBB2-4EC1-B733-1A2479CF3F5E}" srcOrd="5" destOrd="0" presId="urn:microsoft.com/office/officeart/2005/8/layout/venn3"/>
    <dgm:cxn modelId="{489AFC85-837A-41C8-AF40-21FDD46B95E4}" type="presParOf" srcId="{58CC46C9-F93A-46C5-A1D4-F4210D4EBFCF}" destId="{604C2683-F314-48DE-A8AA-1FA229C6B3F4}" srcOrd="6"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D1A124-DB7E-436C-BD87-C55FA72BDC37}"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zh-CN" altLang="en-US"/>
        </a:p>
      </dgm:t>
    </dgm:pt>
    <dgm:pt modelId="{905AF118-F270-4DC5-8904-40CECE003B66}">
      <dgm:prSet phldrT="[文本]"/>
      <dgm:spPr/>
      <dgm:t>
        <a:bodyPr/>
        <a:lstStyle/>
        <a:p>
          <a:r>
            <a:rPr lang="zh-CN" altLang="en-US" dirty="0" smtClean="0">
              <a:latin typeface="微软雅黑" panose="020B0503020204020204" pitchFamily="34" charset="-122"/>
              <a:ea typeface="微软雅黑" panose="020B0503020204020204" pitchFamily="34" charset="-122"/>
            </a:rPr>
            <a:t>菜单管理</a:t>
          </a:r>
          <a:endParaRPr lang="zh-CN" altLang="en-US" dirty="0">
            <a:latin typeface="微软雅黑" panose="020B0503020204020204" pitchFamily="34" charset="-122"/>
            <a:ea typeface="微软雅黑" panose="020B0503020204020204" pitchFamily="34" charset="-122"/>
          </a:endParaRPr>
        </a:p>
      </dgm:t>
    </dgm:pt>
    <dgm:pt modelId="{EA6F3D3D-2238-45FE-B265-F14D2C83B33B}" type="parTrans" cxnId="{7C1C9169-6C9C-42FD-8478-D674B67047B3}">
      <dgm:prSet/>
      <dgm:spPr/>
      <dgm:t>
        <a:bodyPr/>
        <a:lstStyle/>
        <a:p>
          <a:endParaRPr lang="zh-CN" altLang="en-US">
            <a:latin typeface="微软雅黑" panose="020B0503020204020204" pitchFamily="34" charset="-122"/>
            <a:ea typeface="微软雅黑" panose="020B0503020204020204" pitchFamily="34" charset="-122"/>
          </a:endParaRPr>
        </a:p>
      </dgm:t>
    </dgm:pt>
    <dgm:pt modelId="{0C343166-68F5-4BC3-A290-177D2D15B44E}" type="sibTrans" cxnId="{7C1C9169-6C9C-42FD-8478-D674B67047B3}">
      <dgm:prSet/>
      <dgm:spPr/>
      <dgm:t>
        <a:bodyPr/>
        <a:lstStyle/>
        <a:p>
          <a:endParaRPr lang="zh-CN" altLang="en-US">
            <a:latin typeface="微软雅黑" panose="020B0503020204020204" pitchFamily="34" charset="-122"/>
            <a:ea typeface="微软雅黑" panose="020B0503020204020204" pitchFamily="34" charset="-122"/>
          </a:endParaRPr>
        </a:p>
      </dgm:t>
    </dgm:pt>
    <dgm:pt modelId="{9EF22496-91C7-4ADE-8742-A63F281AE220}">
      <dgm:prSet phldrT="[文本]" custT="1"/>
      <dgm:spPr/>
      <dgm:t>
        <a:bodyPr/>
        <a:lstStyle/>
        <a:p>
          <a:r>
            <a:rPr lang="zh-CN" altLang="en-US" sz="3100" dirty="0" smtClean="0">
              <a:latin typeface="微软雅黑" panose="020B0503020204020204" pitchFamily="34" charset="-122"/>
              <a:ea typeface="微软雅黑" panose="020B0503020204020204" pitchFamily="34" charset="-122"/>
            </a:rPr>
            <a:t>设置和管理整个系统菜单</a:t>
          </a:r>
          <a:endParaRPr lang="zh-CN" altLang="en-US" sz="3100" dirty="0">
            <a:latin typeface="微软雅黑" panose="020B0503020204020204" pitchFamily="34" charset="-122"/>
            <a:ea typeface="微软雅黑" panose="020B0503020204020204" pitchFamily="34" charset="-122"/>
          </a:endParaRPr>
        </a:p>
      </dgm:t>
    </dgm:pt>
    <dgm:pt modelId="{322F7D40-1DC7-4BF6-84A7-203E8F55B605}" type="parTrans" cxnId="{8732559C-C136-4074-BBAB-DD0D8DDA37D5}">
      <dgm:prSet/>
      <dgm:spPr/>
      <dgm:t>
        <a:bodyPr/>
        <a:lstStyle/>
        <a:p>
          <a:endParaRPr lang="zh-CN" altLang="en-US">
            <a:latin typeface="微软雅黑" panose="020B0503020204020204" pitchFamily="34" charset="-122"/>
            <a:ea typeface="微软雅黑" panose="020B0503020204020204" pitchFamily="34" charset="-122"/>
          </a:endParaRPr>
        </a:p>
      </dgm:t>
    </dgm:pt>
    <dgm:pt modelId="{0B8CEF80-74CB-49B3-8B8E-90B4F2F63E8D}" type="sibTrans" cxnId="{8732559C-C136-4074-BBAB-DD0D8DDA37D5}">
      <dgm:prSet/>
      <dgm:spPr/>
      <dgm:t>
        <a:bodyPr/>
        <a:lstStyle/>
        <a:p>
          <a:endParaRPr lang="zh-CN" altLang="en-US">
            <a:latin typeface="微软雅黑" panose="020B0503020204020204" pitchFamily="34" charset="-122"/>
            <a:ea typeface="微软雅黑" panose="020B0503020204020204" pitchFamily="34" charset="-122"/>
          </a:endParaRPr>
        </a:p>
      </dgm:t>
    </dgm:pt>
    <dgm:pt modelId="{40237B66-566D-4768-A0A5-ED3E18D684DB}">
      <dgm:prSet phldrT="[文本]" custT="1"/>
      <dgm:spPr/>
      <dgm:t>
        <a:bodyPr/>
        <a:lstStyle/>
        <a:p>
          <a:r>
            <a:rPr lang="zh-CN" altLang="en-US" sz="3100" dirty="0" smtClean="0">
              <a:solidFill>
                <a:srgbClr val="FF0000"/>
              </a:solidFill>
              <a:latin typeface="微软雅黑" panose="020B0503020204020204" pitchFamily="34" charset="-122"/>
              <a:ea typeface="微软雅黑" panose="020B0503020204020204" pitchFamily="34" charset="-122"/>
            </a:rPr>
            <a:t>请勿擅自添加或修改</a:t>
          </a:r>
          <a:endParaRPr lang="zh-CN" altLang="en-US" sz="3100" dirty="0">
            <a:solidFill>
              <a:srgbClr val="FF0000"/>
            </a:solidFill>
            <a:latin typeface="微软雅黑" panose="020B0503020204020204" pitchFamily="34" charset="-122"/>
            <a:ea typeface="微软雅黑" panose="020B0503020204020204" pitchFamily="34" charset="-122"/>
          </a:endParaRPr>
        </a:p>
      </dgm:t>
    </dgm:pt>
    <dgm:pt modelId="{6B5A7512-013A-47D8-9ECF-5DB17F26AABF}" type="parTrans" cxnId="{A7C9A28E-26D5-4DF8-997F-CEE873C5780F}">
      <dgm:prSet/>
      <dgm:spPr/>
      <dgm:t>
        <a:bodyPr/>
        <a:lstStyle/>
        <a:p>
          <a:endParaRPr lang="zh-CN" altLang="en-US">
            <a:latin typeface="微软雅黑" panose="020B0503020204020204" pitchFamily="34" charset="-122"/>
            <a:ea typeface="微软雅黑" panose="020B0503020204020204" pitchFamily="34" charset="-122"/>
          </a:endParaRPr>
        </a:p>
      </dgm:t>
    </dgm:pt>
    <dgm:pt modelId="{FA4E18D0-01B2-4531-98B5-93D3E740A4DB}" type="sibTrans" cxnId="{A7C9A28E-26D5-4DF8-997F-CEE873C5780F}">
      <dgm:prSet/>
      <dgm:spPr/>
      <dgm:t>
        <a:bodyPr/>
        <a:lstStyle/>
        <a:p>
          <a:endParaRPr lang="zh-CN" altLang="en-US">
            <a:latin typeface="微软雅黑" panose="020B0503020204020204" pitchFamily="34" charset="-122"/>
            <a:ea typeface="微软雅黑" panose="020B0503020204020204" pitchFamily="34" charset="-122"/>
          </a:endParaRPr>
        </a:p>
      </dgm:t>
    </dgm:pt>
    <dgm:pt modelId="{31E309F7-12BA-46F2-9637-75B5861DA4FF}">
      <dgm:prSet phldrT="[文本]"/>
      <dgm:spPr/>
      <dgm:t>
        <a:bodyPr/>
        <a:lstStyle/>
        <a:p>
          <a:r>
            <a:rPr lang="zh-CN" altLang="en-US" dirty="0" smtClean="0">
              <a:latin typeface="微软雅黑" panose="020B0503020204020204" pitchFamily="34" charset="-122"/>
              <a:ea typeface="微软雅黑" panose="020B0503020204020204" pitchFamily="34" charset="-122"/>
            </a:rPr>
            <a:t>角色管理</a:t>
          </a:r>
          <a:endParaRPr lang="zh-CN" altLang="en-US" dirty="0">
            <a:latin typeface="微软雅黑" panose="020B0503020204020204" pitchFamily="34" charset="-122"/>
            <a:ea typeface="微软雅黑" panose="020B0503020204020204" pitchFamily="34" charset="-122"/>
          </a:endParaRPr>
        </a:p>
      </dgm:t>
    </dgm:pt>
    <dgm:pt modelId="{0FF33998-A5BC-4A3B-AFCC-8E9C74374D77}" type="parTrans" cxnId="{E935B24F-5604-45C8-9D3A-65664C39020F}">
      <dgm:prSet/>
      <dgm:spPr/>
      <dgm:t>
        <a:bodyPr/>
        <a:lstStyle/>
        <a:p>
          <a:endParaRPr lang="zh-CN" altLang="en-US">
            <a:latin typeface="微软雅黑" panose="020B0503020204020204" pitchFamily="34" charset="-122"/>
            <a:ea typeface="微软雅黑" panose="020B0503020204020204" pitchFamily="34" charset="-122"/>
          </a:endParaRPr>
        </a:p>
      </dgm:t>
    </dgm:pt>
    <dgm:pt modelId="{072DDF13-444E-4808-9DA5-1A02A3DB0F7A}" type="sibTrans" cxnId="{E935B24F-5604-45C8-9D3A-65664C39020F}">
      <dgm:prSet/>
      <dgm:spPr/>
      <dgm:t>
        <a:bodyPr/>
        <a:lstStyle/>
        <a:p>
          <a:endParaRPr lang="zh-CN" altLang="en-US">
            <a:latin typeface="微软雅黑" panose="020B0503020204020204" pitchFamily="34" charset="-122"/>
            <a:ea typeface="微软雅黑" panose="020B0503020204020204" pitchFamily="34" charset="-122"/>
          </a:endParaRPr>
        </a:p>
      </dgm:t>
    </dgm:pt>
    <dgm:pt modelId="{794F2264-642F-4CF4-8C0D-F110828411E1}">
      <dgm:prSet phldrT="[文本]"/>
      <dgm:spPr/>
      <dgm:t>
        <a:bodyPr/>
        <a:lstStyle/>
        <a:p>
          <a:r>
            <a:rPr lang="zh-CN" altLang="en-US" dirty="0" smtClean="0">
              <a:latin typeface="微软雅黑" panose="020B0503020204020204" pitchFamily="34" charset="-122"/>
              <a:ea typeface="微软雅黑" panose="020B0503020204020204" pitchFamily="34" charset="-122"/>
            </a:rPr>
            <a:t>添加，修改，系统所需要的角色</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1EA063C-D7DF-410A-9F89-17D4FAF2CA21}" type="parTrans" cxnId="{BD254C4B-5598-45DB-8268-351DF60C59F4}">
      <dgm:prSet/>
      <dgm:spPr/>
      <dgm:t>
        <a:bodyPr/>
        <a:lstStyle/>
        <a:p>
          <a:endParaRPr lang="zh-CN" altLang="en-US">
            <a:latin typeface="微软雅黑" panose="020B0503020204020204" pitchFamily="34" charset="-122"/>
            <a:ea typeface="微软雅黑" panose="020B0503020204020204" pitchFamily="34" charset="-122"/>
          </a:endParaRPr>
        </a:p>
      </dgm:t>
    </dgm:pt>
    <dgm:pt modelId="{8FA299F9-50FE-4EA8-B868-7560C9AD0DF3}" type="sibTrans" cxnId="{BD254C4B-5598-45DB-8268-351DF60C59F4}">
      <dgm:prSet/>
      <dgm:spPr/>
      <dgm:t>
        <a:bodyPr/>
        <a:lstStyle/>
        <a:p>
          <a:endParaRPr lang="zh-CN" altLang="en-US">
            <a:latin typeface="微软雅黑" panose="020B0503020204020204" pitchFamily="34" charset="-122"/>
            <a:ea typeface="微软雅黑" panose="020B0503020204020204" pitchFamily="34" charset="-122"/>
          </a:endParaRPr>
        </a:p>
      </dgm:t>
    </dgm:pt>
    <dgm:pt modelId="{FFB29072-676D-4B2D-9C3F-6C3AB4F3C78F}">
      <dgm:prSet phldrT="[文本]"/>
      <dgm:spPr/>
      <dgm:t>
        <a:bodyPr/>
        <a:lstStyle/>
        <a:p>
          <a:r>
            <a:rPr lang="zh-CN" altLang="en-US" dirty="0" smtClean="0">
              <a:latin typeface="微软雅黑" panose="020B0503020204020204" pitchFamily="34" charset="-122"/>
              <a:ea typeface="微软雅黑" panose="020B0503020204020204" pitchFamily="34" charset="-122"/>
            </a:rPr>
            <a:t>角色的设定可根据公司组织架构和职位进行设定</a:t>
          </a:r>
          <a:endParaRPr lang="zh-CN" altLang="en-US" dirty="0">
            <a:latin typeface="微软雅黑" panose="020B0503020204020204" pitchFamily="34" charset="-122"/>
            <a:ea typeface="微软雅黑" panose="020B0503020204020204" pitchFamily="34" charset="-122"/>
          </a:endParaRPr>
        </a:p>
      </dgm:t>
    </dgm:pt>
    <dgm:pt modelId="{F727A1E9-5B9B-4EE7-91D7-923001862B31}" type="parTrans" cxnId="{2224521D-E1D3-4096-BEFB-65FAFF492CFC}">
      <dgm:prSet/>
      <dgm:spPr/>
      <dgm:t>
        <a:bodyPr/>
        <a:lstStyle/>
        <a:p>
          <a:endParaRPr lang="zh-CN" altLang="en-US">
            <a:latin typeface="微软雅黑" panose="020B0503020204020204" pitchFamily="34" charset="-122"/>
            <a:ea typeface="微软雅黑" panose="020B0503020204020204" pitchFamily="34" charset="-122"/>
          </a:endParaRPr>
        </a:p>
      </dgm:t>
    </dgm:pt>
    <dgm:pt modelId="{68D24F25-D694-41BA-8BD7-51C52E9B10AB}" type="sibTrans" cxnId="{2224521D-E1D3-4096-BEFB-65FAFF492CFC}">
      <dgm:prSet/>
      <dgm:spPr/>
      <dgm:t>
        <a:bodyPr/>
        <a:lstStyle/>
        <a:p>
          <a:endParaRPr lang="zh-CN" altLang="en-US">
            <a:latin typeface="微软雅黑" panose="020B0503020204020204" pitchFamily="34" charset="-122"/>
            <a:ea typeface="微软雅黑" panose="020B0503020204020204" pitchFamily="34" charset="-122"/>
          </a:endParaRPr>
        </a:p>
      </dgm:t>
    </dgm:pt>
    <dgm:pt modelId="{AB86DB14-2F8B-4655-B29E-80174E5F8637}">
      <dgm:prSet phldrT="[文本]"/>
      <dgm:spPr/>
      <dgm:t>
        <a:bodyPr/>
        <a:lstStyle/>
        <a:p>
          <a:r>
            <a:rPr lang="zh-CN" altLang="en-US" dirty="0" smtClean="0">
              <a:latin typeface="微软雅黑" panose="020B0503020204020204" pitchFamily="34" charset="-122"/>
              <a:ea typeface="微软雅黑" panose="020B0503020204020204" pitchFamily="34" charset="-122"/>
            </a:rPr>
            <a:t>字典管理</a:t>
          </a:r>
          <a:endParaRPr lang="zh-CN" altLang="en-US" dirty="0">
            <a:latin typeface="微软雅黑" panose="020B0503020204020204" pitchFamily="34" charset="-122"/>
            <a:ea typeface="微软雅黑" panose="020B0503020204020204" pitchFamily="34" charset="-122"/>
          </a:endParaRPr>
        </a:p>
      </dgm:t>
    </dgm:pt>
    <dgm:pt modelId="{0006141A-801D-4CD8-B7E9-44CA6431F776}" type="parTrans" cxnId="{8C73F220-425D-4D9F-9C9B-1F5002B66B55}">
      <dgm:prSet/>
      <dgm:spPr/>
      <dgm:t>
        <a:bodyPr/>
        <a:lstStyle/>
        <a:p>
          <a:endParaRPr lang="zh-CN" altLang="en-US">
            <a:latin typeface="微软雅黑" panose="020B0503020204020204" pitchFamily="34" charset="-122"/>
            <a:ea typeface="微软雅黑" panose="020B0503020204020204" pitchFamily="34" charset="-122"/>
          </a:endParaRPr>
        </a:p>
      </dgm:t>
    </dgm:pt>
    <dgm:pt modelId="{6A7AF6F4-A5D1-4977-B4A3-0224B05D9705}" type="sibTrans" cxnId="{8C73F220-425D-4D9F-9C9B-1F5002B66B55}">
      <dgm:prSet/>
      <dgm:spPr/>
      <dgm:t>
        <a:bodyPr/>
        <a:lstStyle/>
        <a:p>
          <a:endParaRPr lang="zh-CN" altLang="en-US">
            <a:latin typeface="微软雅黑" panose="020B0503020204020204" pitchFamily="34" charset="-122"/>
            <a:ea typeface="微软雅黑" panose="020B0503020204020204" pitchFamily="34" charset="-122"/>
          </a:endParaRPr>
        </a:p>
      </dgm:t>
    </dgm:pt>
    <dgm:pt modelId="{8B61893B-06EF-4E0F-AB6B-4BF832740834}">
      <dgm:prSet phldrT="[文本]"/>
      <dgm:spPr/>
      <dgm:t>
        <a:bodyPr/>
        <a:lstStyle/>
        <a:p>
          <a:r>
            <a:rPr lang="zh-CN" altLang="en-US" dirty="0" smtClean="0">
              <a:effectLst/>
              <a:latin typeface="微软雅黑" panose="020B0503020204020204" pitchFamily="34" charset="-122"/>
              <a:ea typeface="微软雅黑" panose="020B0503020204020204" pitchFamily="34" charset="-122"/>
            </a:rPr>
            <a:t>添加，修改系统所需要的基础数据</a:t>
          </a:r>
          <a:endParaRPr lang="zh-CN" altLang="en-US" dirty="0">
            <a:effectLst/>
            <a:latin typeface="微软雅黑" panose="020B0503020204020204" pitchFamily="34" charset="-122"/>
            <a:ea typeface="微软雅黑" panose="020B0503020204020204" pitchFamily="34" charset="-122"/>
          </a:endParaRPr>
        </a:p>
      </dgm:t>
    </dgm:pt>
    <dgm:pt modelId="{91DC8010-52D5-46F8-9CB8-46D01A93674D}" type="parTrans" cxnId="{8246A040-41CA-4E2F-9808-6808C96CC803}">
      <dgm:prSet/>
      <dgm:spPr/>
      <dgm:t>
        <a:bodyPr/>
        <a:lstStyle/>
        <a:p>
          <a:endParaRPr lang="zh-CN" altLang="en-US">
            <a:latin typeface="微软雅黑" panose="020B0503020204020204" pitchFamily="34" charset="-122"/>
            <a:ea typeface="微软雅黑" panose="020B0503020204020204" pitchFamily="34" charset="-122"/>
          </a:endParaRPr>
        </a:p>
      </dgm:t>
    </dgm:pt>
    <dgm:pt modelId="{883DBBF0-468E-4E58-B9DE-7B8C2582DCD0}" type="sibTrans" cxnId="{8246A040-41CA-4E2F-9808-6808C96CC803}">
      <dgm:prSet/>
      <dgm:spPr/>
      <dgm:t>
        <a:bodyPr/>
        <a:lstStyle/>
        <a:p>
          <a:endParaRPr lang="zh-CN" altLang="en-US">
            <a:latin typeface="微软雅黑" panose="020B0503020204020204" pitchFamily="34" charset="-122"/>
            <a:ea typeface="微软雅黑" panose="020B0503020204020204" pitchFamily="34" charset="-122"/>
          </a:endParaRPr>
        </a:p>
      </dgm:t>
    </dgm:pt>
    <dgm:pt modelId="{04775BEE-58CB-46C2-85A8-FD62F6105C46}">
      <dgm:prSet phldrT="[文本]"/>
      <dgm:spPr/>
      <dgm:t>
        <a:bodyPr/>
        <a:lstStyle/>
        <a:p>
          <a:r>
            <a:rPr lang="zh-CN" altLang="en-US" dirty="0" smtClean="0">
              <a:latin typeface="微软雅黑" panose="020B0503020204020204" pitchFamily="34" charset="-122"/>
              <a:ea typeface="微软雅黑" panose="020B0503020204020204" pitchFamily="34" charset="-122"/>
            </a:rPr>
            <a:t>角色菜单</a:t>
          </a:r>
          <a:endParaRPr lang="zh-CN" altLang="en-US" dirty="0">
            <a:latin typeface="微软雅黑" panose="020B0503020204020204" pitchFamily="34" charset="-122"/>
            <a:ea typeface="微软雅黑" panose="020B0503020204020204" pitchFamily="34" charset="-122"/>
          </a:endParaRPr>
        </a:p>
      </dgm:t>
    </dgm:pt>
    <dgm:pt modelId="{A5376193-0D8B-45CD-B427-CA3DAD0DA720}" type="parTrans" cxnId="{511F3E82-CBBB-41F8-9911-8C5CA79C7E42}">
      <dgm:prSet/>
      <dgm:spPr/>
      <dgm:t>
        <a:bodyPr/>
        <a:lstStyle/>
        <a:p>
          <a:endParaRPr lang="zh-CN" altLang="en-US"/>
        </a:p>
      </dgm:t>
    </dgm:pt>
    <dgm:pt modelId="{FE878430-DFBD-48D9-8BF6-26E7DABF5244}" type="sibTrans" cxnId="{511F3E82-CBBB-41F8-9911-8C5CA79C7E42}">
      <dgm:prSet/>
      <dgm:spPr/>
      <dgm:t>
        <a:bodyPr/>
        <a:lstStyle/>
        <a:p>
          <a:endParaRPr lang="zh-CN" altLang="en-US"/>
        </a:p>
      </dgm:t>
    </dgm:pt>
    <dgm:pt modelId="{DA7E4FD1-D66F-40BC-B68F-7ECDCF447E5A}">
      <dgm:prSet phldrT="[文本]"/>
      <dgm:spPr/>
      <dgm:t>
        <a:bodyPr/>
        <a:lstStyle/>
        <a:p>
          <a:r>
            <a:rPr lang="zh-CN" altLang="en-US" dirty="0" smtClean="0">
              <a:latin typeface="微软雅黑" panose="020B0503020204020204" pitchFamily="34" charset="-122"/>
              <a:ea typeface="微软雅黑" panose="020B0503020204020204" pitchFamily="34" charset="-122"/>
            </a:rPr>
            <a:t>为添加的角色指定可用的菜单权限</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绑定</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850513C5-062F-44D5-A020-5EF7BF849011}" type="parTrans" cxnId="{53DCFB39-7CA7-4468-B13D-E2349C01DB87}">
      <dgm:prSet/>
      <dgm:spPr/>
      <dgm:t>
        <a:bodyPr/>
        <a:lstStyle/>
        <a:p>
          <a:endParaRPr lang="zh-CN" altLang="en-US"/>
        </a:p>
      </dgm:t>
    </dgm:pt>
    <dgm:pt modelId="{E6A16C01-C4E4-45BB-9806-A30F61088E44}" type="sibTrans" cxnId="{53DCFB39-7CA7-4468-B13D-E2349C01DB87}">
      <dgm:prSet/>
      <dgm:spPr/>
      <dgm:t>
        <a:bodyPr/>
        <a:lstStyle/>
        <a:p>
          <a:endParaRPr lang="zh-CN" altLang="en-US"/>
        </a:p>
      </dgm:t>
    </dgm:pt>
    <dgm:pt modelId="{054DEA58-D22C-42D6-BE18-E5D1D3BF2A47}">
      <dgm:prSet phldrT="[文本]"/>
      <dgm:spPr/>
      <dgm:t>
        <a:bodyPr/>
        <a:lstStyle/>
        <a:p>
          <a:r>
            <a:rPr lang="zh-CN" altLang="en-US" dirty="0" smtClean="0">
              <a:latin typeface="微软雅黑" panose="020B0503020204020204" pitchFamily="34" charset="-122"/>
              <a:ea typeface="微软雅黑" panose="020B0503020204020204" pitchFamily="34" charset="-122"/>
            </a:rPr>
            <a:t>系统将根据此处的设定显示对应的可见菜单</a:t>
          </a:r>
          <a:endParaRPr lang="zh-CN" altLang="en-US" dirty="0">
            <a:latin typeface="微软雅黑" panose="020B0503020204020204" pitchFamily="34" charset="-122"/>
            <a:ea typeface="微软雅黑" panose="020B0503020204020204" pitchFamily="34" charset="-122"/>
          </a:endParaRPr>
        </a:p>
      </dgm:t>
    </dgm:pt>
    <dgm:pt modelId="{32A1A8FA-1EE3-4B72-91BA-58375F5DF0A6}" type="parTrans" cxnId="{479A667B-3444-4A56-B581-5FAD4F7CF099}">
      <dgm:prSet/>
      <dgm:spPr/>
      <dgm:t>
        <a:bodyPr/>
        <a:lstStyle/>
        <a:p>
          <a:endParaRPr lang="zh-CN" altLang="en-US"/>
        </a:p>
      </dgm:t>
    </dgm:pt>
    <dgm:pt modelId="{09AC5151-4024-4EF2-8B9D-16D6FF0E3991}" type="sibTrans" cxnId="{479A667B-3444-4A56-B581-5FAD4F7CF099}">
      <dgm:prSet/>
      <dgm:spPr/>
      <dgm:t>
        <a:bodyPr/>
        <a:lstStyle/>
        <a:p>
          <a:endParaRPr lang="zh-CN" altLang="en-US"/>
        </a:p>
      </dgm:t>
    </dgm:pt>
    <dgm:pt modelId="{15B77729-E280-4401-9A39-4D1C2632D6FA}">
      <dgm:prSet phldrT="[文本]"/>
      <dgm:spPr/>
      <dgm:t>
        <a:bodyPr/>
        <a:lstStyle/>
        <a:p>
          <a:r>
            <a:rPr lang="zh-CN" altLang="en-US" dirty="0" smtClean="0">
              <a:latin typeface="微软雅黑" panose="020B0503020204020204" pitchFamily="34" charset="-122"/>
              <a:ea typeface="微软雅黑" panose="020B0503020204020204" pitchFamily="34" charset="-122"/>
            </a:rPr>
            <a:t>设定好的基础数据基本为固定数据一般情况下不会变更</a:t>
          </a:r>
          <a:endParaRPr lang="zh-CN" altLang="en-US" dirty="0">
            <a:latin typeface="微软雅黑" panose="020B0503020204020204" pitchFamily="34" charset="-122"/>
            <a:ea typeface="微软雅黑" panose="020B0503020204020204" pitchFamily="34" charset="-122"/>
          </a:endParaRPr>
        </a:p>
      </dgm:t>
    </dgm:pt>
    <dgm:pt modelId="{54D6BED6-21C1-47A7-AEFC-952CEBB71F9A}" type="sibTrans" cxnId="{2F2951EC-FBAF-4A1B-88D9-4FCB15E99A5F}">
      <dgm:prSet/>
      <dgm:spPr/>
      <dgm:t>
        <a:bodyPr/>
        <a:lstStyle/>
        <a:p>
          <a:endParaRPr lang="zh-CN" altLang="en-US">
            <a:latin typeface="微软雅黑" panose="020B0503020204020204" pitchFamily="34" charset="-122"/>
            <a:ea typeface="微软雅黑" panose="020B0503020204020204" pitchFamily="34" charset="-122"/>
          </a:endParaRPr>
        </a:p>
      </dgm:t>
    </dgm:pt>
    <dgm:pt modelId="{6B829674-212E-40EB-991C-93CBDB0AA633}" type="parTrans" cxnId="{2F2951EC-FBAF-4A1B-88D9-4FCB15E99A5F}">
      <dgm:prSet/>
      <dgm:spPr/>
      <dgm:t>
        <a:bodyPr/>
        <a:lstStyle/>
        <a:p>
          <a:endParaRPr lang="zh-CN" altLang="en-US">
            <a:latin typeface="微软雅黑" panose="020B0503020204020204" pitchFamily="34" charset="-122"/>
            <a:ea typeface="微软雅黑" panose="020B0503020204020204" pitchFamily="34" charset="-122"/>
          </a:endParaRPr>
        </a:p>
      </dgm:t>
    </dgm:pt>
    <dgm:pt modelId="{995EB3FA-A915-4F00-A6C6-A1267EF61F0D}">
      <dgm:prSet phldrT="[文本]"/>
      <dgm:spPr/>
      <dgm:t>
        <a:bodyPr/>
        <a:lstStyle/>
        <a:p>
          <a:r>
            <a:rPr lang="zh-CN" altLang="en-US" dirty="0" smtClean="0">
              <a:latin typeface="微软雅黑" panose="020B0503020204020204" pitchFamily="34" charset="-122"/>
              <a:ea typeface="微软雅黑" panose="020B0503020204020204" pitchFamily="34" charset="-122"/>
            </a:rPr>
            <a:t>角色权限</a:t>
          </a:r>
          <a:endParaRPr lang="zh-CN" altLang="en-US" dirty="0">
            <a:latin typeface="微软雅黑" panose="020B0503020204020204" pitchFamily="34" charset="-122"/>
            <a:ea typeface="微软雅黑" panose="020B0503020204020204" pitchFamily="34" charset="-122"/>
          </a:endParaRPr>
        </a:p>
      </dgm:t>
    </dgm:pt>
    <dgm:pt modelId="{5B23EBEF-482D-4927-B315-B28DE98C96E0}" type="parTrans" cxnId="{C4AB08AB-6754-4FB8-ACD9-C142502A9CA6}">
      <dgm:prSet/>
      <dgm:spPr/>
      <dgm:t>
        <a:bodyPr/>
        <a:lstStyle/>
        <a:p>
          <a:endParaRPr lang="zh-CN" altLang="en-US"/>
        </a:p>
      </dgm:t>
    </dgm:pt>
    <dgm:pt modelId="{9FF76D81-AF20-4C16-B553-318D6F0354FB}" type="sibTrans" cxnId="{C4AB08AB-6754-4FB8-ACD9-C142502A9CA6}">
      <dgm:prSet/>
      <dgm:spPr/>
      <dgm:t>
        <a:bodyPr/>
        <a:lstStyle/>
        <a:p>
          <a:endParaRPr lang="zh-CN" altLang="en-US"/>
        </a:p>
      </dgm:t>
    </dgm:pt>
    <dgm:pt modelId="{C659D45F-50AC-4FDF-A964-C3537C27C635}">
      <dgm:prSet phldrT="[文本]"/>
      <dgm:spPr/>
      <dgm:t>
        <a:bodyPr/>
        <a:lstStyle/>
        <a:p>
          <a:r>
            <a:rPr lang="zh-CN" altLang="en-US" dirty="0" smtClean="0">
              <a:latin typeface="微软雅黑" panose="020B0503020204020204" pitchFamily="34" charset="-122"/>
              <a:ea typeface="微软雅黑" panose="020B0503020204020204" pitchFamily="34" charset="-122"/>
            </a:rPr>
            <a:t>为绑定的菜单添加的角色的可见菜单设置功能按钮操作权限</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0F08E02-3B14-4DFC-8EB6-A835CDEBD607}" type="parTrans" cxnId="{AFC6277B-1ACD-420D-ABB7-1D7B43E8C310}">
      <dgm:prSet/>
      <dgm:spPr/>
      <dgm:t>
        <a:bodyPr/>
        <a:lstStyle/>
        <a:p>
          <a:endParaRPr lang="zh-CN" altLang="en-US"/>
        </a:p>
      </dgm:t>
    </dgm:pt>
    <dgm:pt modelId="{2D05BBB2-03D7-425F-A1EB-AF9569F7DDF6}" type="sibTrans" cxnId="{AFC6277B-1ACD-420D-ABB7-1D7B43E8C310}">
      <dgm:prSet/>
      <dgm:spPr/>
      <dgm:t>
        <a:bodyPr/>
        <a:lstStyle/>
        <a:p>
          <a:endParaRPr lang="zh-CN" altLang="en-US"/>
        </a:p>
      </dgm:t>
    </dgm:pt>
    <dgm:pt modelId="{F6DB97D1-9E1B-4ADD-8D36-4C912B41C291}">
      <dgm:prSet phldrT="[文本]"/>
      <dgm:spPr/>
      <dgm:t>
        <a:bodyPr/>
        <a:lstStyle/>
        <a:p>
          <a:r>
            <a:rPr lang="zh-CN" altLang="en-US" dirty="0" smtClean="0">
              <a:latin typeface="微软雅黑" panose="020B0503020204020204" pitchFamily="34" charset="-122"/>
              <a:ea typeface="微软雅黑" panose="020B0503020204020204" pitchFamily="34" charset="-122"/>
            </a:rPr>
            <a:t>系统将根据设定的权限显示对应的操作功能按钮</a:t>
          </a:r>
          <a:endParaRPr lang="zh-CN" altLang="en-US" dirty="0">
            <a:latin typeface="微软雅黑" panose="020B0503020204020204" pitchFamily="34" charset="-122"/>
            <a:ea typeface="微软雅黑" panose="020B0503020204020204" pitchFamily="34" charset="-122"/>
          </a:endParaRPr>
        </a:p>
      </dgm:t>
    </dgm:pt>
    <dgm:pt modelId="{15F8432E-FA75-4DDB-A0D5-73B0F2C91729}" type="parTrans" cxnId="{1C9CD47D-CF3A-4467-86BD-7C7E34A7BB0D}">
      <dgm:prSet/>
      <dgm:spPr/>
      <dgm:t>
        <a:bodyPr/>
        <a:lstStyle/>
        <a:p>
          <a:endParaRPr lang="zh-CN" altLang="en-US"/>
        </a:p>
      </dgm:t>
    </dgm:pt>
    <dgm:pt modelId="{225D1489-71B3-4744-A677-06F20153A4DA}" type="sibTrans" cxnId="{1C9CD47D-CF3A-4467-86BD-7C7E34A7BB0D}">
      <dgm:prSet/>
      <dgm:spPr/>
      <dgm:t>
        <a:bodyPr/>
        <a:lstStyle/>
        <a:p>
          <a:endParaRPr lang="zh-CN" altLang="en-US"/>
        </a:p>
      </dgm:t>
    </dgm:pt>
    <dgm:pt modelId="{1FA59536-D3C1-4FF8-BC39-C645D10C1468}" type="pres">
      <dgm:prSet presAssocID="{D8D1A124-DB7E-436C-BD87-C55FA72BDC37}" presName="Name0" presStyleCnt="0">
        <dgm:presLayoutVars>
          <dgm:dir/>
          <dgm:animLvl val="lvl"/>
          <dgm:resizeHandles val="exact"/>
        </dgm:presLayoutVars>
      </dgm:prSet>
      <dgm:spPr/>
      <dgm:t>
        <a:bodyPr/>
        <a:lstStyle/>
        <a:p>
          <a:endParaRPr lang="zh-CN" altLang="en-US"/>
        </a:p>
      </dgm:t>
    </dgm:pt>
    <dgm:pt modelId="{856C0F0C-69DD-4F99-902E-D45237BBC8DB}" type="pres">
      <dgm:prSet presAssocID="{905AF118-F270-4DC5-8904-40CECE003B66}" presName="linNode" presStyleCnt="0"/>
      <dgm:spPr/>
      <dgm:t>
        <a:bodyPr/>
        <a:lstStyle/>
        <a:p>
          <a:endParaRPr lang="zh-CN" altLang="en-US"/>
        </a:p>
      </dgm:t>
    </dgm:pt>
    <dgm:pt modelId="{687571F0-E503-4C24-A314-EB125E36C919}" type="pres">
      <dgm:prSet presAssocID="{905AF118-F270-4DC5-8904-40CECE003B66}" presName="parentText" presStyleLbl="node1" presStyleIdx="0" presStyleCnt="5">
        <dgm:presLayoutVars>
          <dgm:chMax val="1"/>
          <dgm:bulletEnabled val="1"/>
        </dgm:presLayoutVars>
      </dgm:prSet>
      <dgm:spPr/>
      <dgm:t>
        <a:bodyPr/>
        <a:lstStyle/>
        <a:p>
          <a:endParaRPr lang="zh-CN" altLang="en-US"/>
        </a:p>
      </dgm:t>
    </dgm:pt>
    <dgm:pt modelId="{2F466F8A-AFFB-428D-9F8B-9D469A308505}" type="pres">
      <dgm:prSet presAssocID="{905AF118-F270-4DC5-8904-40CECE003B66}" presName="descendantText" presStyleLbl="alignAccFollowNode1" presStyleIdx="0" presStyleCnt="5">
        <dgm:presLayoutVars>
          <dgm:bulletEnabled val="1"/>
        </dgm:presLayoutVars>
      </dgm:prSet>
      <dgm:spPr/>
      <dgm:t>
        <a:bodyPr/>
        <a:lstStyle/>
        <a:p>
          <a:endParaRPr lang="zh-CN" altLang="en-US"/>
        </a:p>
      </dgm:t>
    </dgm:pt>
    <dgm:pt modelId="{78A31C4A-8BBD-469C-86FD-DEE1228D515E}" type="pres">
      <dgm:prSet presAssocID="{0C343166-68F5-4BC3-A290-177D2D15B44E}" presName="sp" presStyleCnt="0"/>
      <dgm:spPr/>
      <dgm:t>
        <a:bodyPr/>
        <a:lstStyle/>
        <a:p>
          <a:endParaRPr lang="zh-CN" altLang="en-US"/>
        </a:p>
      </dgm:t>
    </dgm:pt>
    <dgm:pt modelId="{25346F35-45F4-4804-A87A-10CF61725B25}" type="pres">
      <dgm:prSet presAssocID="{31E309F7-12BA-46F2-9637-75B5861DA4FF}" presName="linNode" presStyleCnt="0"/>
      <dgm:spPr/>
      <dgm:t>
        <a:bodyPr/>
        <a:lstStyle/>
        <a:p>
          <a:endParaRPr lang="zh-CN" altLang="en-US"/>
        </a:p>
      </dgm:t>
    </dgm:pt>
    <dgm:pt modelId="{51F62463-97A0-43DA-9C8E-286E00EDC941}" type="pres">
      <dgm:prSet presAssocID="{31E309F7-12BA-46F2-9637-75B5861DA4FF}" presName="parentText" presStyleLbl="node1" presStyleIdx="1" presStyleCnt="5">
        <dgm:presLayoutVars>
          <dgm:chMax val="1"/>
          <dgm:bulletEnabled val="1"/>
        </dgm:presLayoutVars>
      </dgm:prSet>
      <dgm:spPr/>
      <dgm:t>
        <a:bodyPr/>
        <a:lstStyle/>
        <a:p>
          <a:endParaRPr lang="zh-CN" altLang="en-US"/>
        </a:p>
      </dgm:t>
    </dgm:pt>
    <dgm:pt modelId="{279C6E67-1102-406B-9A42-043BC5212D4B}" type="pres">
      <dgm:prSet presAssocID="{31E309F7-12BA-46F2-9637-75B5861DA4FF}" presName="descendantText" presStyleLbl="alignAccFollowNode1" presStyleIdx="1" presStyleCnt="5">
        <dgm:presLayoutVars>
          <dgm:bulletEnabled val="1"/>
        </dgm:presLayoutVars>
      </dgm:prSet>
      <dgm:spPr/>
      <dgm:t>
        <a:bodyPr/>
        <a:lstStyle/>
        <a:p>
          <a:endParaRPr lang="zh-CN" altLang="en-US"/>
        </a:p>
      </dgm:t>
    </dgm:pt>
    <dgm:pt modelId="{439AF2D1-1BA0-4238-8BA0-B4923446D826}" type="pres">
      <dgm:prSet presAssocID="{072DDF13-444E-4808-9DA5-1A02A3DB0F7A}" presName="sp" presStyleCnt="0"/>
      <dgm:spPr/>
      <dgm:t>
        <a:bodyPr/>
        <a:lstStyle/>
        <a:p>
          <a:endParaRPr lang="zh-CN" altLang="en-US"/>
        </a:p>
      </dgm:t>
    </dgm:pt>
    <dgm:pt modelId="{DECA7529-F502-4E06-B06E-B2782470B6AD}" type="pres">
      <dgm:prSet presAssocID="{AB86DB14-2F8B-4655-B29E-80174E5F8637}" presName="linNode" presStyleCnt="0"/>
      <dgm:spPr/>
      <dgm:t>
        <a:bodyPr/>
        <a:lstStyle/>
        <a:p>
          <a:endParaRPr lang="zh-CN" altLang="en-US"/>
        </a:p>
      </dgm:t>
    </dgm:pt>
    <dgm:pt modelId="{8C4B69BD-77B7-4399-A4DB-102EFF965EB1}" type="pres">
      <dgm:prSet presAssocID="{AB86DB14-2F8B-4655-B29E-80174E5F8637}" presName="parentText" presStyleLbl="node1" presStyleIdx="2" presStyleCnt="5">
        <dgm:presLayoutVars>
          <dgm:chMax val="1"/>
          <dgm:bulletEnabled val="1"/>
        </dgm:presLayoutVars>
      </dgm:prSet>
      <dgm:spPr/>
      <dgm:t>
        <a:bodyPr/>
        <a:lstStyle/>
        <a:p>
          <a:endParaRPr lang="zh-CN" altLang="en-US"/>
        </a:p>
      </dgm:t>
    </dgm:pt>
    <dgm:pt modelId="{E93121E4-76A5-4A5D-897C-2D1CBC8438ED}" type="pres">
      <dgm:prSet presAssocID="{AB86DB14-2F8B-4655-B29E-80174E5F8637}" presName="descendantText" presStyleLbl="alignAccFollowNode1" presStyleIdx="2" presStyleCnt="5">
        <dgm:presLayoutVars>
          <dgm:bulletEnabled val="1"/>
        </dgm:presLayoutVars>
      </dgm:prSet>
      <dgm:spPr/>
      <dgm:t>
        <a:bodyPr/>
        <a:lstStyle/>
        <a:p>
          <a:endParaRPr lang="zh-CN" altLang="en-US"/>
        </a:p>
      </dgm:t>
    </dgm:pt>
    <dgm:pt modelId="{D01C497B-243A-4F6D-9C21-60D567EDFAF4}" type="pres">
      <dgm:prSet presAssocID="{6A7AF6F4-A5D1-4977-B4A3-0224B05D9705}" presName="sp" presStyleCnt="0"/>
      <dgm:spPr/>
      <dgm:t>
        <a:bodyPr/>
        <a:lstStyle/>
        <a:p>
          <a:endParaRPr lang="zh-CN" altLang="en-US"/>
        </a:p>
      </dgm:t>
    </dgm:pt>
    <dgm:pt modelId="{DB87A759-5E56-48CE-A649-3EE8487B47F1}" type="pres">
      <dgm:prSet presAssocID="{04775BEE-58CB-46C2-85A8-FD62F6105C46}" presName="linNode" presStyleCnt="0"/>
      <dgm:spPr/>
      <dgm:t>
        <a:bodyPr/>
        <a:lstStyle/>
        <a:p>
          <a:endParaRPr lang="zh-CN" altLang="en-US"/>
        </a:p>
      </dgm:t>
    </dgm:pt>
    <dgm:pt modelId="{3E790161-915E-424E-A639-4D87A9251384}" type="pres">
      <dgm:prSet presAssocID="{04775BEE-58CB-46C2-85A8-FD62F6105C46}" presName="parentText" presStyleLbl="node1" presStyleIdx="3" presStyleCnt="5">
        <dgm:presLayoutVars>
          <dgm:chMax val="1"/>
          <dgm:bulletEnabled val="1"/>
        </dgm:presLayoutVars>
      </dgm:prSet>
      <dgm:spPr/>
      <dgm:t>
        <a:bodyPr/>
        <a:lstStyle/>
        <a:p>
          <a:endParaRPr lang="zh-CN" altLang="en-US"/>
        </a:p>
      </dgm:t>
    </dgm:pt>
    <dgm:pt modelId="{F0B6879E-6B35-4888-BCA8-14267795B21B}" type="pres">
      <dgm:prSet presAssocID="{04775BEE-58CB-46C2-85A8-FD62F6105C46}" presName="descendantText" presStyleLbl="alignAccFollowNode1" presStyleIdx="3" presStyleCnt="5">
        <dgm:presLayoutVars>
          <dgm:bulletEnabled val="1"/>
        </dgm:presLayoutVars>
      </dgm:prSet>
      <dgm:spPr/>
      <dgm:t>
        <a:bodyPr/>
        <a:lstStyle/>
        <a:p>
          <a:endParaRPr lang="zh-CN" altLang="en-US"/>
        </a:p>
      </dgm:t>
    </dgm:pt>
    <dgm:pt modelId="{3A2A0585-3DBE-4C90-9676-9CAC0BB14626}" type="pres">
      <dgm:prSet presAssocID="{FE878430-DFBD-48D9-8BF6-26E7DABF5244}" presName="sp" presStyleCnt="0"/>
      <dgm:spPr/>
    </dgm:pt>
    <dgm:pt modelId="{90DB94DA-7C57-4C61-A7F4-21A52BABA67E}" type="pres">
      <dgm:prSet presAssocID="{995EB3FA-A915-4F00-A6C6-A1267EF61F0D}" presName="linNode" presStyleCnt="0"/>
      <dgm:spPr/>
    </dgm:pt>
    <dgm:pt modelId="{0DAF65CD-14E8-411A-9891-66D8FB0F131E}" type="pres">
      <dgm:prSet presAssocID="{995EB3FA-A915-4F00-A6C6-A1267EF61F0D}" presName="parentText" presStyleLbl="node1" presStyleIdx="4" presStyleCnt="5">
        <dgm:presLayoutVars>
          <dgm:chMax val="1"/>
          <dgm:bulletEnabled val="1"/>
        </dgm:presLayoutVars>
      </dgm:prSet>
      <dgm:spPr/>
      <dgm:t>
        <a:bodyPr/>
        <a:lstStyle/>
        <a:p>
          <a:endParaRPr lang="zh-CN" altLang="en-US"/>
        </a:p>
      </dgm:t>
    </dgm:pt>
    <dgm:pt modelId="{8BFC9059-3076-41B5-A31E-0A084E435E7E}" type="pres">
      <dgm:prSet presAssocID="{995EB3FA-A915-4F00-A6C6-A1267EF61F0D}" presName="descendantText" presStyleLbl="alignAccFollowNode1" presStyleIdx="4" presStyleCnt="5">
        <dgm:presLayoutVars>
          <dgm:bulletEnabled val="1"/>
        </dgm:presLayoutVars>
      </dgm:prSet>
      <dgm:spPr/>
      <dgm:t>
        <a:bodyPr/>
        <a:lstStyle/>
        <a:p>
          <a:endParaRPr lang="zh-CN" altLang="en-US"/>
        </a:p>
      </dgm:t>
    </dgm:pt>
  </dgm:ptLst>
  <dgm:cxnLst>
    <dgm:cxn modelId="{479A667B-3444-4A56-B581-5FAD4F7CF099}" srcId="{04775BEE-58CB-46C2-85A8-FD62F6105C46}" destId="{054DEA58-D22C-42D6-BE18-E5D1D3BF2A47}" srcOrd="1" destOrd="0" parTransId="{32A1A8FA-1EE3-4B72-91BA-58375F5DF0A6}" sibTransId="{09AC5151-4024-4EF2-8B9D-16D6FF0E3991}"/>
    <dgm:cxn modelId="{A7C9A28E-26D5-4DF8-997F-CEE873C5780F}" srcId="{905AF118-F270-4DC5-8904-40CECE003B66}" destId="{40237B66-566D-4768-A0A5-ED3E18D684DB}" srcOrd="1" destOrd="0" parTransId="{6B5A7512-013A-47D8-9ECF-5DB17F26AABF}" sibTransId="{FA4E18D0-01B2-4531-98B5-93D3E740A4DB}"/>
    <dgm:cxn modelId="{BD254C4B-5598-45DB-8268-351DF60C59F4}" srcId="{31E309F7-12BA-46F2-9637-75B5861DA4FF}" destId="{794F2264-642F-4CF4-8C0D-F110828411E1}" srcOrd="0" destOrd="0" parTransId="{91EA063C-D7DF-410A-9F89-17D4FAF2CA21}" sibTransId="{8FA299F9-50FE-4EA8-B868-7560C9AD0DF3}"/>
    <dgm:cxn modelId="{8732559C-C136-4074-BBAB-DD0D8DDA37D5}" srcId="{905AF118-F270-4DC5-8904-40CECE003B66}" destId="{9EF22496-91C7-4ADE-8742-A63F281AE220}" srcOrd="0" destOrd="0" parTransId="{322F7D40-1DC7-4BF6-84A7-203E8F55B605}" sibTransId="{0B8CEF80-74CB-49B3-8B8E-90B4F2F63E8D}"/>
    <dgm:cxn modelId="{A5F2A09D-E5AA-4C83-B9D0-C53FA5A1C762}" type="presOf" srcId="{31E309F7-12BA-46F2-9637-75B5861DA4FF}" destId="{51F62463-97A0-43DA-9C8E-286E00EDC941}" srcOrd="0" destOrd="0" presId="urn:microsoft.com/office/officeart/2005/8/layout/vList5"/>
    <dgm:cxn modelId="{8C73F220-425D-4D9F-9C9B-1F5002B66B55}" srcId="{D8D1A124-DB7E-436C-BD87-C55FA72BDC37}" destId="{AB86DB14-2F8B-4655-B29E-80174E5F8637}" srcOrd="2" destOrd="0" parTransId="{0006141A-801D-4CD8-B7E9-44CA6431F776}" sibTransId="{6A7AF6F4-A5D1-4977-B4A3-0224B05D9705}"/>
    <dgm:cxn modelId="{38C2C0D6-12C6-403C-8C4E-ADC864D72E8D}" type="presOf" srcId="{995EB3FA-A915-4F00-A6C6-A1267EF61F0D}" destId="{0DAF65CD-14E8-411A-9891-66D8FB0F131E}" srcOrd="0" destOrd="0" presId="urn:microsoft.com/office/officeart/2005/8/layout/vList5"/>
    <dgm:cxn modelId="{EC4B2F40-1864-43B4-8228-A7D124018B7F}" type="presOf" srcId="{794F2264-642F-4CF4-8C0D-F110828411E1}" destId="{279C6E67-1102-406B-9A42-043BC5212D4B}" srcOrd="0" destOrd="0" presId="urn:microsoft.com/office/officeart/2005/8/layout/vList5"/>
    <dgm:cxn modelId="{9955DE17-DB09-4C6D-B543-759271C23ED3}" type="presOf" srcId="{8B61893B-06EF-4E0F-AB6B-4BF832740834}" destId="{E93121E4-76A5-4A5D-897C-2D1CBC8438ED}" srcOrd="0" destOrd="0" presId="urn:microsoft.com/office/officeart/2005/8/layout/vList5"/>
    <dgm:cxn modelId="{2224521D-E1D3-4096-BEFB-65FAFF492CFC}" srcId="{31E309F7-12BA-46F2-9637-75B5861DA4FF}" destId="{FFB29072-676D-4B2D-9C3F-6C3AB4F3C78F}" srcOrd="1" destOrd="0" parTransId="{F727A1E9-5B9B-4EE7-91D7-923001862B31}" sibTransId="{68D24F25-D694-41BA-8BD7-51C52E9B10AB}"/>
    <dgm:cxn modelId="{957D36BF-3FA8-4781-804F-D9645AF6824D}" type="presOf" srcId="{40237B66-566D-4768-A0A5-ED3E18D684DB}" destId="{2F466F8A-AFFB-428D-9F8B-9D469A308505}" srcOrd="0" destOrd="1" presId="urn:microsoft.com/office/officeart/2005/8/layout/vList5"/>
    <dgm:cxn modelId="{4462A4F1-26CA-4C6A-9E21-7F134C389678}" type="presOf" srcId="{FFB29072-676D-4B2D-9C3F-6C3AB4F3C78F}" destId="{279C6E67-1102-406B-9A42-043BC5212D4B}" srcOrd="0" destOrd="1" presId="urn:microsoft.com/office/officeart/2005/8/layout/vList5"/>
    <dgm:cxn modelId="{DAF949B9-B620-481F-B03F-489C6295AF3A}" type="presOf" srcId="{C659D45F-50AC-4FDF-A964-C3537C27C635}" destId="{8BFC9059-3076-41B5-A31E-0A084E435E7E}" srcOrd="0" destOrd="0" presId="urn:microsoft.com/office/officeart/2005/8/layout/vList5"/>
    <dgm:cxn modelId="{A24CD232-B7F7-4B1E-9940-3B0FF68E4645}" type="presOf" srcId="{DA7E4FD1-D66F-40BC-B68F-7ECDCF447E5A}" destId="{F0B6879E-6B35-4888-BCA8-14267795B21B}" srcOrd="0" destOrd="0" presId="urn:microsoft.com/office/officeart/2005/8/layout/vList5"/>
    <dgm:cxn modelId="{E935B24F-5604-45C8-9D3A-65664C39020F}" srcId="{D8D1A124-DB7E-436C-BD87-C55FA72BDC37}" destId="{31E309F7-12BA-46F2-9637-75B5861DA4FF}" srcOrd="1" destOrd="0" parTransId="{0FF33998-A5BC-4A3B-AFCC-8E9C74374D77}" sibTransId="{072DDF13-444E-4808-9DA5-1A02A3DB0F7A}"/>
    <dgm:cxn modelId="{2F2951EC-FBAF-4A1B-88D9-4FCB15E99A5F}" srcId="{AB86DB14-2F8B-4655-B29E-80174E5F8637}" destId="{15B77729-E280-4401-9A39-4D1C2632D6FA}" srcOrd="1" destOrd="0" parTransId="{6B829674-212E-40EB-991C-93CBDB0AA633}" sibTransId="{54D6BED6-21C1-47A7-AEFC-952CEBB71F9A}"/>
    <dgm:cxn modelId="{C4AB08AB-6754-4FB8-ACD9-C142502A9CA6}" srcId="{D8D1A124-DB7E-436C-BD87-C55FA72BDC37}" destId="{995EB3FA-A915-4F00-A6C6-A1267EF61F0D}" srcOrd="4" destOrd="0" parTransId="{5B23EBEF-482D-4927-B315-B28DE98C96E0}" sibTransId="{9FF76D81-AF20-4C16-B553-318D6F0354FB}"/>
    <dgm:cxn modelId="{2F045951-11EE-4E80-8DF4-66C6AD75C340}" type="presOf" srcId="{054DEA58-D22C-42D6-BE18-E5D1D3BF2A47}" destId="{F0B6879E-6B35-4888-BCA8-14267795B21B}" srcOrd="0" destOrd="1" presId="urn:microsoft.com/office/officeart/2005/8/layout/vList5"/>
    <dgm:cxn modelId="{1C9CD47D-CF3A-4467-86BD-7C7E34A7BB0D}" srcId="{995EB3FA-A915-4F00-A6C6-A1267EF61F0D}" destId="{F6DB97D1-9E1B-4ADD-8D36-4C912B41C291}" srcOrd="1" destOrd="0" parTransId="{15F8432E-FA75-4DDB-A0D5-73B0F2C91729}" sibTransId="{225D1489-71B3-4744-A677-06F20153A4DA}"/>
    <dgm:cxn modelId="{47566F80-4BD1-45D0-95BB-95EBEEAF9796}" type="presOf" srcId="{905AF118-F270-4DC5-8904-40CECE003B66}" destId="{687571F0-E503-4C24-A314-EB125E36C919}" srcOrd="0" destOrd="0" presId="urn:microsoft.com/office/officeart/2005/8/layout/vList5"/>
    <dgm:cxn modelId="{C3852B33-1FE6-4026-92E4-1659B173C110}" type="presOf" srcId="{04775BEE-58CB-46C2-85A8-FD62F6105C46}" destId="{3E790161-915E-424E-A639-4D87A9251384}" srcOrd="0" destOrd="0" presId="urn:microsoft.com/office/officeart/2005/8/layout/vList5"/>
    <dgm:cxn modelId="{AFC6277B-1ACD-420D-ABB7-1D7B43E8C310}" srcId="{995EB3FA-A915-4F00-A6C6-A1267EF61F0D}" destId="{C659D45F-50AC-4FDF-A964-C3537C27C635}" srcOrd="0" destOrd="0" parTransId="{D0F08E02-3B14-4DFC-8EB6-A835CDEBD607}" sibTransId="{2D05BBB2-03D7-425F-A1EB-AF9569F7DDF6}"/>
    <dgm:cxn modelId="{C238A470-A373-40AD-94B8-A33800614F8D}" type="presOf" srcId="{F6DB97D1-9E1B-4ADD-8D36-4C912B41C291}" destId="{8BFC9059-3076-41B5-A31E-0A084E435E7E}" srcOrd="0" destOrd="1" presId="urn:microsoft.com/office/officeart/2005/8/layout/vList5"/>
    <dgm:cxn modelId="{7C1C9169-6C9C-42FD-8478-D674B67047B3}" srcId="{D8D1A124-DB7E-436C-BD87-C55FA72BDC37}" destId="{905AF118-F270-4DC5-8904-40CECE003B66}" srcOrd="0" destOrd="0" parTransId="{EA6F3D3D-2238-45FE-B265-F14D2C83B33B}" sibTransId="{0C343166-68F5-4BC3-A290-177D2D15B44E}"/>
    <dgm:cxn modelId="{FCD3DBF2-74A5-46F7-BE02-E80251C3B32A}" type="presOf" srcId="{15B77729-E280-4401-9A39-4D1C2632D6FA}" destId="{E93121E4-76A5-4A5D-897C-2D1CBC8438ED}" srcOrd="0" destOrd="1" presId="urn:microsoft.com/office/officeart/2005/8/layout/vList5"/>
    <dgm:cxn modelId="{511F3E82-CBBB-41F8-9911-8C5CA79C7E42}" srcId="{D8D1A124-DB7E-436C-BD87-C55FA72BDC37}" destId="{04775BEE-58CB-46C2-85A8-FD62F6105C46}" srcOrd="3" destOrd="0" parTransId="{A5376193-0D8B-45CD-B427-CA3DAD0DA720}" sibTransId="{FE878430-DFBD-48D9-8BF6-26E7DABF5244}"/>
    <dgm:cxn modelId="{E741452D-D08B-4FA7-926F-3A843E15CA95}" type="presOf" srcId="{D8D1A124-DB7E-436C-BD87-C55FA72BDC37}" destId="{1FA59536-D3C1-4FF8-BC39-C645D10C1468}" srcOrd="0" destOrd="0" presId="urn:microsoft.com/office/officeart/2005/8/layout/vList5"/>
    <dgm:cxn modelId="{BCB3F86E-B21B-43AE-BCC9-16825B5ED565}" type="presOf" srcId="{9EF22496-91C7-4ADE-8742-A63F281AE220}" destId="{2F466F8A-AFFB-428D-9F8B-9D469A308505}" srcOrd="0" destOrd="0" presId="urn:microsoft.com/office/officeart/2005/8/layout/vList5"/>
    <dgm:cxn modelId="{53DCFB39-7CA7-4468-B13D-E2349C01DB87}" srcId="{04775BEE-58CB-46C2-85A8-FD62F6105C46}" destId="{DA7E4FD1-D66F-40BC-B68F-7ECDCF447E5A}" srcOrd="0" destOrd="0" parTransId="{850513C5-062F-44D5-A020-5EF7BF849011}" sibTransId="{E6A16C01-C4E4-45BB-9806-A30F61088E44}"/>
    <dgm:cxn modelId="{8246A040-41CA-4E2F-9808-6808C96CC803}" srcId="{AB86DB14-2F8B-4655-B29E-80174E5F8637}" destId="{8B61893B-06EF-4E0F-AB6B-4BF832740834}" srcOrd="0" destOrd="0" parTransId="{91DC8010-52D5-46F8-9CB8-46D01A93674D}" sibTransId="{883DBBF0-468E-4E58-B9DE-7B8C2582DCD0}"/>
    <dgm:cxn modelId="{9EDC0EDD-DD6E-4214-B36D-79162374BA40}" type="presOf" srcId="{AB86DB14-2F8B-4655-B29E-80174E5F8637}" destId="{8C4B69BD-77B7-4399-A4DB-102EFF965EB1}" srcOrd="0" destOrd="0" presId="urn:microsoft.com/office/officeart/2005/8/layout/vList5"/>
    <dgm:cxn modelId="{1F704074-F5E4-4EDD-957A-38860805620C}" type="presParOf" srcId="{1FA59536-D3C1-4FF8-BC39-C645D10C1468}" destId="{856C0F0C-69DD-4F99-902E-D45237BBC8DB}" srcOrd="0" destOrd="0" presId="urn:microsoft.com/office/officeart/2005/8/layout/vList5"/>
    <dgm:cxn modelId="{5B5617BE-40DD-4602-9582-0B2B013B51C6}" type="presParOf" srcId="{856C0F0C-69DD-4F99-902E-D45237BBC8DB}" destId="{687571F0-E503-4C24-A314-EB125E36C919}" srcOrd="0" destOrd="0" presId="urn:microsoft.com/office/officeart/2005/8/layout/vList5"/>
    <dgm:cxn modelId="{99D0D1B2-1833-4370-BCC0-B03E1863FB25}" type="presParOf" srcId="{856C0F0C-69DD-4F99-902E-D45237BBC8DB}" destId="{2F466F8A-AFFB-428D-9F8B-9D469A308505}" srcOrd="1" destOrd="0" presId="urn:microsoft.com/office/officeart/2005/8/layout/vList5"/>
    <dgm:cxn modelId="{703CB902-CBAA-4C25-8F88-7D393CFD4204}" type="presParOf" srcId="{1FA59536-D3C1-4FF8-BC39-C645D10C1468}" destId="{78A31C4A-8BBD-469C-86FD-DEE1228D515E}" srcOrd="1" destOrd="0" presId="urn:microsoft.com/office/officeart/2005/8/layout/vList5"/>
    <dgm:cxn modelId="{694FAC06-9CE6-4406-B31C-9E58B4879378}" type="presParOf" srcId="{1FA59536-D3C1-4FF8-BC39-C645D10C1468}" destId="{25346F35-45F4-4804-A87A-10CF61725B25}" srcOrd="2" destOrd="0" presId="urn:microsoft.com/office/officeart/2005/8/layout/vList5"/>
    <dgm:cxn modelId="{19DD2627-657B-469E-AC68-A56586202FA7}" type="presParOf" srcId="{25346F35-45F4-4804-A87A-10CF61725B25}" destId="{51F62463-97A0-43DA-9C8E-286E00EDC941}" srcOrd="0" destOrd="0" presId="urn:microsoft.com/office/officeart/2005/8/layout/vList5"/>
    <dgm:cxn modelId="{84AFECEA-814A-4177-A535-41789B22A245}" type="presParOf" srcId="{25346F35-45F4-4804-A87A-10CF61725B25}" destId="{279C6E67-1102-406B-9A42-043BC5212D4B}" srcOrd="1" destOrd="0" presId="urn:microsoft.com/office/officeart/2005/8/layout/vList5"/>
    <dgm:cxn modelId="{234CE443-C29C-4E9D-88FE-7C8224DBF7D5}" type="presParOf" srcId="{1FA59536-D3C1-4FF8-BC39-C645D10C1468}" destId="{439AF2D1-1BA0-4238-8BA0-B4923446D826}" srcOrd="3" destOrd="0" presId="urn:microsoft.com/office/officeart/2005/8/layout/vList5"/>
    <dgm:cxn modelId="{1C7A384A-CAA1-45C0-A059-ABDE39F43594}" type="presParOf" srcId="{1FA59536-D3C1-4FF8-BC39-C645D10C1468}" destId="{DECA7529-F502-4E06-B06E-B2782470B6AD}" srcOrd="4" destOrd="0" presId="urn:microsoft.com/office/officeart/2005/8/layout/vList5"/>
    <dgm:cxn modelId="{AE7E0CAC-7FE5-42FD-B9C1-7AEFF470DC01}" type="presParOf" srcId="{DECA7529-F502-4E06-B06E-B2782470B6AD}" destId="{8C4B69BD-77B7-4399-A4DB-102EFF965EB1}" srcOrd="0" destOrd="0" presId="urn:microsoft.com/office/officeart/2005/8/layout/vList5"/>
    <dgm:cxn modelId="{8DAFC4C4-7C08-40E8-9D9B-1D97F97A57FF}" type="presParOf" srcId="{DECA7529-F502-4E06-B06E-B2782470B6AD}" destId="{E93121E4-76A5-4A5D-897C-2D1CBC8438ED}" srcOrd="1" destOrd="0" presId="urn:microsoft.com/office/officeart/2005/8/layout/vList5"/>
    <dgm:cxn modelId="{0AC45AB9-4933-4E83-811D-0EDE4A02E43B}" type="presParOf" srcId="{1FA59536-D3C1-4FF8-BC39-C645D10C1468}" destId="{D01C497B-243A-4F6D-9C21-60D567EDFAF4}" srcOrd="5" destOrd="0" presId="urn:microsoft.com/office/officeart/2005/8/layout/vList5"/>
    <dgm:cxn modelId="{AD133933-CC4C-4167-8B68-E85CCC85E16C}" type="presParOf" srcId="{1FA59536-D3C1-4FF8-BC39-C645D10C1468}" destId="{DB87A759-5E56-48CE-A649-3EE8487B47F1}" srcOrd="6" destOrd="0" presId="urn:microsoft.com/office/officeart/2005/8/layout/vList5"/>
    <dgm:cxn modelId="{B3836D14-C72E-40B0-AF35-8F8D2E7BB9CD}" type="presParOf" srcId="{DB87A759-5E56-48CE-A649-3EE8487B47F1}" destId="{3E790161-915E-424E-A639-4D87A9251384}" srcOrd="0" destOrd="0" presId="urn:microsoft.com/office/officeart/2005/8/layout/vList5"/>
    <dgm:cxn modelId="{A074D0ED-9E51-4CB3-9884-431F68EE6668}" type="presParOf" srcId="{DB87A759-5E56-48CE-A649-3EE8487B47F1}" destId="{F0B6879E-6B35-4888-BCA8-14267795B21B}" srcOrd="1" destOrd="0" presId="urn:microsoft.com/office/officeart/2005/8/layout/vList5"/>
    <dgm:cxn modelId="{9E47BA59-1333-4A76-A9CA-4A2F21D062FC}" type="presParOf" srcId="{1FA59536-D3C1-4FF8-BC39-C645D10C1468}" destId="{3A2A0585-3DBE-4C90-9676-9CAC0BB14626}" srcOrd="7" destOrd="0" presId="urn:microsoft.com/office/officeart/2005/8/layout/vList5"/>
    <dgm:cxn modelId="{D8B5E92E-0EAF-4D64-92E8-9B502A7D0F43}" type="presParOf" srcId="{1FA59536-D3C1-4FF8-BC39-C645D10C1468}" destId="{90DB94DA-7C57-4C61-A7F4-21A52BABA67E}" srcOrd="8" destOrd="0" presId="urn:microsoft.com/office/officeart/2005/8/layout/vList5"/>
    <dgm:cxn modelId="{C0D04D48-F9C4-458D-9AEF-F4A2271FA3FA}" type="presParOf" srcId="{90DB94DA-7C57-4C61-A7F4-21A52BABA67E}" destId="{0DAF65CD-14E8-411A-9891-66D8FB0F131E}" srcOrd="0" destOrd="0" presId="urn:microsoft.com/office/officeart/2005/8/layout/vList5"/>
    <dgm:cxn modelId="{DEE5417B-9A6C-4A3F-96E9-4CEDA72EC8BE}" type="presParOf" srcId="{90DB94DA-7C57-4C61-A7F4-21A52BABA67E}" destId="{8BFC9059-3076-41B5-A31E-0A084E435E7E}"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AF7FEF-6124-4150-BBA4-289FABDFC863}" type="doc">
      <dgm:prSet loTypeId="urn:microsoft.com/office/officeart/2005/8/layout/hProcess7" loCatId="list" qsTypeId="urn:microsoft.com/office/officeart/2005/8/quickstyle/simple4" qsCatId="simple" csTypeId="urn:microsoft.com/office/officeart/2005/8/colors/colorful1" csCatId="colorful" phldr="1"/>
      <dgm:spPr/>
      <dgm:t>
        <a:bodyPr/>
        <a:lstStyle/>
        <a:p>
          <a:endParaRPr lang="zh-CN" altLang="en-US"/>
        </a:p>
      </dgm:t>
    </dgm:pt>
    <dgm:pt modelId="{B95174F4-C9BE-4141-94DD-F5DC089C090B}">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添加菜单</a:t>
          </a:r>
          <a:endParaRPr lang="zh-CN" altLang="en-US" sz="3200" dirty="0">
            <a:latin typeface="微软雅黑" panose="020B0503020204020204" pitchFamily="34" charset="-122"/>
            <a:ea typeface="微软雅黑" panose="020B0503020204020204" pitchFamily="34" charset="-122"/>
          </a:endParaRPr>
        </a:p>
      </dgm:t>
    </dgm:pt>
    <dgm:pt modelId="{7C04AD3A-5547-485E-8CF0-8CEF04026C7F}" type="parTrans" cxnId="{A278340A-7FA9-4AF3-B0A6-41DD953DABD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87851D94-72DA-4CC7-889C-B23B3B5B8107}" type="sibTrans" cxnId="{A278340A-7FA9-4AF3-B0A6-41DD953DABD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377F4064-2EEA-438A-839C-C76E1091AB07}">
      <dgm:prSet phldrT="[文本]" custT="1"/>
      <dgm:spPr/>
      <dgm:t>
        <a:bodyPr/>
        <a:lstStyle/>
        <a:p>
          <a:endParaRPr lang="en-US" altLang="zh-CN" sz="3200" dirty="0" smtClean="0">
            <a:latin typeface="微软雅黑" panose="020B0503020204020204" pitchFamily="34" charset="-122"/>
            <a:ea typeface="微软雅黑" panose="020B0503020204020204" pitchFamily="34" charset="-122"/>
          </a:endParaRPr>
        </a:p>
      </dgm:t>
    </dgm:pt>
    <dgm:pt modelId="{EECED06C-7AB3-4F3B-B8FD-2A2259267F1D}" type="parTrans" cxnId="{10DB2B40-0B66-4DA0-9418-01C66113C066}">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3FF7161C-7747-4664-96A6-81768F572591}" type="sibTrans" cxnId="{10DB2B40-0B66-4DA0-9418-01C66113C066}">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EA47AC8-835A-4D99-8258-CA2CED4FF387}">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添加角色</a:t>
          </a:r>
          <a:endParaRPr lang="zh-CN" altLang="en-US" sz="3200" dirty="0">
            <a:latin typeface="微软雅黑" panose="020B0503020204020204" pitchFamily="34" charset="-122"/>
            <a:ea typeface="微软雅黑" panose="020B0503020204020204" pitchFamily="34" charset="-122"/>
          </a:endParaRPr>
        </a:p>
      </dgm:t>
    </dgm:pt>
    <dgm:pt modelId="{A1252FDA-0123-4F27-93A9-86ACCF3C41CB}" type="parTrans" cxnId="{2992A93E-39CB-4AB5-A8AF-6ABCC0A5DBD5}">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32FBD13B-6572-45F8-9BF9-C46E2B9089B4}" type="sibTrans" cxnId="{2992A93E-39CB-4AB5-A8AF-6ABCC0A5DBD5}">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8C20FEA6-277F-4FC2-A530-13F38E612C13}">
      <dgm:prSet phldrT="[文本]" custT="1"/>
      <dgm:spPr/>
      <dgm:t>
        <a:bodyPr/>
        <a:lstStyle/>
        <a:p>
          <a:endParaRPr lang="zh-CN" altLang="en-US" sz="3200" dirty="0">
            <a:latin typeface="微软雅黑" panose="020B0503020204020204" pitchFamily="34" charset="-122"/>
            <a:ea typeface="微软雅黑" panose="020B0503020204020204" pitchFamily="34" charset="-122"/>
          </a:endParaRPr>
        </a:p>
      </dgm:t>
    </dgm:pt>
    <dgm:pt modelId="{C07FEF6E-1A6D-4E3F-9EA7-DAF2F3AC8170}" type="parTrans" cxnId="{88FB7778-5B9F-4AF1-9683-2CDC2A31ECF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66E71EF5-A099-4402-8143-CD407CDF94DD}" type="sibTrans" cxnId="{88FB7778-5B9F-4AF1-9683-2CDC2A31ECF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63B246ED-187E-404B-8139-562E5FFAEEFE}">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为角色绑定菜单</a:t>
          </a:r>
          <a:endParaRPr lang="zh-CN" altLang="en-US" sz="3200" dirty="0">
            <a:latin typeface="微软雅黑" panose="020B0503020204020204" pitchFamily="34" charset="-122"/>
            <a:ea typeface="微软雅黑" panose="020B0503020204020204" pitchFamily="34" charset="-122"/>
          </a:endParaRPr>
        </a:p>
      </dgm:t>
    </dgm:pt>
    <dgm:pt modelId="{5FAC6EFF-395C-467A-9C51-F1765F927FAD}" type="parTrans" cxnId="{82FB35FE-084F-4072-A102-3C9E04F472F3}">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604173F-BCBD-4F66-8656-2A0BB70C4E70}" type="sibTrans" cxnId="{82FB35FE-084F-4072-A102-3C9E04F472F3}">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3A579BD6-31BD-4B97-8D6F-848C0B4A4973}">
      <dgm:prSet phldrT="[文本]" custT="1"/>
      <dgm:spPr/>
      <dgm:t>
        <a:bodyPr/>
        <a:lstStyle/>
        <a:p>
          <a:endParaRPr lang="zh-CN" altLang="en-US" sz="3200" dirty="0">
            <a:latin typeface="微软雅黑" panose="020B0503020204020204" pitchFamily="34" charset="-122"/>
            <a:ea typeface="微软雅黑" panose="020B0503020204020204" pitchFamily="34" charset="-122"/>
          </a:endParaRPr>
        </a:p>
      </dgm:t>
    </dgm:pt>
    <dgm:pt modelId="{75D8D26F-4731-483F-B729-D73605481B15}" type="parTrans" cxnId="{89F2D267-D04A-4D26-9AA3-2F66B267CAAE}">
      <dgm:prSet/>
      <dgm:spPr/>
      <dgm:t>
        <a:bodyPr/>
        <a:lstStyle/>
        <a:p>
          <a:endParaRPr lang="zh-CN" altLang="en-US" sz="3200"/>
        </a:p>
      </dgm:t>
    </dgm:pt>
    <dgm:pt modelId="{A7FCEAAA-2C9C-45F0-B7F6-D454F46E0774}" type="sibTrans" cxnId="{89F2D267-D04A-4D26-9AA3-2F66B267CAAE}">
      <dgm:prSet/>
      <dgm:spPr/>
      <dgm:t>
        <a:bodyPr/>
        <a:lstStyle/>
        <a:p>
          <a:endParaRPr lang="zh-CN" altLang="en-US" sz="3200"/>
        </a:p>
      </dgm:t>
    </dgm:pt>
    <dgm:pt modelId="{561C442A-D299-4E6C-890B-A66291A2D118}">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为角色菜单分配权限</a:t>
          </a:r>
          <a:endParaRPr lang="zh-CN" altLang="en-US" sz="3200" dirty="0">
            <a:latin typeface="微软雅黑" panose="020B0503020204020204" pitchFamily="34" charset="-122"/>
            <a:ea typeface="微软雅黑" panose="020B0503020204020204" pitchFamily="34" charset="-122"/>
          </a:endParaRPr>
        </a:p>
      </dgm:t>
    </dgm:pt>
    <dgm:pt modelId="{EA923A7B-939E-4363-9B61-12B4D641D99D}" type="parTrans" cxnId="{8233520F-149D-4306-A743-C0A7A514A5C7}">
      <dgm:prSet/>
      <dgm:spPr/>
      <dgm:t>
        <a:bodyPr/>
        <a:lstStyle/>
        <a:p>
          <a:endParaRPr lang="zh-CN" altLang="en-US"/>
        </a:p>
      </dgm:t>
    </dgm:pt>
    <dgm:pt modelId="{64F4F6FD-E397-4518-A81A-EC1FC96F7765}" type="sibTrans" cxnId="{8233520F-149D-4306-A743-C0A7A514A5C7}">
      <dgm:prSet/>
      <dgm:spPr/>
      <dgm:t>
        <a:bodyPr/>
        <a:lstStyle/>
        <a:p>
          <a:endParaRPr lang="zh-CN" altLang="en-US"/>
        </a:p>
      </dgm:t>
    </dgm:pt>
    <dgm:pt modelId="{C638F019-ACB9-4FC5-AFC5-CCC9B88B04F4}">
      <dgm:prSet phldrT="[文本]" custT="1"/>
      <dgm:spPr/>
      <dgm:t>
        <a:bodyPr/>
        <a:lstStyle/>
        <a:p>
          <a:endParaRPr lang="zh-CN" altLang="en-US" sz="3200" dirty="0">
            <a:latin typeface="微软雅黑" panose="020B0503020204020204" pitchFamily="34" charset="-122"/>
            <a:ea typeface="微软雅黑" panose="020B0503020204020204" pitchFamily="34" charset="-122"/>
          </a:endParaRPr>
        </a:p>
      </dgm:t>
    </dgm:pt>
    <dgm:pt modelId="{9E0DACA8-80B2-4F53-A2A9-88065C9208AE}" type="parTrans" cxnId="{EF23043B-C7C3-42DC-95A5-CB4DE02D442B}">
      <dgm:prSet/>
      <dgm:spPr/>
      <dgm:t>
        <a:bodyPr/>
        <a:lstStyle/>
        <a:p>
          <a:endParaRPr lang="zh-CN" altLang="en-US"/>
        </a:p>
      </dgm:t>
    </dgm:pt>
    <dgm:pt modelId="{16ED204B-FD79-420C-9D95-57EE54108225}" type="sibTrans" cxnId="{EF23043B-C7C3-42DC-95A5-CB4DE02D442B}">
      <dgm:prSet/>
      <dgm:spPr/>
      <dgm:t>
        <a:bodyPr/>
        <a:lstStyle/>
        <a:p>
          <a:endParaRPr lang="zh-CN" altLang="en-US"/>
        </a:p>
      </dgm:t>
    </dgm:pt>
    <dgm:pt modelId="{9077F789-55CE-4FE3-BDAF-43E091623C38}" type="pres">
      <dgm:prSet presAssocID="{99AF7FEF-6124-4150-BBA4-289FABDFC863}" presName="Name0" presStyleCnt="0">
        <dgm:presLayoutVars>
          <dgm:dir/>
          <dgm:animLvl val="lvl"/>
          <dgm:resizeHandles val="exact"/>
        </dgm:presLayoutVars>
      </dgm:prSet>
      <dgm:spPr/>
      <dgm:t>
        <a:bodyPr/>
        <a:lstStyle/>
        <a:p>
          <a:endParaRPr lang="zh-CN" altLang="en-US"/>
        </a:p>
      </dgm:t>
    </dgm:pt>
    <dgm:pt modelId="{DD3B7516-6EBD-4E5A-A558-20652858FB80}" type="pres">
      <dgm:prSet presAssocID="{B95174F4-C9BE-4141-94DD-F5DC089C090B}" presName="compositeNode" presStyleCnt="0">
        <dgm:presLayoutVars>
          <dgm:bulletEnabled val="1"/>
        </dgm:presLayoutVars>
      </dgm:prSet>
      <dgm:spPr/>
      <dgm:t>
        <a:bodyPr/>
        <a:lstStyle/>
        <a:p>
          <a:endParaRPr lang="zh-CN" altLang="en-US"/>
        </a:p>
      </dgm:t>
    </dgm:pt>
    <dgm:pt modelId="{9CAC66CB-2EF0-4B44-AEDC-14A4269EA37A}" type="pres">
      <dgm:prSet presAssocID="{B95174F4-C9BE-4141-94DD-F5DC089C090B}" presName="bgRect" presStyleLbl="node1" presStyleIdx="0" presStyleCnt="4" custScaleY="134197"/>
      <dgm:spPr/>
      <dgm:t>
        <a:bodyPr/>
        <a:lstStyle/>
        <a:p>
          <a:endParaRPr lang="zh-CN" altLang="en-US"/>
        </a:p>
      </dgm:t>
    </dgm:pt>
    <dgm:pt modelId="{AF63A844-8509-49FB-9716-28E16F6E6F3E}" type="pres">
      <dgm:prSet presAssocID="{B95174F4-C9BE-4141-94DD-F5DC089C090B}" presName="parentNode" presStyleLbl="node1" presStyleIdx="0" presStyleCnt="4">
        <dgm:presLayoutVars>
          <dgm:chMax val="0"/>
          <dgm:bulletEnabled val="1"/>
        </dgm:presLayoutVars>
      </dgm:prSet>
      <dgm:spPr/>
      <dgm:t>
        <a:bodyPr/>
        <a:lstStyle/>
        <a:p>
          <a:endParaRPr lang="zh-CN" altLang="en-US"/>
        </a:p>
      </dgm:t>
    </dgm:pt>
    <dgm:pt modelId="{0F84F915-ACB0-42C0-9640-8E21858E4483}" type="pres">
      <dgm:prSet presAssocID="{B95174F4-C9BE-4141-94DD-F5DC089C090B}" presName="childNode" presStyleLbl="node1" presStyleIdx="0" presStyleCnt="4">
        <dgm:presLayoutVars>
          <dgm:bulletEnabled val="1"/>
        </dgm:presLayoutVars>
      </dgm:prSet>
      <dgm:spPr/>
      <dgm:t>
        <a:bodyPr/>
        <a:lstStyle/>
        <a:p>
          <a:endParaRPr lang="zh-CN" altLang="en-US"/>
        </a:p>
      </dgm:t>
    </dgm:pt>
    <dgm:pt modelId="{C2AD1D64-A12B-4870-BFFE-1D99CF66C121}" type="pres">
      <dgm:prSet presAssocID="{87851D94-72DA-4CC7-889C-B23B3B5B8107}" presName="hSp" presStyleCnt="0"/>
      <dgm:spPr/>
      <dgm:t>
        <a:bodyPr/>
        <a:lstStyle/>
        <a:p>
          <a:endParaRPr lang="zh-CN" altLang="en-US"/>
        </a:p>
      </dgm:t>
    </dgm:pt>
    <dgm:pt modelId="{C7C8AA54-CA1F-4B23-9876-84FB4457162E}" type="pres">
      <dgm:prSet presAssocID="{87851D94-72DA-4CC7-889C-B23B3B5B8107}" presName="vProcSp" presStyleCnt="0"/>
      <dgm:spPr/>
      <dgm:t>
        <a:bodyPr/>
        <a:lstStyle/>
        <a:p>
          <a:endParaRPr lang="zh-CN" altLang="en-US"/>
        </a:p>
      </dgm:t>
    </dgm:pt>
    <dgm:pt modelId="{E60C0AC2-B68D-42A3-B720-5AFDCCAE012B}" type="pres">
      <dgm:prSet presAssocID="{87851D94-72DA-4CC7-889C-B23B3B5B8107}" presName="vSp1" presStyleCnt="0"/>
      <dgm:spPr/>
      <dgm:t>
        <a:bodyPr/>
        <a:lstStyle/>
        <a:p>
          <a:endParaRPr lang="zh-CN" altLang="en-US"/>
        </a:p>
      </dgm:t>
    </dgm:pt>
    <dgm:pt modelId="{EC1BE446-49DE-4FB1-9543-80C6223CBC63}" type="pres">
      <dgm:prSet presAssocID="{87851D94-72DA-4CC7-889C-B23B3B5B8107}" presName="simulatedConn" presStyleLbl="solidFgAcc1" presStyleIdx="0" presStyleCnt="3"/>
      <dgm:spPr/>
      <dgm:t>
        <a:bodyPr/>
        <a:lstStyle/>
        <a:p>
          <a:endParaRPr lang="zh-CN" altLang="en-US"/>
        </a:p>
      </dgm:t>
    </dgm:pt>
    <dgm:pt modelId="{6ABF2E99-92C9-4533-BD94-64896D836D34}" type="pres">
      <dgm:prSet presAssocID="{87851D94-72DA-4CC7-889C-B23B3B5B8107}" presName="vSp2" presStyleCnt="0"/>
      <dgm:spPr/>
      <dgm:t>
        <a:bodyPr/>
        <a:lstStyle/>
        <a:p>
          <a:endParaRPr lang="zh-CN" altLang="en-US"/>
        </a:p>
      </dgm:t>
    </dgm:pt>
    <dgm:pt modelId="{4EA7CFC8-BD20-4FD2-A2D6-7D179B448A8C}" type="pres">
      <dgm:prSet presAssocID="{87851D94-72DA-4CC7-889C-B23B3B5B8107}" presName="sibTrans" presStyleCnt="0"/>
      <dgm:spPr/>
      <dgm:t>
        <a:bodyPr/>
        <a:lstStyle/>
        <a:p>
          <a:endParaRPr lang="zh-CN" altLang="en-US"/>
        </a:p>
      </dgm:t>
    </dgm:pt>
    <dgm:pt modelId="{F765D81B-F42E-4DFC-ABF1-8F1836E66375}" type="pres">
      <dgm:prSet presAssocID="{0EA47AC8-835A-4D99-8258-CA2CED4FF387}" presName="compositeNode" presStyleCnt="0">
        <dgm:presLayoutVars>
          <dgm:bulletEnabled val="1"/>
        </dgm:presLayoutVars>
      </dgm:prSet>
      <dgm:spPr/>
      <dgm:t>
        <a:bodyPr/>
        <a:lstStyle/>
        <a:p>
          <a:endParaRPr lang="zh-CN" altLang="en-US"/>
        </a:p>
      </dgm:t>
    </dgm:pt>
    <dgm:pt modelId="{17898F18-520C-4758-9EA9-6B55F559AEB4}" type="pres">
      <dgm:prSet presAssocID="{0EA47AC8-835A-4D99-8258-CA2CED4FF387}" presName="bgRect" presStyleLbl="node1" presStyleIdx="1" presStyleCnt="4" custScaleY="134197"/>
      <dgm:spPr/>
      <dgm:t>
        <a:bodyPr/>
        <a:lstStyle/>
        <a:p>
          <a:endParaRPr lang="zh-CN" altLang="en-US"/>
        </a:p>
      </dgm:t>
    </dgm:pt>
    <dgm:pt modelId="{7E22431A-E7F3-4469-8103-393A6130C350}" type="pres">
      <dgm:prSet presAssocID="{0EA47AC8-835A-4D99-8258-CA2CED4FF387}" presName="parentNode" presStyleLbl="node1" presStyleIdx="1" presStyleCnt="4">
        <dgm:presLayoutVars>
          <dgm:chMax val="0"/>
          <dgm:bulletEnabled val="1"/>
        </dgm:presLayoutVars>
      </dgm:prSet>
      <dgm:spPr/>
      <dgm:t>
        <a:bodyPr/>
        <a:lstStyle/>
        <a:p>
          <a:endParaRPr lang="zh-CN" altLang="en-US"/>
        </a:p>
      </dgm:t>
    </dgm:pt>
    <dgm:pt modelId="{228E53D7-2B67-4EBA-A3EE-EB26C5B4EED3}" type="pres">
      <dgm:prSet presAssocID="{0EA47AC8-835A-4D99-8258-CA2CED4FF387}" presName="childNode" presStyleLbl="node1" presStyleIdx="1" presStyleCnt="4">
        <dgm:presLayoutVars>
          <dgm:bulletEnabled val="1"/>
        </dgm:presLayoutVars>
      </dgm:prSet>
      <dgm:spPr/>
      <dgm:t>
        <a:bodyPr/>
        <a:lstStyle/>
        <a:p>
          <a:endParaRPr lang="zh-CN" altLang="en-US"/>
        </a:p>
      </dgm:t>
    </dgm:pt>
    <dgm:pt modelId="{5743E31F-3E61-4882-8803-588E243C3F9C}" type="pres">
      <dgm:prSet presAssocID="{32FBD13B-6572-45F8-9BF9-C46E2B9089B4}" presName="hSp" presStyleCnt="0"/>
      <dgm:spPr/>
      <dgm:t>
        <a:bodyPr/>
        <a:lstStyle/>
        <a:p>
          <a:endParaRPr lang="zh-CN" altLang="en-US"/>
        </a:p>
      </dgm:t>
    </dgm:pt>
    <dgm:pt modelId="{11C247D8-9527-4914-AEF8-CEDCB0B654FE}" type="pres">
      <dgm:prSet presAssocID="{32FBD13B-6572-45F8-9BF9-C46E2B9089B4}" presName="vProcSp" presStyleCnt="0"/>
      <dgm:spPr/>
      <dgm:t>
        <a:bodyPr/>
        <a:lstStyle/>
        <a:p>
          <a:endParaRPr lang="zh-CN" altLang="en-US"/>
        </a:p>
      </dgm:t>
    </dgm:pt>
    <dgm:pt modelId="{9464685E-CBE9-4C31-9F93-A86106F6C9E3}" type="pres">
      <dgm:prSet presAssocID="{32FBD13B-6572-45F8-9BF9-C46E2B9089B4}" presName="vSp1" presStyleCnt="0"/>
      <dgm:spPr/>
      <dgm:t>
        <a:bodyPr/>
        <a:lstStyle/>
        <a:p>
          <a:endParaRPr lang="zh-CN" altLang="en-US"/>
        </a:p>
      </dgm:t>
    </dgm:pt>
    <dgm:pt modelId="{07CFACFB-DBC9-40E9-B372-D4D3F156186A}" type="pres">
      <dgm:prSet presAssocID="{32FBD13B-6572-45F8-9BF9-C46E2B9089B4}" presName="simulatedConn" presStyleLbl="solidFgAcc1" presStyleIdx="1" presStyleCnt="3"/>
      <dgm:spPr/>
      <dgm:t>
        <a:bodyPr/>
        <a:lstStyle/>
        <a:p>
          <a:endParaRPr lang="zh-CN" altLang="en-US"/>
        </a:p>
      </dgm:t>
    </dgm:pt>
    <dgm:pt modelId="{CC4A168F-7D65-45FF-B9CC-D7D8E1129743}" type="pres">
      <dgm:prSet presAssocID="{32FBD13B-6572-45F8-9BF9-C46E2B9089B4}" presName="vSp2" presStyleCnt="0"/>
      <dgm:spPr/>
      <dgm:t>
        <a:bodyPr/>
        <a:lstStyle/>
        <a:p>
          <a:endParaRPr lang="zh-CN" altLang="en-US"/>
        </a:p>
      </dgm:t>
    </dgm:pt>
    <dgm:pt modelId="{4ABBE3E0-4E17-4E13-9EB1-3ACAD394D3AF}" type="pres">
      <dgm:prSet presAssocID="{32FBD13B-6572-45F8-9BF9-C46E2B9089B4}" presName="sibTrans" presStyleCnt="0"/>
      <dgm:spPr/>
      <dgm:t>
        <a:bodyPr/>
        <a:lstStyle/>
        <a:p>
          <a:endParaRPr lang="zh-CN" altLang="en-US"/>
        </a:p>
      </dgm:t>
    </dgm:pt>
    <dgm:pt modelId="{9CD9CE3C-39D2-4CB2-BD8C-F8D443919212}" type="pres">
      <dgm:prSet presAssocID="{63B246ED-187E-404B-8139-562E5FFAEEFE}" presName="compositeNode" presStyleCnt="0">
        <dgm:presLayoutVars>
          <dgm:bulletEnabled val="1"/>
        </dgm:presLayoutVars>
      </dgm:prSet>
      <dgm:spPr/>
      <dgm:t>
        <a:bodyPr/>
        <a:lstStyle/>
        <a:p>
          <a:endParaRPr lang="zh-CN" altLang="en-US"/>
        </a:p>
      </dgm:t>
    </dgm:pt>
    <dgm:pt modelId="{AC060713-4959-4085-A987-002C28D033F4}" type="pres">
      <dgm:prSet presAssocID="{63B246ED-187E-404B-8139-562E5FFAEEFE}" presName="bgRect" presStyleLbl="node1" presStyleIdx="2" presStyleCnt="4" custScaleY="134197"/>
      <dgm:spPr/>
      <dgm:t>
        <a:bodyPr/>
        <a:lstStyle/>
        <a:p>
          <a:endParaRPr lang="zh-CN" altLang="en-US"/>
        </a:p>
      </dgm:t>
    </dgm:pt>
    <dgm:pt modelId="{E3C69B27-7042-4652-AE8A-FB69FAC4174A}" type="pres">
      <dgm:prSet presAssocID="{63B246ED-187E-404B-8139-562E5FFAEEFE}" presName="parentNode" presStyleLbl="node1" presStyleIdx="2" presStyleCnt="4">
        <dgm:presLayoutVars>
          <dgm:chMax val="0"/>
          <dgm:bulletEnabled val="1"/>
        </dgm:presLayoutVars>
      </dgm:prSet>
      <dgm:spPr/>
      <dgm:t>
        <a:bodyPr/>
        <a:lstStyle/>
        <a:p>
          <a:endParaRPr lang="zh-CN" altLang="en-US"/>
        </a:p>
      </dgm:t>
    </dgm:pt>
    <dgm:pt modelId="{41AB8401-B48A-4DBE-A742-B602ECA1BBFC}" type="pres">
      <dgm:prSet presAssocID="{63B246ED-187E-404B-8139-562E5FFAEEFE}" presName="childNode" presStyleLbl="node1" presStyleIdx="2" presStyleCnt="4">
        <dgm:presLayoutVars>
          <dgm:bulletEnabled val="1"/>
        </dgm:presLayoutVars>
      </dgm:prSet>
      <dgm:spPr/>
      <dgm:t>
        <a:bodyPr/>
        <a:lstStyle/>
        <a:p>
          <a:endParaRPr lang="zh-CN" altLang="en-US"/>
        </a:p>
      </dgm:t>
    </dgm:pt>
    <dgm:pt modelId="{E5CEAE1B-3659-446C-9858-148F199CAC0F}" type="pres">
      <dgm:prSet presAssocID="{0604173F-BCBD-4F66-8656-2A0BB70C4E70}" presName="hSp" presStyleCnt="0"/>
      <dgm:spPr/>
    </dgm:pt>
    <dgm:pt modelId="{17AE4B7C-551B-4CB6-8AD5-5D35C9592C4C}" type="pres">
      <dgm:prSet presAssocID="{0604173F-BCBD-4F66-8656-2A0BB70C4E70}" presName="vProcSp" presStyleCnt="0"/>
      <dgm:spPr/>
    </dgm:pt>
    <dgm:pt modelId="{8068E727-F876-493B-929C-BF670478637E}" type="pres">
      <dgm:prSet presAssocID="{0604173F-BCBD-4F66-8656-2A0BB70C4E70}" presName="vSp1" presStyleCnt="0"/>
      <dgm:spPr/>
    </dgm:pt>
    <dgm:pt modelId="{6936BEE0-341A-4B9A-B479-52974629762A}" type="pres">
      <dgm:prSet presAssocID="{0604173F-BCBD-4F66-8656-2A0BB70C4E70}" presName="simulatedConn" presStyleLbl="solidFgAcc1" presStyleIdx="2" presStyleCnt="3"/>
      <dgm:spPr/>
    </dgm:pt>
    <dgm:pt modelId="{8B8E70FE-B399-43EA-A9EA-7231468D7404}" type="pres">
      <dgm:prSet presAssocID="{0604173F-BCBD-4F66-8656-2A0BB70C4E70}" presName="vSp2" presStyleCnt="0"/>
      <dgm:spPr/>
    </dgm:pt>
    <dgm:pt modelId="{9083FFD0-7415-46CD-A909-9127CFDE4821}" type="pres">
      <dgm:prSet presAssocID="{0604173F-BCBD-4F66-8656-2A0BB70C4E70}" presName="sibTrans" presStyleCnt="0"/>
      <dgm:spPr/>
    </dgm:pt>
    <dgm:pt modelId="{81E7CF2E-E3A4-4BB5-973F-BD821BC6DC78}" type="pres">
      <dgm:prSet presAssocID="{561C442A-D299-4E6C-890B-A66291A2D118}" presName="compositeNode" presStyleCnt="0">
        <dgm:presLayoutVars>
          <dgm:bulletEnabled val="1"/>
        </dgm:presLayoutVars>
      </dgm:prSet>
      <dgm:spPr/>
    </dgm:pt>
    <dgm:pt modelId="{5CA7A732-2CC5-4C4B-B21C-67B7891AAFC6}" type="pres">
      <dgm:prSet presAssocID="{561C442A-D299-4E6C-890B-A66291A2D118}" presName="bgRect" presStyleLbl="node1" presStyleIdx="3" presStyleCnt="4" custScaleY="134197" custLinFactNeighborX="-6" custLinFactNeighborY="-1057"/>
      <dgm:spPr/>
      <dgm:t>
        <a:bodyPr/>
        <a:lstStyle/>
        <a:p>
          <a:endParaRPr lang="zh-CN" altLang="en-US"/>
        </a:p>
      </dgm:t>
    </dgm:pt>
    <dgm:pt modelId="{0F247EEC-E71E-4C91-B0F8-CFB26A23E58D}" type="pres">
      <dgm:prSet presAssocID="{561C442A-D299-4E6C-890B-A66291A2D118}" presName="parentNode" presStyleLbl="node1" presStyleIdx="3" presStyleCnt="4">
        <dgm:presLayoutVars>
          <dgm:chMax val="0"/>
          <dgm:bulletEnabled val="1"/>
        </dgm:presLayoutVars>
      </dgm:prSet>
      <dgm:spPr/>
      <dgm:t>
        <a:bodyPr/>
        <a:lstStyle/>
        <a:p>
          <a:endParaRPr lang="zh-CN" altLang="en-US"/>
        </a:p>
      </dgm:t>
    </dgm:pt>
    <dgm:pt modelId="{A1B3EE1E-E704-40D9-9C8D-5144C3660521}" type="pres">
      <dgm:prSet presAssocID="{561C442A-D299-4E6C-890B-A66291A2D118}" presName="childNode" presStyleLbl="node1" presStyleIdx="3" presStyleCnt="4">
        <dgm:presLayoutVars>
          <dgm:bulletEnabled val="1"/>
        </dgm:presLayoutVars>
      </dgm:prSet>
      <dgm:spPr/>
      <dgm:t>
        <a:bodyPr/>
        <a:lstStyle/>
        <a:p>
          <a:endParaRPr lang="zh-CN" altLang="en-US"/>
        </a:p>
      </dgm:t>
    </dgm:pt>
  </dgm:ptLst>
  <dgm:cxnLst>
    <dgm:cxn modelId="{88FB7778-5B9F-4AF1-9683-2CDC2A31ECF8}" srcId="{0EA47AC8-835A-4D99-8258-CA2CED4FF387}" destId="{8C20FEA6-277F-4FC2-A530-13F38E612C13}" srcOrd="0" destOrd="0" parTransId="{C07FEF6E-1A6D-4E3F-9EA7-DAF2F3AC8170}" sibTransId="{66E71EF5-A099-4402-8143-CD407CDF94DD}"/>
    <dgm:cxn modelId="{10DB2B40-0B66-4DA0-9418-01C66113C066}" srcId="{B95174F4-C9BE-4141-94DD-F5DC089C090B}" destId="{377F4064-2EEA-438A-839C-C76E1091AB07}" srcOrd="0" destOrd="0" parTransId="{EECED06C-7AB3-4F3B-B8FD-2A2259267F1D}" sibTransId="{3FF7161C-7747-4664-96A6-81768F572591}"/>
    <dgm:cxn modelId="{DA32BECB-55C0-46ED-BC6A-A1F3D731B756}" type="presOf" srcId="{63B246ED-187E-404B-8139-562E5FFAEEFE}" destId="{E3C69B27-7042-4652-AE8A-FB69FAC4174A}" srcOrd="1" destOrd="0" presId="urn:microsoft.com/office/officeart/2005/8/layout/hProcess7"/>
    <dgm:cxn modelId="{2CC43E6B-C0A1-4A2A-8568-A2D911D95627}" type="presOf" srcId="{0EA47AC8-835A-4D99-8258-CA2CED4FF387}" destId="{17898F18-520C-4758-9EA9-6B55F559AEB4}" srcOrd="0" destOrd="0" presId="urn:microsoft.com/office/officeart/2005/8/layout/hProcess7"/>
    <dgm:cxn modelId="{14C0EBDD-1B25-4C21-9A99-5051D379F07C}" type="presOf" srcId="{3A579BD6-31BD-4B97-8D6F-848C0B4A4973}" destId="{41AB8401-B48A-4DBE-A742-B602ECA1BBFC}" srcOrd="0" destOrd="0" presId="urn:microsoft.com/office/officeart/2005/8/layout/hProcess7"/>
    <dgm:cxn modelId="{FB1B5A7F-92D2-4316-ACDE-F6503EBD2CCC}" type="presOf" srcId="{B95174F4-C9BE-4141-94DD-F5DC089C090B}" destId="{9CAC66CB-2EF0-4B44-AEDC-14A4269EA37A}" srcOrd="0" destOrd="0" presId="urn:microsoft.com/office/officeart/2005/8/layout/hProcess7"/>
    <dgm:cxn modelId="{E3BC6469-B68A-4439-BF3D-3226E81AFF48}" type="presOf" srcId="{377F4064-2EEA-438A-839C-C76E1091AB07}" destId="{0F84F915-ACB0-42C0-9640-8E21858E4483}" srcOrd="0" destOrd="0" presId="urn:microsoft.com/office/officeart/2005/8/layout/hProcess7"/>
    <dgm:cxn modelId="{3B57FA04-B630-4E73-8446-B1DAE1178D59}" type="presOf" srcId="{C638F019-ACB9-4FC5-AFC5-CCC9B88B04F4}" destId="{A1B3EE1E-E704-40D9-9C8D-5144C3660521}" srcOrd="0" destOrd="0" presId="urn:microsoft.com/office/officeart/2005/8/layout/hProcess7"/>
    <dgm:cxn modelId="{A278340A-7FA9-4AF3-B0A6-41DD953DABD8}" srcId="{99AF7FEF-6124-4150-BBA4-289FABDFC863}" destId="{B95174F4-C9BE-4141-94DD-F5DC089C090B}" srcOrd="0" destOrd="0" parTransId="{7C04AD3A-5547-485E-8CF0-8CEF04026C7F}" sibTransId="{87851D94-72DA-4CC7-889C-B23B3B5B8107}"/>
    <dgm:cxn modelId="{58F84CB8-904E-4851-83A6-39174231A4CC}" type="presOf" srcId="{561C442A-D299-4E6C-890B-A66291A2D118}" destId="{5CA7A732-2CC5-4C4B-B21C-67B7891AAFC6}" srcOrd="0" destOrd="0" presId="urn:microsoft.com/office/officeart/2005/8/layout/hProcess7"/>
    <dgm:cxn modelId="{EF23043B-C7C3-42DC-95A5-CB4DE02D442B}" srcId="{561C442A-D299-4E6C-890B-A66291A2D118}" destId="{C638F019-ACB9-4FC5-AFC5-CCC9B88B04F4}" srcOrd="0" destOrd="0" parTransId="{9E0DACA8-80B2-4F53-A2A9-88065C9208AE}" sibTransId="{16ED204B-FD79-420C-9D95-57EE54108225}"/>
    <dgm:cxn modelId="{2992A93E-39CB-4AB5-A8AF-6ABCC0A5DBD5}" srcId="{99AF7FEF-6124-4150-BBA4-289FABDFC863}" destId="{0EA47AC8-835A-4D99-8258-CA2CED4FF387}" srcOrd="1" destOrd="0" parTransId="{A1252FDA-0123-4F27-93A9-86ACCF3C41CB}" sibTransId="{32FBD13B-6572-45F8-9BF9-C46E2B9089B4}"/>
    <dgm:cxn modelId="{89F2D267-D04A-4D26-9AA3-2F66B267CAAE}" srcId="{63B246ED-187E-404B-8139-562E5FFAEEFE}" destId="{3A579BD6-31BD-4B97-8D6F-848C0B4A4973}" srcOrd="0" destOrd="0" parTransId="{75D8D26F-4731-483F-B729-D73605481B15}" sibTransId="{A7FCEAAA-2C9C-45F0-B7F6-D454F46E0774}"/>
    <dgm:cxn modelId="{820244EB-FD80-4E4B-9A31-32BAE6F34A85}" type="presOf" srcId="{99AF7FEF-6124-4150-BBA4-289FABDFC863}" destId="{9077F789-55CE-4FE3-BDAF-43E091623C38}" srcOrd="0" destOrd="0" presId="urn:microsoft.com/office/officeart/2005/8/layout/hProcess7"/>
    <dgm:cxn modelId="{E1BC8E0F-3864-4AC2-B556-B101A22F8733}" type="presOf" srcId="{0EA47AC8-835A-4D99-8258-CA2CED4FF387}" destId="{7E22431A-E7F3-4469-8103-393A6130C350}" srcOrd="1" destOrd="0" presId="urn:microsoft.com/office/officeart/2005/8/layout/hProcess7"/>
    <dgm:cxn modelId="{0EFE9128-73AA-43CF-ACAE-5008D92CFC8B}" type="presOf" srcId="{B95174F4-C9BE-4141-94DD-F5DC089C090B}" destId="{AF63A844-8509-49FB-9716-28E16F6E6F3E}" srcOrd="1" destOrd="0" presId="urn:microsoft.com/office/officeart/2005/8/layout/hProcess7"/>
    <dgm:cxn modelId="{82FB35FE-084F-4072-A102-3C9E04F472F3}" srcId="{99AF7FEF-6124-4150-BBA4-289FABDFC863}" destId="{63B246ED-187E-404B-8139-562E5FFAEEFE}" srcOrd="2" destOrd="0" parTransId="{5FAC6EFF-395C-467A-9C51-F1765F927FAD}" sibTransId="{0604173F-BCBD-4F66-8656-2A0BB70C4E70}"/>
    <dgm:cxn modelId="{8A096774-5B35-427B-8E4F-3527C4C4C96F}" type="presOf" srcId="{561C442A-D299-4E6C-890B-A66291A2D118}" destId="{0F247EEC-E71E-4C91-B0F8-CFB26A23E58D}" srcOrd="1" destOrd="0" presId="urn:microsoft.com/office/officeart/2005/8/layout/hProcess7"/>
    <dgm:cxn modelId="{8233520F-149D-4306-A743-C0A7A514A5C7}" srcId="{99AF7FEF-6124-4150-BBA4-289FABDFC863}" destId="{561C442A-D299-4E6C-890B-A66291A2D118}" srcOrd="3" destOrd="0" parTransId="{EA923A7B-939E-4363-9B61-12B4D641D99D}" sibTransId="{64F4F6FD-E397-4518-A81A-EC1FC96F7765}"/>
    <dgm:cxn modelId="{C3FF6774-2383-4BEC-81E2-04F9802B7012}" type="presOf" srcId="{63B246ED-187E-404B-8139-562E5FFAEEFE}" destId="{AC060713-4959-4085-A987-002C28D033F4}" srcOrd="0" destOrd="0" presId="urn:microsoft.com/office/officeart/2005/8/layout/hProcess7"/>
    <dgm:cxn modelId="{5B1CC3AF-6AF8-4BCE-BE42-A72A1246C38D}" type="presOf" srcId="{8C20FEA6-277F-4FC2-A530-13F38E612C13}" destId="{228E53D7-2B67-4EBA-A3EE-EB26C5B4EED3}" srcOrd="0" destOrd="0" presId="urn:microsoft.com/office/officeart/2005/8/layout/hProcess7"/>
    <dgm:cxn modelId="{A4FA3F53-E893-45DA-A7AE-C0CE78991CBE}" type="presParOf" srcId="{9077F789-55CE-4FE3-BDAF-43E091623C38}" destId="{DD3B7516-6EBD-4E5A-A558-20652858FB80}" srcOrd="0" destOrd="0" presId="urn:microsoft.com/office/officeart/2005/8/layout/hProcess7"/>
    <dgm:cxn modelId="{3D9D6E85-622D-493D-99E0-0B61F7DC982F}" type="presParOf" srcId="{DD3B7516-6EBD-4E5A-A558-20652858FB80}" destId="{9CAC66CB-2EF0-4B44-AEDC-14A4269EA37A}" srcOrd="0" destOrd="0" presId="urn:microsoft.com/office/officeart/2005/8/layout/hProcess7"/>
    <dgm:cxn modelId="{C3CE8DEF-D37D-43F7-8AB2-1DBF048E2262}" type="presParOf" srcId="{DD3B7516-6EBD-4E5A-A558-20652858FB80}" destId="{AF63A844-8509-49FB-9716-28E16F6E6F3E}" srcOrd="1" destOrd="0" presId="urn:microsoft.com/office/officeart/2005/8/layout/hProcess7"/>
    <dgm:cxn modelId="{CB661A09-FCE0-45D5-BCCD-546057472D73}" type="presParOf" srcId="{DD3B7516-6EBD-4E5A-A558-20652858FB80}" destId="{0F84F915-ACB0-42C0-9640-8E21858E4483}" srcOrd="2" destOrd="0" presId="urn:microsoft.com/office/officeart/2005/8/layout/hProcess7"/>
    <dgm:cxn modelId="{19FA05B9-4120-4860-A4C5-E05300E82147}" type="presParOf" srcId="{9077F789-55CE-4FE3-BDAF-43E091623C38}" destId="{C2AD1D64-A12B-4870-BFFE-1D99CF66C121}" srcOrd="1" destOrd="0" presId="urn:microsoft.com/office/officeart/2005/8/layout/hProcess7"/>
    <dgm:cxn modelId="{AEDE353D-33D2-49A3-91B2-7448481B476F}" type="presParOf" srcId="{9077F789-55CE-4FE3-BDAF-43E091623C38}" destId="{C7C8AA54-CA1F-4B23-9876-84FB4457162E}" srcOrd="2" destOrd="0" presId="urn:microsoft.com/office/officeart/2005/8/layout/hProcess7"/>
    <dgm:cxn modelId="{1FD87694-C9CC-4ACC-A83C-E529282D3046}" type="presParOf" srcId="{C7C8AA54-CA1F-4B23-9876-84FB4457162E}" destId="{E60C0AC2-B68D-42A3-B720-5AFDCCAE012B}" srcOrd="0" destOrd="0" presId="urn:microsoft.com/office/officeart/2005/8/layout/hProcess7"/>
    <dgm:cxn modelId="{C8988EAA-6A98-435C-A344-2C1C559BFF0C}" type="presParOf" srcId="{C7C8AA54-CA1F-4B23-9876-84FB4457162E}" destId="{EC1BE446-49DE-4FB1-9543-80C6223CBC63}" srcOrd="1" destOrd="0" presId="urn:microsoft.com/office/officeart/2005/8/layout/hProcess7"/>
    <dgm:cxn modelId="{669A26DE-D3F2-4F6E-88D9-C98963C75B4B}" type="presParOf" srcId="{C7C8AA54-CA1F-4B23-9876-84FB4457162E}" destId="{6ABF2E99-92C9-4533-BD94-64896D836D34}" srcOrd="2" destOrd="0" presId="urn:microsoft.com/office/officeart/2005/8/layout/hProcess7"/>
    <dgm:cxn modelId="{7F970998-4012-4641-9906-EFB182F85563}" type="presParOf" srcId="{9077F789-55CE-4FE3-BDAF-43E091623C38}" destId="{4EA7CFC8-BD20-4FD2-A2D6-7D179B448A8C}" srcOrd="3" destOrd="0" presId="urn:microsoft.com/office/officeart/2005/8/layout/hProcess7"/>
    <dgm:cxn modelId="{487713D4-241F-4035-B4FB-E6EC08170BBB}" type="presParOf" srcId="{9077F789-55CE-4FE3-BDAF-43E091623C38}" destId="{F765D81B-F42E-4DFC-ABF1-8F1836E66375}" srcOrd="4" destOrd="0" presId="urn:microsoft.com/office/officeart/2005/8/layout/hProcess7"/>
    <dgm:cxn modelId="{68954DD9-7CEA-44A6-B68C-DF919C588509}" type="presParOf" srcId="{F765D81B-F42E-4DFC-ABF1-8F1836E66375}" destId="{17898F18-520C-4758-9EA9-6B55F559AEB4}" srcOrd="0" destOrd="0" presId="urn:microsoft.com/office/officeart/2005/8/layout/hProcess7"/>
    <dgm:cxn modelId="{5A99EF7C-90CC-4336-A126-F127B949DD0C}" type="presParOf" srcId="{F765D81B-F42E-4DFC-ABF1-8F1836E66375}" destId="{7E22431A-E7F3-4469-8103-393A6130C350}" srcOrd="1" destOrd="0" presId="urn:microsoft.com/office/officeart/2005/8/layout/hProcess7"/>
    <dgm:cxn modelId="{A0287E2F-9EBC-4F38-A512-B3BA8A487B9D}" type="presParOf" srcId="{F765D81B-F42E-4DFC-ABF1-8F1836E66375}" destId="{228E53D7-2B67-4EBA-A3EE-EB26C5B4EED3}" srcOrd="2" destOrd="0" presId="urn:microsoft.com/office/officeart/2005/8/layout/hProcess7"/>
    <dgm:cxn modelId="{6CF44DC0-2DA7-494A-8C20-E7FBE5E864D4}" type="presParOf" srcId="{9077F789-55CE-4FE3-BDAF-43E091623C38}" destId="{5743E31F-3E61-4882-8803-588E243C3F9C}" srcOrd="5" destOrd="0" presId="urn:microsoft.com/office/officeart/2005/8/layout/hProcess7"/>
    <dgm:cxn modelId="{02F1607B-A647-4B9B-AD27-A74F326F2526}" type="presParOf" srcId="{9077F789-55CE-4FE3-BDAF-43E091623C38}" destId="{11C247D8-9527-4914-AEF8-CEDCB0B654FE}" srcOrd="6" destOrd="0" presId="urn:microsoft.com/office/officeart/2005/8/layout/hProcess7"/>
    <dgm:cxn modelId="{80ACC025-76F6-4CCE-BD70-55C2EE4AED0D}" type="presParOf" srcId="{11C247D8-9527-4914-AEF8-CEDCB0B654FE}" destId="{9464685E-CBE9-4C31-9F93-A86106F6C9E3}" srcOrd="0" destOrd="0" presId="urn:microsoft.com/office/officeart/2005/8/layout/hProcess7"/>
    <dgm:cxn modelId="{D9049B12-0904-4611-A06D-BB7EB634EFE8}" type="presParOf" srcId="{11C247D8-9527-4914-AEF8-CEDCB0B654FE}" destId="{07CFACFB-DBC9-40E9-B372-D4D3F156186A}" srcOrd="1" destOrd="0" presId="urn:microsoft.com/office/officeart/2005/8/layout/hProcess7"/>
    <dgm:cxn modelId="{5C7BE7EB-CAE3-408A-88A8-F20270DB90CA}" type="presParOf" srcId="{11C247D8-9527-4914-AEF8-CEDCB0B654FE}" destId="{CC4A168F-7D65-45FF-B9CC-D7D8E1129743}" srcOrd="2" destOrd="0" presId="urn:microsoft.com/office/officeart/2005/8/layout/hProcess7"/>
    <dgm:cxn modelId="{585E62DE-215F-4901-8D2B-2810C8380EC2}" type="presParOf" srcId="{9077F789-55CE-4FE3-BDAF-43E091623C38}" destId="{4ABBE3E0-4E17-4E13-9EB1-3ACAD394D3AF}" srcOrd="7" destOrd="0" presId="urn:microsoft.com/office/officeart/2005/8/layout/hProcess7"/>
    <dgm:cxn modelId="{C5A00BBE-6442-434B-A8D3-B57F8E95B6C4}" type="presParOf" srcId="{9077F789-55CE-4FE3-BDAF-43E091623C38}" destId="{9CD9CE3C-39D2-4CB2-BD8C-F8D443919212}" srcOrd="8" destOrd="0" presId="urn:microsoft.com/office/officeart/2005/8/layout/hProcess7"/>
    <dgm:cxn modelId="{7EDB1CC1-FEEA-4F3E-8D1C-02B854B0F59F}" type="presParOf" srcId="{9CD9CE3C-39D2-4CB2-BD8C-F8D443919212}" destId="{AC060713-4959-4085-A987-002C28D033F4}" srcOrd="0" destOrd="0" presId="urn:microsoft.com/office/officeart/2005/8/layout/hProcess7"/>
    <dgm:cxn modelId="{1B162D73-5EB4-41B2-AE15-4F9665659514}" type="presParOf" srcId="{9CD9CE3C-39D2-4CB2-BD8C-F8D443919212}" destId="{E3C69B27-7042-4652-AE8A-FB69FAC4174A}" srcOrd="1" destOrd="0" presId="urn:microsoft.com/office/officeart/2005/8/layout/hProcess7"/>
    <dgm:cxn modelId="{9E96425A-6E1B-4455-9E18-B5A0C9F9D368}" type="presParOf" srcId="{9CD9CE3C-39D2-4CB2-BD8C-F8D443919212}" destId="{41AB8401-B48A-4DBE-A742-B602ECA1BBFC}" srcOrd="2" destOrd="0" presId="urn:microsoft.com/office/officeart/2005/8/layout/hProcess7"/>
    <dgm:cxn modelId="{7A54DC28-F13B-42A3-9096-B62F34FBF3BB}" type="presParOf" srcId="{9077F789-55CE-4FE3-BDAF-43E091623C38}" destId="{E5CEAE1B-3659-446C-9858-148F199CAC0F}" srcOrd="9" destOrd="0" presId="urn:microsoft.com/office/officeart/2005/8/layout/hProcess7"/>
    <dgm:cxn modelId="{87F532F7-CCC8-46AA-86F3-B6E21FED5B00}" type="presParOf" srcId="{9077F789-55CE-4FE3-BDAF-43E091623C38}" destId="{17AE4B7C-551B-4CB6-8AD5-5D35C9592C4C}" srcOrd="10" destOrd="0" presId="urn:microsoft.com/office/officeart/2005/8/layout/hProcess7"/>
    <dgm:cxn modelId="{DA9E789F-53CC-4A0B-97D2-76787E62721C}" type="presParOf" srcId="{17AE4B7C-551B-4CB6-8AD5-5D35C9592C4C}" destId="{8068E727-F876-493B-929C-BF670478637E}" srcOrd="0" destOrd="0" presId="urn:microsoft.com/office/officeart/2005/8/layout/hProcess7"/>
    <dgm:cxn modelId="{6CE85C3E-CE2A-49E0-8F0A-302690BCA9A3}" type="presParOf" srcId="{17AE4B7C-551B-4CB6-8AD5-5D35C9592C4C}" destId="{6936BEE0-341A-4B9A-B479-52974629762A}" srcOrd="1" destOrd="0" presId="urn:microsoft.com/office/officeart/2005/8/layout/hProcess7"/>
    <dgm:cxn modelId="{AF495A0A-8196-49C3-B7FA-D4344DA16DC0}" type="presParOf" srcId="{17AE4B7C-551B-4CB6-8AD5-5D35C9592C4C}" destId="{8B8E70FE-B399-43EA-A9EA-7231468D7404}" srcOrd="2" destOrd="0" presId="urn:microsoft.com/office/officeart/2005/8/layout/hProcess7"/>
    <dgm:cxn modelId="{8379209A-3873-4C07-BC30-917234D7E89B}" type="presParOf" srcId="{9077F789-55CE-4FE3-BDAF-43E091623C38}" destId="{9083FFD0-7415-46CD-A909-9127CFDE4821}" srcOrd="11" destOrd="0" presId="urn:microsoft.com/office/officeart/2005/8/layout/hProcess7"/>
    <dgm:cxn modelId="{54AE523E-0A93-4A7A-8D47-EB3B9AC832A1}" type="presParOf" srcId="{9077F789-55CE-4FE3-BDAF-43E091623C38}" destId="{81E7CF2E-E3A4-4BB5-973F-BD821BC6DC78}" srcOrd="12" destOrd="0" presId="urn:microsoft.com/office/officeart/2005/8/layout/hProcess7"/>
    <dgm:cxn modelId="{C0A5BCFC-E124-4862-96B3-88A6A72C767D}" type="presParOf" srcId="{81E7CF2E-E3A4-4BB5-973F-BD821BC6DC78}" destId="{5CA7A732-2CC5-4C4B-B21C-67B7891AAFC6}" srcOrd="0" destOrd="0" presId="urn:microsoft.com/office/officeart/2005/8/layout/hProcess7"/>
    <dgm:cxn modelId="{6FF4D3C7-3B27-4757-ADFB-4C426D8347C4}" type="presParOf" srcId="{81E7CF2E-E3A4-4BB5-973F-BD821BC6DC78}" destId="{0F247EEC-E71E-4C91-B0F8-CFB26A23E58D}" srcOrd="1" destOrd="0" presId="urn:microsoft.com/office/officeart/2005/8/layout/hProcess7"/>
    <dgm:cxn modelId="{5DFF0934-F26B-4319-805C-F866F668B3DA}" type="presParOf" srcId="{81E7CF2E-E3A4-4BB5-973F-BD821BC6DC78}" destId="{A1B3EE1E-E704-40D9-9C8D-5144C3660521}"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AF7FEF-6124-4150-BBA4-289FABDFC863}" type="doc">
      <dgm:prSet loTypeId="urn:microsoft.com/office/officeart/2005/8/layout/hProcess7" loCatId="list" qsTypeId="urn:microsoft.com/office/officeart/2005/8/quickstyle/simple4" qsCatId="simple" csTypeId="urn:microsoft.com/office/officeart/2005/8/colors/colorful1" csCatId="colorful" phldr="1"/>
      <dgm:spPr/>
      <dgm:t>
        <a:bodyPr/>
        <a:lstStyle/>
        <a:p>
          <a:endParaRPr lang="zh-CN" altLang="en-US"/>
        </a:p>
      </dgm:t>
    </dgm:pt>
    <dgm:pt modelId="{B95174F4-C9BE-4141-94DD-F5DC089C090B}">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半成品库</a:t>
          </a:r>
          <a:endParaRPr lang="zh-CN" altLang="en-US" sz="3200" dirty="0">
            <a:latin typeface="微软雅黑" panose="020B0503020204020204" pitchFamily="34" charset="-122"/>
            <a:ea typeface="微软雅黑" panose="020B0503020204020204" pitchFamily="34" charset="-122"/>
          </a:endParaRPr>
        </a:p>
      </dgm:t>
    </dgm:pt>
    <dgm:pt modelId="{7C04AD3A-5547-485E-8CF0-8CEF04026C7F}" type="parTrans" cxnId="{A278340A-7FA9-4AF3-B0A6-41DD953DABD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87851D94-72DA-4CC7-889C-B23B3B5B8107}" type="sibTrans" cxnId="{A278340A-7FA9-4AF3-B0A6-41DD953DABD8}">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EA47AC8-835A-4D99-8258-CA2CED4FF387}">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成品仓库</a:t>
          </a:r>
          <a:endParaRPr lang="zh-CN" altLang="en-US" sz="3200" dirty="0">
            <a:latin typeface="微软雅黑" panose="020B0503020204020204" pitchFamily="34" charset="-122"/>
            <a:ea typeface="微软雅黑" panose="020B0503020204020204" pitchFamily="34" charset="-122"/>
          </a:endParaRPr>
        </a:p>
      </dgm:t>
    </dgm:pt>
    <dgm:pt modelId="{A1252FDA-0123-4F27-93A9-86ACCF3C41CB}" type="parTrans" cxnId="{2992A93E-39CB-4AB5-A8AF-6ABCC0A5DBD5}">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32FBD13B-6572-45F8-9BF9-C46E2B9089B4}" type="sibTrans" cxnId="{2992A93E-39CB-4AB5-A8AF-6ABCC0A5DBD5}">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63B246ED-187E-404B-8139-562E5FFAEEFE}">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产品管理</a:t>
          </a:r>
          <a:endParaRPr lang="zh-CN" altLang="en-US" sz="3200" dirty="0">
            <a:latin typeface="微软雅黑" panose="020B0503020204020204" pitchFamily="34" charset="-122"/>
            <a:ea typeface="微软雅黑" panose="020B0503020204020204" pitchFamily="34" charset="-122"/>
          </a:endParaRPr>
        </a:p>
      </dgm:t>
    </dgm:pt>
    <dgm:pt modelId="{5FAC6EFF-395C-467A-9C51-F1765F927FAD}" type="parTrans" cxnId="{82FB35FE-084F-4072-A102-3C9E04F472F3}">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604173F-BCBD-4F66-8656-2A0BB70C4E70}" type="sibTrans" cxnId="{82FB35FE-084F-4072-A102-3C9E04F472F3}">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9077F789-55CE-4FE3-BDAF-43E091623C38}" type="pres">
      <dgm:prSet presAssocID="{99AF7FEF-6124-4150-BBA4-289FABDFC863}" presName="Name0" presStyleCnt="0">
        <dgm:presLayoutVars>
          <dgm:dir/>
          <dgm:animLvl val="lvl"/>
          <dgm:resizeHandles val="exact"/>
        </dgm:presLayoutVars>
      </dgm:prSet>
      <dgm:spPr/>
      <dgm:t>
        <a:bodyPr/>
        <a:lstStyle/>
        <a:p>
          <a:endParaRPr lang="zh-CN" altLang="en-US"/>
        </a:p>
      </dgm:t>
    </dgm:pt>
    <dgm:pt modelId="{DD3B7516-6EBD-4E5A-A558-20652858FB80}" type="pres">
      <dgm:prSet presAssocID="{B95174F4-C9BE-4141-94DD-F5DC089C090B}" presName="compositeNode" presStyleCnt="0">
        <dgm:presLayoutVars>
          <dgm:bulletEnabled val="1"/>
        </dgm:presLayoutVars>
      </dgm:prSet>
      <dgm:spPr/>
      <dgm:t>
        <a:bodyPr/>
        <a:lstStyle/>
        <a:p>
          <a:endParaRPr lang="zh-CN" altLang="en-US"/>
        </a:p>
      </dgm:t>
    </dgm:pt>
    <dgm:pt modelId="{9CAC66CB-2EF0-4B44-AEDC-14A4269EA37A}" type="pres">
      <dgm:prSet presAssocID="{B95174F4-C9BE-4141-94DD-F5DC089C090B}" presName="bgRect" presStyleLbl="node1" presStyleIdx="0" presStyleCnt="3" custLinFactNeighborX="-23" custLinFactNeighborY="-261"/>
      <dgm:spPr/>
      <dgm:t>
        <a:bodyPr/>
        <a:lstStyle/>
        <a:p>
          <a:endParaRPr lang="zh-CN" altLang="en-US"/>
        </a:p>
      </dgm:t>
    </dgm:pt>
    <dgm:pt modelId="{AF63A844-8509-49FB-9716-28E16F6E6F3E}" type="pres">
      <dgm:prSet presAssocID="{B95174F4-C9BE-4141-94DD-F5DC089C090B}" presName="parentNode" presStyleLbl="node1" presStyleIdx="0" presStyleCnt="3">
        <dgm:presLayoutVars>
          <dgm:chMax val="0"/>
          <dgm:bulletEnabled val="1"/>
        </dgm:presLayoutVars>
      </dgm:prSet>
      <dgm:spPr/>
      <dgm:t>
        <a:bodyPr/>
        <a:lstStyle/>
        <a:p>
          <a:endParaRPr lang="zh-CN" altLang="en-US"/>
        </a:p>
      </dgm:t>
    </dgm:pt>
    <dgm:pt modelId="{C2AD1D64-A12B-4870-BFFE-1D99CF66C121}" type="pres">
      <dgm:prSet presAssocID="{87851D94-72DA-4CC7-889C-B23B3B5B8107}" presName="hSp" presStyleCnt="0"/>
      <dgm:spPr/>
      <dgm:t>
        <a:bodyPr/>
        <a:lstStyle/>
        <a:p>
          <a:endParaRPr lang="zh-CN" altLang="en-US"/>
        </a:p>
      </dgm:t>
    </dgm:pt>
    <dgm:pt modelId="{C7C8AA54-CA1F-4B23-9876-84FB4457162E}" type="pres">
      <dgm:prSet presAssocID="{87851D94-72DA-4CC7-889C-B23B3B5B8107}" presName="vProcSp" presStyleCnt="0"/>
      <dgm:spPr/>
      <dgm:t>
        <a:bodyPr/>
        <a:lstStyle/>
        <a:p>
          <a:endParaRPr lang="zh-CN" altLang="en-US"/>
        </a:p>
      </dgm:t>
    </dgm:pt>
    <dgm:pt modelId="{E60C0AC2-B68D-42A3-B720-5AFDCCAE012B}" type="pres">
      <dgm:prSet presAssocID="{87851D94-72DA-4CC7-889C-B23B3B5B8107}" presName="vSp1" presStyleCnt="0"/>
      <dgm:spPr/>
      <dgm:t>
        <a:bodyPr/>
        <a:lstStyle/>
        <a:p>
          <a:endParaRPr lang="zh-CN" altLang="en-US"/>
        </a:p>
      </dgm:t>
    </dgm:pt>
    <dgm:pt modelId="{EC1BE446-49DE-4FB1-9543-80C6223CBC63}" type="pres">
      <dgm:prSet presAssocID="{87851D94-72DA-4CC7-889C-B23B3B5B8107}" presName="simulatedConn" presStyleLbl="solidFgAcc1" presStyleIdx="0" presStyleCnt="2"/>
      <dgm:spPr/>
      <dgm:t>
        <a:bodyPr/>
        <a:lstStyle/>
        <a:p>
          <a:endParaRPr lang="zh-CN" altLang="en-US"/>
        </a:p>
      </dgm:t>
    </dgm:pt>
    <dgm:pt modelId="{6ABF2E99-92C9-4533-BD94-64896D836D34}" type="pres">
      <dgm:prSet presAssocID="{87851D94-72DA-4CC7-889C-B23B3B5B8107}" presName="vSp2" presStyleCnt="0"/>
      <dgm:spPr/>
      <dgm:t>
        <a:bodyPr/>
        <a:lstStyle/>
        <a:p>
          <a:endParaRPr lang="zh-CN" altLang="en-US"/>
        </a:p>
      </dgm:t>
    </dgm:pt>
    <dgm:pt modelId="{4EA7CFC8-BD20-4FD2-A2D6-7D179B448A8C}" type="pres">
      <dgm:prSet presAssocID="{87851D94-72DA-4CC7-889C-B23B3B5B8107}" presName="sibTrans" presStyleCnt="0"/>
      <dgm:spPr/>
      <dgm:t>
        <a:bodyPr/>
        <a:lstStyle/>
        <a:p>
          <a:endParaRPr lang="zh-CN" altLang="en-US"/>
        </a:p>
      </dgm:t>
    </dgm:pt>
    <dgm:pt modelId="{F765D81B-F42E-4DFC-ABF1-8F1836E66375}" type="pres">
      <dgm:prSet presAssocID="{0EA47AC8-835A-4D99-8258-CA2CED4FF387}" presName="compositeNode" presStyleCnt="0">
        <dgm:presLayoutVars>
          <dgm:bulletEnabled val="1"/>
        </dgm:presLayoutVars>
      </dgm:prSet>
      <dgm:spPr/>
      <dgm:t>
        <a:bodyPr/>
        <a:lstStyle/>
        <a:p>
          <a:endParaRPr lang="zh-CN" altLang="en-US"/>
        </a:p>
      </dgm:t>
    </dgm:pt>
    <dgm:pt modelId="{17898F18-520C-4758-9EA9-6B55F559AEB4}" type="pres">
      <dgm:prSet presAssocID="{0EA47AC8-835A-4D99-8258-CA2CED4FF387}" presName="bgRect" presStyleLbl="node1" presStyleIdx="1" presStyleCnt="3"/>
      <dgm:spPr/>
      <dgm:t>
        <a:bodyPr/>
        <a:lstStyle/>
        <a:p>
          <a:endParaRPr lang="zh-CN" altLang="en-US"/>
        </a:p>
      </dgm:t>
    </dgm:pt>
    <dgm:pt modelId="{7E22431A-E7F3-4469-8103-393A6130C350}" type="pres">
      <dgm:prSet presAssocID="{0EA47AC8-835A-4D99-8258-CA2CED4FF387}" presName="parentNode" presStyleLbl="node1" presStyleIdx="1" presStyleCnt="3">
        <dgm:presLayoutVars>
          <dgm:chMax val="0"/>
          <dgm:bulletEnabled val="1"/>
        </dgm:presLayoutVars>
      </dgm:prSet>
      <dgm:spPr/>
      <dgm:t>
        <a:bodyPr/>
        <a:lstStyle/>
        <a:p>
          <a:endParaRPr lang="zh-CN" altLang="en-US"/>
        </a:p>
      </dgm:t>
    </dgm:pt>
    <dgm:pt modelId="{5743E31F-3E61-4882-8803-588E243C3F9C}" type="pres">
      <dgm:prSet presAssocID="{32FBD13B-6572-45F8-9BF9-C46E2B9089B4}" presName="hSp" presStyleCnt="0"/>
      <dgm:spPr/>
      <dgm:t>
        <a:bodyPr/>
        <a:lstStyle/>
        <a:p>
          <a:endParaRPr lang="zh-CN" altLang="en-US"/>
        </a:p>
      </dgm:t>
    </dgm:pt>
    <dgm:pt modelId="{11C247D8-9527-4914-AEF8-CEDCB0B654FE}" type="pres">
      <dgm:prSet presAssocID="{32FBD13B-6572-45F8-9BF9-C46E2B9089B4}" presName="vProcSp" presStyleCnt="0"/>
      <dgm:spPr/>
      <dgm:t>
        <a:bodyPr/>
        <a:lstStyle/>
        <a:p>
          <a:endParaRPr lang="zh-CN" altLang="en-US"/>
        </a:p>
      </dgm:t>
    </dgm:pt>
    <dgm:pt modelId="{9464685E-CBE9-4C31-9F93-A86106F6C9E3}" type="pres">
      <dgm:prSet presAssocID="{32FBD13B-6572-45F8-9BF9-C46E2B9089B4}" presName="vSp1" presStyleCnt="0"/>
      <dgm:spPr/>
      <dgm:t>
        <a:bodyPr/>
        <a:lstStyle/>
        <a:p>
          <a:endParaRPr lang="zh-CN" altLang="en-US"/>
        </a:p>
      </dgm:t>
    </dgm:pt>
    <dgm:pt modelId="{07CFACFB-DBC9-40E9-B372-D4D3F156186A}" type="pres">
      <dgm:prSet presAssocID="{32FBD13B-6572-45F8-9BF9-C46E2B9089B4}" presName="simulatedConn" presStyleLbl="solidFgAcc1" presStyleIdx="1" presStyleCnt="2"/>
      <dgm:spPr/>
      <dgm:t>
        <a:bodyPr/>
        <a:lstStyle/>
        <a:p>
          <a:endParaRPr lang="zh-CN" altLang="en-US"/>
        </a:p>
      </dgm:t>
    </dgm:pt>
    <dgm:pt modelId="{CC4A168F-7D65-45FF-B9CC-D7D8E1129743}" type="pres">
      <dgm:prSet presAssocID="{32FBD13B-6572-45F8-9BF9-C46E2B9089B4}" presName="vSp2" presStyleCnt="0"/>
      <dgm:spPr/>
      <dgm:t>
        <a:bodyPr/>
        <a:lstStyle/>
        <a:p>
          <a:endParaRPr lang="zh-CN" altLang="en-US"/>
        </a:p>
      </dgm:t>
    </dgm:pt>
    <dgm:pt modelId="{4ABBE3E0-4E17-4E13-9EB1-3ACAD394D3AF}" type="pres">
      <dgm:prSet presAssocID="{32FBD13B-6572-45F8-9BF9-C46E2B9089B4}" presName="sibTrans" presStyleCnt="0"/>
      <dgm:spPr/>
      <dgm:t>
        <a:bodyPr/>
        <a:lstStyle/>
        <a:p>
          <a:endParaRPr lang="zh-CN" altLang="en-US"/>
        </a:p>
      </dgm:t>
    </dgm:pt>
    <dgm:pt modelId="{9CD9CE3C-39D2-4CB2-BD8C-F8D443919212}" type="pres">
      <dgm:prSet presAssocID="{63B246ED-187E-404B-8139-562E5FFAEEFE}" presName="compositeNode" presStyleCnt="0">
        <dgm:presLayoutVars>
          <dgm:bulletEnabled val="1"/>
        </dgm:presLayoutVars>
      </dgm:prSet>
      <dgm:spPr/>
      <dgm:t>
        <a:bodyPr/>
        <a:lstStyle/>
        <a:p>
          <a:endParaRPr lang="zh-CN" altLang="en-US"/>
        </a:p>
      </dgm:t>
    </dgm:pt>
    <dgm:pt modelId="{AC060713-4959-4085-A987-002C28D033F4}" type="pres">
      <dgm:prSet presAssocID="{63B246ED-187E-404B-8139-562E5FFAEEFE}" presName="bgRect" presStyleLbl="node1" presStyleIdx="2" presStyleCnt="3"/>
      <dgm:spPr/>
      <dgm:t>
        <a:bodyPr/>
        <a:lstStyle/>
        <a:p>
          <a:endParaRPr lang="zh-CN" altLang="en-US"/>
        </a:p>
      </dgm:t>
    </dgm:pt>
    <dgm:pt modelId="{E3C69B27-7042-4652-AE8A-FB69FAC4174A}" type="pres">
      <dgm:prSet presAssocID="{63B246ED-187E-404B-8139-562E5FFAEEFE}" presName="parentNode" presStyleLbl="node1" presStyleIdx="2" presStyleCnt="3">
        <dgm:presLayoutVars>
          <dgm:chMax val="0"/>
          <dgm:bulletEnabled val="1"/>
        </dgm:presLayoutVars>
      </dgm:prSet>
      <dgm:spPr/>
      <dgm:t>
        <a:bodyPr/>
        <a:lstStyle/>
        <a:p>
          <a:endParaRPr lang="zh-CN" altLang="en-US"/>
        </a:p>
      </dgm:t>
    </dgm:pt>
  </dgm:ptLst>
  <dgm:cxnLst>
    <dgm:cxn modelId="{919BDCD1-92BF-43C9-90CE-CED1A3F85C57}" type="presOf" srcId="{63B246ED-187E-404B-8139-562E5FFAEEFE}" destId="{AC060713-4959-4085-A987-002C28D033F4}" srcOrd="0" destOrd="0" presId="urn:microsoft.com/office/officeart/2005/8/layout/hProcess7"/>
    <dgm:cxn modelId="{4E88CB97-9A62-4002-8486-329AA897EECE}" type="presOf" srcId="{0EA47AC8-835A-4D99-8258-CA2CED4FF387}" destId="{7E22431A-E7F3-4469-8103-393A6130C350}" srcOrd="1" destOrd="0" presId="urn:microsoft.com/office/officeart/2005/8/layout/hProcess7"/>
    <dgm:cxn modelId="{4091E639-7884-4474-9AA2-19C124378432}" type="presOf" srcId="{99AF7FEF-6124-4150-BBA4-289FABDFC863}" destId="{9077F789-55CE-4FE3-BDAF-43E091623C38}" srcOrd="0" destOrd="0" presId="urn:microsoft.com/office/officeart/2005/8/layout/hProcess7"/>
    <dgm:cxn modelId="{984F59E5-9682-4B45-8F42-EA206F6301C9}" type="presOf" srcId="{0EA47AC8-835A-4D99-8258-CA2CED4FF387}" destId="{17898F18-520C-4758-9EA9-6B55F559AEB4}" srcOrd="0" destOrd="0" presId="urn:microsoft.com/office/officeart/2005/8/layout/hProcess7"/>
    <dgm:cxn modelId="{2992A93E-39CB-4AB5-A8AF-6ABCC0A5DBD5}" srcId="{99AF7FEF-6124-4150-BBA4-289FABDFC863}" destId="{0EA47AC8-835A-4D99-8258-CA2CED4FF387}" srcOrd="1" destOrd="0" parTransId="{A1252FDA-0123-4F27-93A9-86ACCF3C41CB}" sibTransId="{32FBD13B-6572-45F8-9BF9-C46E2B9089B4}"/>
    <dgm:cxn modelId="{96EEC394-4536-4BD7-BFAC-8B48326B8856}" type="presOf" srcId="{B95174F4-C9BE-4141-94DD-F5DC089C090B}" destId="{9CAC66CB-2EF0-4B44-AEDC-14A4269EA37A}" srcOrd="0" destOrd="0" presId="urn:microsoft.com/office/officeart/2005/8/layout/hProcess7"/>
    <dgm:cxn modelId="{82FB35FE-084F-4072-A102-3C9E04F472F3}" srcId="{99AF7FEF-6124-4150-BBA4-289FABDFC863}" destId="{63B246ED-187E-404B-8139-562E5FFAEEFE}" srcOrd="2" destOrd="0" parTransId="{5FAC6EFF-395C-467A-9C51-F1765F927FAD}" sibTransId="{0604173F-BCBD-4F66-8656-2A0BB70C4E70}"/>
    <dgm:cxn modelId="{44376C0F-ED1C-4E14-B211-90DBDB3BF200}" type="presOf" srcId="{63B246ED-187E-404B-8139-562E5FFAEEFE}" destId="{E3C69B27-7042-4652-AE8A-FB69FAC4174A}" srcOrd="1" destOrd="0" presId="urn:microsoft.com/office/officeart/2005/8/layout/hProcess7"/>
    <dgm:cxn modelId="{A278340A-7FA9-4AF3-B0A6-41DD953DABD8}" srcId="{99AF7FEF-6124-4150-BBA4-289FABDFC863}" destId="{B95174F4-C9BE-4141-94DD-F5DC089C090B}" srcOrd="0" destOrd="0" parTransId="{7C04AD3A-5547-485E-8CF0-8CEF04026C7F}" sibTransId="{87851D94-72DA-4CC7-889C-B23B3B5B8107}"/>
    <dgm:cxn modelId="{61A5A0AF-0D3F-4FFE-B798-80290A71F6BC}" type="presOf" srcId="{B95174F4-C9BE-4141-94DD-F5DC089C090B}" destId="{AF63A844-8509-49FB-9716-28E16F6E6F3E}" srcOrd="1" destOrd="0" presId="urn:microsoft.com/office/officeart/2005/8/layout/hProcess7"/>
    <dgm:cxn modelId="{ED30F9E2-BE08-4BC7-B347-09B194A2481F}" type="presParOf" srcId="{9077F789-55CE-4FE3-BDAF-43E091623C38}" destId="{DD3B7516-6EBD-4E5A-A558-20652858FB80}" srcOrd="0" destOrd="0" presId="urn:microsoft.com/office/officeart/2005/8/layout/hProcess7"/>
    <dgm:cxn modelId="{BAC3CF23-6B38-44A8-BC82-2D9919801347}" type="presParOf" srcId="{DD3B7516-6EBD-4E5A-A558-20652858FB80}" destId="{9CAC66CB-2EF0-4B44-AEDC-14A4269EA37A}" srcOrd="0" destOrd="0" presId="urn:microsoft.com/office/officeart/2005/8/layout/hProcess7"/>
    <dgm:cxn modelId="{F54405B5-12C9-4933-BB11-44D0B353CAB8}" type="presParOf" srcId="{DD3B7516-6EBD-4E5A-A558-20652858FB80}" destId="{AF63A844-8509-49FB-9716-28E16F6E6F3E}" srcOrd="1" destOrd="0" presId="urn:microsoft.com/office/officeart/2005/8/layout/hProcess7"/>
    <dgm:cxn modelId="{CB319665-04AF-4ADC-ABF6-74D2B2375177}" type="presParOf" srcId="{9077F789-55CE-4FE3-BDAF-43E091623C38}" destId="{C2AD1D64-A12B-4870-BFFE-1D99CF66C121}" srcOrd="1" destOrd="0" presId="urn:microsoft.com/office/officeart/2005/8/layout/hProcess7"/>
    <dgm:cxn modelId="{079FE7A9-47AB-44A3-AD79-AEB561E97A9B}" type="presParOf" srcId="{9077F789-55CE-4FE3-BDAF-43E091623C38}" destId="{C7C8AA54-CA1F-4B23-9876-84FB4457162E}" srcOrd="2" destOrd="0" presId="urn:microsoft.com/office/officeart/2005/8/layout/hProcess7"/>
    <dgm:cxn modelId="{0E66B985-8A44-4D80-BFE1-894F25F3E1D9}" type="presParOf" srcId="{C7C8AA54-CA1F-4B23-9876-84FB4457162E}" destId="{E60C0AC2-B68D-42A3-B720-5AFDCCAE012B}" srcOrd="0" destOrd="0" presId="urn:microsoft.com/office/officeart/2005/8/layout/hProcess7"/>
    <dgm:cxn modelId="{6C99B05D-2685-4F56-89E5-C15762681E41}" type="presParOf" srcId="{C7C8AA54-CA1F-4B23-9876-84FB4457162E}" destId="{EC1BE446-49DE-4FB1-9543-80C6223CBC63}" srcOrd="1" destOrd="0" presId="urn:microsoft.com/office/officeart/2005/8/layout/hProcess7"/>
    <dgm:cxn modelId="{4E0C6560-F1D8-4F2E-BB5B-BEA4F854851D}" type="presParOf" srcId="{C7C8AA54-CA1F-4B23-9876-84FB4457162E}" destId="{6ABF2E99-92C9-4533-BD94-64896D836D34}" srcOrd="2" destOrd="0" presId="urn:microsoft.com/office/officeart/2005/8/layout/hProcess7"/>
    <dgm:cxn modelId="{76D1B1D5-D184-4C68-A00D-18BD2E8BCAA2}" type="presParOf" srcId="{9077F789-55CE-4FE3-BDAF-43E091623C38}" destId="{4EA7CFC8-BD20-4FD2-A2D6-7D179B448A8C}" srcOrd="3" destOrd="0" presId="urn:microsoft.com/office/officeart/2005/8/layout/hProcess7"/>
    <dgm:cxn modelId="{8C25735C-2B57-4DC9-BA44-8F2B8A300E3E}" type="presParOf" srcId="{9077F789-55CE-4FE3-BDAF-43E091623C38}" destId="{F765D81B-F42E-4DFC-ABF1-8F1836E66375}" srcOrd="4" destOrd="0" presId="urn:microsoft.com/office/officeart/2005/8/layout/hProcess7"/>
    <dgm:cxn modelId="{50859A7D-32BE-492C-AFB5-1542FEB04EB0}" type="presParOf" srcId="{F765D81B-F42E-4DFC-ABF1-8F1836E66375}" destId="{17898F18-520C-4758-9EA9-6B55F559AEB4}" srcOrd="0" destOrd="0" presId="urn:microsoft.com/office/officeart/2005/8/layout/hProcess7"/>
    <dgm:cxn modelId="{1A4B3736-26B8-490B-A622-2CE05A592759}" type="presParOf" srcId="{F765D81B-F42E-4DFC-ABF1-8F1836E66375}" destId="{7E22431A-E7F3-4469-8103-393A6130C350}" srcOrd="1" destOrd="0" presId="urn:microsoft.com/office/officeart/2005/8/layout/hProcess7"/>
    <dgm:cxn modelId="{B2BEBA58-32BB-4FB6-94B6-75D777864D63}" type="presParOf" srcId="{9077F789-55CE-4FE3-BDAF-43E091623C38}" destId="{5743E31F-3E61-4882-8803-588E243C3F9C}" srcOrd="5" destOrd="0" presId="urn:microsoft.com/office/officeart/2005/8/layout/hProcess7"/>
    <dgm:cxn modelId="{C9ACBE76-839A-4990-A5ED-16049A32233A}" type="presParOf" srcId="{9077F789-55CE-4FE3-BDAF-43E091623C38}" destId="{11C247D8-9527-4914-AEF8-CEDCB0B654FE}" srcOrd="6" destOrd="0" presId="urn:microsoft.com/office/officeart/2005/8/layout/hProcess7"/>
    <dgm:cxn modelId="{C251C325-BD06-4B53-80C1-0EF01E3D541F}" type="presParOf" srcId="{11C247D8-9527-4914-AEF8-CEDCB0B654FE}" destId="{9464685E-CBE9-4C31-9F93-A86106F6C9E3}" srcOrd="0" destOrd="0" presId="urn:microsoft.com/office/officeart/2005/8/layout/hProcess7"/>
    <dgm:cxn modelId="{0399DDE5-CAF1-4C1E-AC89-5281D53087EC}" type="presParOf" srcId="{11C247D8-9527-4914-AEF8-CEDCB0B654FE}" destId="{07CFACFB-DBC9-40E9-B372-D4D3F156186A}" srcOrd="1" destOrd="0" presId="urn:microsoft.com/office/officeart/2005/8/layout/hProcess7"/>
    <dgm:cxn modelId="{0871AD9F-9E76-45F3-BBEB-F19722D0152B}" type="presParOf" srcId="{11C247D8-9527-4914-AEF8-CEDCB0B654FE}" destId="{CC4A168F-7D65-45FF-B9CC-D7D8E1129743}" srcOrd="2" destOrd="0" presId="urn:microsoft.com/office/officeart/2005/8/layout/hProcess7"/>
    <dgm:cxn modelId="{40D04793-19DD-48CC-8E21-06E539A0DC28}" type="presParOf" srcId="{9077F789-55CE-4FE3-BDAF-43E091623C38}" destId="{4ABBE3E0-4E17-4E13-9EB1-3ACAD394D3AF}" srcOrd="7" destOrd="0" presId="urn:microsoft.com/office/officeart/2005/8/layout/hProcess7"/>
    <dgm:cxn modelId="{232EA6FC-0649-4EDF-8464-A09627058160}" type="presParOf" srcId="{9077F789-55CE-4FE3-BDAF-43E091623C38}" destId="{9CD9CE3C-39D2-4CB2-BD8C-F8D443919212}" srcOrd="8" destOrd="0" presId="urn:microsoft.com/office/officeart/2005/8/layout/hProcess7"/>
    <dgm:cxn modelId="{3C58F3C5-FFFF-4F86-B8B8-C3A712B04F92}" type="presParOf" srcId="{9CD9CE3C-39D2-4CB2-BD8C-F8D443919212}" destId="{AC060713-4959-4085-A987-002C28D033F4}" srcOrd="0" destOrd="0" presId="urn:microsoft.com/office/officeart/2005/8/layout/hProcess7"/>
    <dgm:cxn modelId="{3CEFA1A7-3A0C-41ED-A7A1-F43AFFDF55EE}" type="presParOf" srcId="{9CD9CE3C-39D2-4CB2-BD8C-F8D443919212}" destId="{E3C69B27-7042-4652-AE8A-FB69FAC4174A}" srcOrd="1"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7CE227-8D23-4099-B0B4-AA1CD6513ACB}" type="doc">
      <dgm:prSet loTypeId="urn:microsoft.com/office/officeart/2005/8/layout/radial2" loCatId="relationship" qsTypeId="urn:microsoft.com/office/officeart/2005/8/quickstyle/simple4" qsCatId="simple" csTypeId="urn:microsoft.com/office/officeart/2005/8/colors/colorful1" csCatId="colorful" phldr="1"/>
      <dgm:spPr/>
      <dgm:t>
        <a:bodyPr/>
        <a:lstStyle/>
        <a:p>
          <a:endParaRPr lang="zh-CN" altLang="en-US"/>
        </a:p>
      </dgm:t>
    </dgm:pt>
    <dgm:pt modelId="{54D178EB-72D4-4C5F-AF97-A6CFD54532AB}">
      <dgm:prSet phldrT="[文本]" custT="1"/>
      <dgm:spPr/>
      <dgm:t>
        <a:bodyPr/>
        <a:lstStyle/>
        <a:p>
          <a:r>
            <a:rPr lang="zh-CN" altLang="en-US" sz="4800" dirty="0" smtClean="0">
              <a:latin typeface="微软雅黑" panose="020B0503020204020204" pitchFamily="34" charset="-122"/>
              <a:ea typeface="微软雅黑" panose="020B0503020204020204" pitchFamily="34" charset="-122"/>
            </a:rPr>
            <a:t>门店用户</a:t>
          </a:r>
          <a:endParaRPr lang="zh-CN" altLang="en-US" sz="4800" dirty="0">
            <a:latin typeface="微软雅黑" panose="020B0503020204020204" pitchFamily="34" charset="-122"/>
            <a:ea typeface="微软雅黑" panose="020B0503020204020204" pitchFamily="34" charset="-122"/>
          </a:endParaRPr>
        </a:p>
      </dgm:t>
    </dgm:pt>
    <dgm:pt modelId="{C3386E52-096F-4756-A4FC-A4674F4E4217}" type="parTrans" cxnId="{0FD20D33-2B97-4183-A2CF-AA1DD52B7CDF}">
      <dgm:prSet/>
      <dgm:spPr/>
      <dgm:t>
        <a:bodyPr/>
        <a:lstStyle/>
        <a:p>
          <a:endParaRPr lang="zh-CN" altLang="en-US">
            <a:latin typeface="微软雅黑" panose="020B0503020204020204" pitchFamily="34" charset="-122"/>
            <a:ea typeface="微软雅黑" panose="020B0503020204020204" pitchFamily="34" charset="-122"/>
          </a:endParaRPr>
        </a:p>
      </dgm:t>
    </dgm:pt>
    <dgm:pt modelId="{8A47B49C-97CF-43C7-B9E2-91487D2F4DE5}" type="sibTrans" cxnId="{0FD20D33-2B97-4183-A2CF-AA1DD52B7CDF}">
      <dgm:prSet/>
      <dgm:spPr/>
      <dgm:t>
        <a:bodyPr/>
        <a:lstStyle/>
        <a:p>
          <a:endParaRPr lang="zh-CN" altLang="en-US">
            <a:latin typeface="微软雅黑" panose="020B0503020204020204" pitchFamily="34" charset="-122"/>
            <a:ea typeface="微软雅黑" panose="020B0503020204020204" pitchFamily="34" charset="-122"/>
          </a:endParaRPr>
        </a:p>
      </dgm:t>
    </dgm:pt>
    <dgm:pt modelId="{F5098D85-166B-4DD8-8EBE-B8A8B8727D12}">
      <dgm:prSet phldrT="[文本]"/>
      <dgm:spPr/>
      <dgm:t>
        <a:bodyPr/>
        <a:lstStyle/>
        <a:p>
          <a:r>
            <a:rPr lang="zh-CN" altLang="en-US" dirty="0" smtClean="0">
              <a:latin typeface="微软雅黑" panose="020B0503020204020204" pitchFamily="34" charset="-122"/>
              <a:ea typeface="微软雅黑" panose="020B0503020204020204" pitchFamily="34" charset="-122"/>
            </a:rPr>
            <a:t>线下门店使用账号</a:t>
          </a:r>
          <a:endParaRPr lang="zh-CN" altLang="en-US" dirty="0">
            <a:latin typeface="微软雅黑" panose="020B0503020204020204" pitchFamily="34" charset="-122"/>
            <a:ea typeface="微软雅黑" panose="020B0503020204020204" pitchFamily="34" charset="-122"/>
          </a:endParaRPr>
        </a:p>
      </dgm:t>
    </dgm:pt>
    <dgm:pt modelId="{7C38B43B-A219-47B8-9426-DC03B9D5D65B}" type="parTrans" cxnId="{1737827E-45DF-49C2-BF8E-5717947E7B1C}">
      <dgm:prSet/>
      <dgm:spPr/>
      <dgm:t>
        <a:bodyPr/>
        <a:lstStyle/>
        <a:p>
          <a:endParaRPr lang="zh-CN" altLang="en-US">
            <a:latin typeface="微软雅黑" panose="020B0503020204020204" pitchFamily="34" charset="-122"/>
            <a:ea typeface="微软雅黑" panose="020B0503020204020204" pitchFamily="34" charset="-122"/>
          </a:endParaRPr>
        </a:p>
      </dgm:t>
    </dgm:pt>
    <dgm:pt modelId="{01C2D3B3-2176-4FB1-9321-68E45D27E3AC}" type="sibTrans" cxnId="{1737827E-45DF-49C2-BF8E-5717947E7B1C}">
      <dgm:prSet/>
      <dgm:spPr/>
      <dgm:t>
        <a:bodyPr/>
        <a:lstStyle/>
        <a:p>
          <a:endParaRPr lang="zh-CN" altLang="en-US">
            <a:latin typeface="微软雅黑" panose="020B0503020204020204" pitchFamily="34" charset="-122"/>
            <a:ea typeface="微软雅黑" panose="020B0503020204020204" pitchFamily="34" charset="-122"/>
          </a:endParaRPr>
        </a:p>
      </dgm:t>
    </dgm:pt>
    <dgm:pt modelId="{80F1F0D8-E8DD-48AF-9F39-F57E3BDB24E2}">
      <dgm:prSet phldrT="[文本]"/>
      <dgm:spPr/>
      <dgm:t>
        <a:bodyPr/>
        <a:lstStyle/>
        <a:p>
          <a:r>
            <a:rPr lang="zh-CN" altLang="en-US" dirty="0" smtClean="0">
              <a:latin typeface="微软雅黑" panose="020B0503020204020204" pitchFamily="34" charset="-122"/>
              <a:ea typeface="微软雅黑" panose="020B0503020204020204" pitchFamily="34" charset="-122"/>
            </a:rPr>
            <a:t>每个门店对应多个账号</a:t>
          </a:r>
          <a:endParaRPr lang="zh-CN" altLang="en-US" dirty="0">
            <a:latin typeface="微软雅黑" panose="020B0503020204020204" pitchFamily="34" charset="-122"/>
            <a:ea typeface="微软雅黑" panose="020B0503020204020204" pitchFamily="34" charset="-122"/>
          </a:endParaRPr>
        </a:p>
      </dgm:t>
    </dgm:pt>
    <dgm:pt modelId="{F1DF923B-D917-445E-B6ED-5F29D3104799}" type="parTrans" cxnId="{DF0C417D-1320-4190-9160-8642017164AA}">
      <dgm:prSet/>
      <dgm:spPr/>
      <dgm:t>
        <a:bodyPr/>
        <a:lstStyle/>
        <a:p>
          <a:endParaRPr lang="zh-CN" altLang="en-US">
            <a:latin typeface="微软雅黑" panose="020B0503020204020204" pitchFamily="34" charset="-122"/>
            <a:ea typeface="微软雅黑" panose="020B0503020204020204" pitchFamily="34" charset="-122"/>
          </a:endParaRPr>
        </a:p>
      </dgm:t>
    </dgm:pt>
    <dgm:pt modelId="{621BB85A-4364-485B-9718-1DDE29B0D5DB}" type="sibTrans" cxnId="{DF0C417D-1320-4190-9160-8642017164AA}">
      <dgm:prSet/>
      <dgm:spPr/>
      <dgm:t>
        <a:bodyPr/>
        <a:lstStyle/>
        <a:p>
          <a:endParaRPr lang="zh-CN" altLang="en-US">
            <a:latin typeface="微软雅黑" panose="020B0503020204020204" pitchFamily="34" charset="-122"/>
            <a:ea typeface="微软雅黑" panose="020B0503020204020204" pitchFamily="34" charset="-122"/>
          </a:endParaRPr>
        </a:p>
      </dgm:t>
    </dgm:pt>
    <dgm:pt modelId="{2935A0FE-B10B-40AC-A14D-BE37B2668249}">
      <dgm:prSet phldrT="[文本]" custT="1"/>
      <dgm:spPr/>
      <dgm:t>
        <a:bodyPr/>
        <a:lstStyle/>
        <a:p>
          <a:r>
            <a:rPr lang="zh-CN" altLang="en-US" sz="4800" dirty="0" smtClean="0">
              <a:latin typeface="微软雅黑" panose="020B0503020204020204" pitchFamily="34" charset="-122"/>
              <a:ea typeface="微软雅黑" panose="020B0503020204020204" pitchFamily="34" charset="-122"/>
            </a:rPr>
            <a:t>系统用户</a:t>
          </a:r>
          <a:endParaRPr lang="zh-CN" altLang="en-US" sz="4800" dirty="0">
            <a:latin typeface="微软雅黑" panose="020B0503020204020204" pitchFamily="34" charset="-122"/>
            <a:ea typeface="微软雅黑" panose="020B0503020204020204" pitchFamily="34" charset="-122"/>
          </a:endParaRPr>
        </a:p>
      </dgm:t>
    </dgm:pt>
    <dgm:pt modelId="{7CEA5A0B-C676-414A-8E78-1661B9A982F4}" type="parTrans" cxnId="{73A6C227-2159-418F-A8D0-93B714DCC5B1}">
      <dgm:prSet/>
      <dgm:spPr/>
      <dgm:t>
        <a:bodyPr/>
        <a:lstStyle/>
        <a:p>
          <a:endParaRPr lang="zh-CN" altLang="en-US">
            <a:latin typeface="微软雅黑" panose="020B0503020204020204" pitchFamily="34" charset="-122"/>
            <a:ea typeface="微软雅黑" panose="020B0503020204020204" pitchFamily="34" charset="-122"/>
          </a:endParaRPr>
        </a:p>
      </dgm:t>
    </dgm:pt>
    <dgm:pt modelId="{75849D48-06AF-4F0D-BCD2-10244C7E73EE}" type="sibTrans" cxnId="{73A6C227-2159-418F-A8D0-93B714DCC5B1}">
      <dgm:prSet/>
      <dgm:spPr/>
      <dgm:t>
        <a:bodyPr/>
        <a:lstStyle/>
        <a:p>
          <a:endParaRPr lang="zh-CN" altLang="en-US">
            <a:latin typeface="微软雅黑" panose="020B0503020204020204" pitchFamily="34" charset="-122"/>
            <a:ea typeface="微软雅黑" panose="020B0503020204020204" pitchFamily="34" charset="-122"/>
          </a:endParaRPr>
        </a:p>
      </dgm:t>
    </dgm:pt>
    <dgm:pt modelId="{91B4FA8F-21D7-4B8C-9DC3-7B5A8B51CF9E}">
      <dgm:prSet phldrT="[文本]"/>
      <dgm:spPr/>
      <dgm:t>
        <a:bodyPr/>
        <a:lstStyle/>
        <a:p>
          <a:r>
            <a:rPr lang="zh-CN" altLang="en-US" dirty="0" smtClean="0">
              <a:latin typeface="微软雅黑" panose="020B0503020204020204" pitchFamily="34" charset="-122"/>
              <a:ea typeface="微软雅黑" panose="020B0503020204020204" pitchFamily="34" charset="-122"/>
            </a:rPr>
            <a:t>后台管理系统登录账号</a:t>
          </a:r>
          <a:endParaRPr lang="zh-CN" altLang="en-US" dirty="0">
            <a:latin typeface="微软雅黑" panose="020B0503020204020204" pitchFamily="34" charset="-122"/>
            <a:ea typeface="微软雅黑" panose="020B0503020204020204" pitchFamily="34" charset="-122"/>
          </a:endParaRPr>
        </a:p>
      </dgm:t>
    </dgm:pt>
    <dgm:pt modelId="{D377DD86-7491-4B30-A525-CCF48BD0D31D}" type="sibTrans" cxnId="{322EECE8-FA9A-4CA3-9FDC-3A9B9B2FE25F}">
      <dgm:prSet/>
      <dgm:spPr/>
      <dgm:t>
        <a:bodyPr/>
        <a:lstStyle/>
        <a:p>
          <a:endParaRPr lang="zh-CN" altLang="en-US">
            <a:latin typeface="微软雅黑" panose="020B0503020204020204" pitchFamily="34" charset="-122"/>
            <a:ea typeface="微软雅黑" panose="020B0503020204020204" pitchFamily="34" charset="-122"/>
          </a:endParaRPr>
        </a:p>
      </dgm:t>
    </dgm:pt>
    <dgm:pt modelId="{EE590F1C-A8BF-41E0-A82E-643F3836696D}" type="parTrans" cxnId="{322EECE8-FA9A-4CA3-9FDC-3A9B9B2FE25F}">
      <dgm:prSet/>
      <dgm:spPr/>
      <dgm:t>
        <a:bodyPr/>
        <a:lstStyle/>
        <a:p>
          <a:endParaRPr lang="zh-CN" altLang="en-US">
            <a:latin typeface="微软雅黑" panose="020B0503020204020204" pitchFamily="34" charset="-122"/>
            <a:ea typeface="微软雅黑" panose="020B0503020204020204" pitchFamily="34" charset="-122"/>
          </a:endParaRPr>
        </a:p>
      </dgm:t>
    </dgm:pt>
    <dgm:pt modelId="{1DD02B6F-9154-4621-AF44-2F43CE19BA3F}">
      <dgm:prSet phldrT="[文本]"/>
      <dgm:spPr/>
      <dgm:t>
        <a:bodyPr/>
        <a:lstStyle/>
        <a:p>
          <a:r>
            <a:rPr lang="zh-CN" altLang="en-US" dirty="0" smtClean="0">
              <a:latin typeface="微软雅黑" panose="020B0503020204020204" pitchFamily="34" charset="-122"/>
              <a:ea typeface="微软雅黑" panose="020B0503020204020204" pitchFamily="34" charset="-122"/>
            </a:rPr>
            <a:t>系统操作分配等</a:t>
          </a:r>
          <a:endParaRPr lang="zh-CN" altLang="en-US" dirty="0">
            <a:latin typeface="微软雅黑" panose="020B0503020204020204" pitchFamily="34" charset="-122"/>
            <a:ea typeface="微软雅黑" panose="020B0503020204020204" pitchFamily="34" charset="-122"/>
          </a:endParaRPr>
        </a:p>
      </dgm:t>
    </dgm:pt>
    <dgm:pt modelId="{755E4DB1-A061-4C2C-A1A0-ADE4AF2DB709}" type="parTrans" cxnId="{B791F94B-0AAB-42B5-9604-649D1E024C13}">
      <dgm:prSet/>
      <dgm:spPr/>
      <dgm:t>
        <a:bodyPr/>
        <a:lstStyle/>
        <a:p>
          <a:endParaRPr lang="zh-CN" altLang="en-US"/>
        </a:p>
      </dgm:t>
    </dgm:pt>
    <dgm:pt modelId="{BBD55E75-A8EB-46FE-932F-5E39921A0FED}" type="sibTrans" cxnId="{B791F94B-0AAB-42B5-9604-649D1E024C13}">
      <dgm:prSet/>
      <dgm:spPr/>
      <dgm:t>
        <a:bodyPr/>
        <a:lstStyle/>
        <a:p>
          <a:endParaRPr lang="zh-CN" altLang="en-US"/>
        </a:p>
      </dgm:t>
    </dgm:pt>
    <dgm:pt modelId="{A4C22399-1AD5-4AC0-9987-893E970291AB}">
      <dgm:prSet phldrT="[文本]"/>
      <dgm:spPr/>
      <dgm:t>
        <a:bodyPr/>
        <a:lstStyle/>
        <a:p>
          <a:endParaRPr lang="zh-CN" altLang="en-US" dirty="0">
            <a:latin typeface="微软雅黑" panose="020B0503020204020204" pitchFamily="34" charset="-122"/>
            <a:ea typeface="微软雅黑" panose="020B0503020204020204" pitchFamily="34" charset="-122"/>
          </a:endParaRPr>
        </a:p>
      </dgm:t>
    </dgm:pt>
    <dgm:pt modelId="{C12519F1-AD40-4BE6-A583-E0178054E057}" type="parTrans" cxnId="{D8818D39-0AE9-4324-80B5-2FB2956371A7}">
      <dgm:prSet/>
      <dgm:spPr/>
      <dgm:t>
        <a:bodyPr/>
        <a:lstStyle/>
        <a:p>
          <a:endParaRPr lang="zh-CN" altLang="en-US"/>
        </a:p>
      </dgm:t>
    </dgm:pt>
    <dgm:pt modelId="{D32A7A7C-006E-465C-9FBE-C45593C34104}" type="sibTrans" cxnId="{D8818D39-0AE9-4324-80B5-2FB2956371A7}">
      <dgm:prSet/>
      <dgm:spPr/>
      <dgm:t>
        <a:bodyPr/>
        <a:lstStyle/>
        <a:p>
          <a:endParaRPr lang="zh-CN" altLang="en-US"/>
        </a:p>
      </dgm:t>
    </dgm:pt>
    <dgm:pt modelId="{2E75C1A5-50A5-4ED7-861E-5C2FAA1609D7}">
      <dgm:prSet phldrT="[文本]"/>
      <dgm:spPr/>
      <dgm:t>
        <a:bodyPr/>
        <a:lstStyle/>
        <a:p>
          <a:r>
            <a:rPr lang="zh-CN" altLang="en-US" dirty="0" smtClean="0">
              <a:latin typeface="微软雅黑" panose="020B0503020204020204" pitchFamily="34" charset="-122"/>
              <a:ea typeface="微软雅黑" panose="020B0503020204020204" pitchFamily="34" charset="-122"/>
            </a:rPr>
            <a:t>该账号用于前台登录</a:t>
          </a:r>
          <a:endParaRPr lang="zh-CN" altLang="en-US" dirty="0">
            <a:latin typeface="微软雅黑" panose="020B0503020204020204" pitchFamily="34" charset="-122"/>
            <a:ea typeface="微软雅黑" panose="020B0503020204020204" pitchFamily="34" charset="-122"/>
          </a:endParaRPr>
        </a:p>
      </dgm:t>
    </dgm:pt>
    <dgm:pt modelId="{C29BCE85-B3EF-4305-898D-E82403F8E86E}" type="parTrans" cxnId="{9E5C4A57-9C40-4DF1-9ECC-D4B03F37F621}">
      <dgm:prSet/>
      <dgm:spPr/>
      <dgm:t>
        <a:bodyPr/>
        <a:lstStyle/>
        <a:p>
          <a:endParaRPr lang="zh-CN" altLang="en-US"/>
        </a:p>
      </dgm:t>
    </dgm:pt>
    <dgm:pt modelId="{EA7F3952-3BDD-499B-9D91-637064CF8709}" type="sibTrans" cxnId="{9E5C4A57-9C40-4DF1-9ECC-D4B03F37F621}">
      <dgm:prSet/>
      <dgm:spPr/>
      <dgm:t>
        <a:bodyPr/>
        <a:lstStyle/>
        <a:p>
          <a:endParaRPr lang="zh-CN" altLang="en-US"/>
        </a:p>
      </dgm:t>
    </dgm:pt>
    <dgm:pt modelId="{82C3127E-D0E0-40B7-9151-3905B402DBEC}" type="pres">
      <dgm:prSet presAssocID="{D17CE227-8D23-4099-B0B4-AA1CD6513ACB}" presName="composite" presStyleCnt="0">
        <dgm:presLayoutVars>
          <dgm:chMax val="5"/>
          <dgm:dir/>
          <dgm:animLvl val="ctr"/>
          <dgm:resizeHandles val="exact"/>
        </dgm:presLayoutVars>
      </dgm:prSet>
      <dgm:spPr/>
      <dgm:t>
        <a:bodyPr/>
        <a:lstStyle/>
        <a:p>
          <a:endParaRPr lang="zh-CN" altLang="en-US"/>
        </a:p>
      </dgm:t>
    </dgm:pt>
    <dgm:pt modelId="{AB031FC3-EBD2-45F5-A32C-13CC9FFFEF41}" type="pres">
      <dgm:prSet presAssocID="{D17CE227-8D23-4099-B0B4-AA1CD6513ACB}" presName="cycle" presStyleCnt="0"/>
      <dgm:spPr/>
      <dgm:t>
        <a:bodyPr/>
        <a:lstStyle/>
        <a:p>
          <a:endParaRPr lang="zh-CN" altLang="en-US"/>
        </a:p>
      </dgm:t>
    </dgm:pt>
    <dgm:pt modelId="{7CB571DB-94D2-4088-B504-D8E6F7A30B5E}" type="pres">
      <dgm:prSet presAssocID="{D17CE227-8D23-4099-B0B4-AA1CD6513ACB}" presName="centerShape" presStyleCnt="0"/>
      <dgm:spPr/>
      <dgm:t>
        <a:bodyPr/>
        <a:lstStyle/>
        <a:p>
          <a:endParaRPr lang="zh-CN" altLang="en-US"/>
        </a:p>
      </dgm:t>
    </dgm:pt>
    <dgm:pt modelId="{4BD5EE1D-FC94-40BC-8608-A6367B610C8E}" type="pres">
      <dgm:prSet presAssocID="{D17CE227-8D23-4099-B0B4-AA1CD6513ACB}" presName="connSite" presStyleLbl="node1" presStyleIdx="0" presStyleCnt="3"/>
      <dgm:spPr/>
      <dgm:t>
        <a:bodyPr/>
        <a:lstStyle/>
        <a:p>
          <a:endParaRPr lang="zh-CN" altLang="en-US"/>
        </a:p>
      </dgm:t>
    </dgm:pt>
    <dgm:pt modelId="{D8C46AAA-ECBF-4BCD-868A-811714BA2D49}" type="pres">
      <dgm:prSet presAssocID="{D17CE227-8D23-4099-B0B4-AA1CD6513ACB}" presName="visibl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DAB3A5FC-3F61-43FC-A747-9BD0165292F8}" type="pres">
      <dgm:prSet presAssocID="{C3386E52-096F-4756-A4FC-A4674F4E4217}" presName="Name25" presStyleLbl="parChTrans1D1" presStyleIdx="0" presStyleCnt="2"/>
      <dgm:spPr/>
      <dgm:t>
        <a:bodyPr/>
        <a:lstStyle/>
        <a:p>
          <a:endParaRPr lang="zh-CN" altLang="en-US"/>
        </a:p>
      </dgm:t>
    </dgm:pt>
    <dgm:pt modelId="{F961822D-3A97-4F8C-BB60-3D60F21E755E}" type="pres">
      <dgm:prSet presAssocID="{54D178EB-72D4-4C5F-AF97-A6CFD54532AB}" presName="node" presStyleCnt="0"/>
      <dgm:spPr/>
      <dgm:t>
        <a:bodyPr/>
        <a:lstStyle/>
        <a:p>
          <a:endParaRPr lang="zh-CN" altLang="en-US"/>
        </a:p>
      </dgm:t>
    </dgm:pt>
    <dgm:pt modelId="{ABD4B2D1-185D-4C54-89C1-BBB5EDCD2DD3}" type="pres">
      <dgm:prSet presAssocID="{54D178EB-72D4-4C5F-AF97-A6CFD54532AB}" presName="parentNode" presStyleLbl="node1" presStyleIdx="1" presStyleCnt="3">
        <dgm:presLayoutVars>
          <dgm:chMax val="1"/>
          <dgm:bulletEnabled val="1"/>
        </dgm:presLayoutVars>
      </dgm:prSet>
      <dgm:spPr/>
      <dgm:t>
        <a:bodyPr/>
        <a:lstStyle/>
        <a:p>
          <a:endParaRPr lang="zh-CN" altLang="en-US"/>
        </a:p>
      </dgm:t>
    </dgm:pt>
    <dgm:pt modelId="{0C595F0D-DBC1-4A7A-9032-D66B663BAFB5}" type="pres">
      <dgm:prSet presAssocID="{54D178EB-72D4-4C5F-AF97-A6CFD54532AB}" presName="childNode" presStyleLbl="revTx" presStyleIdx="0" presStyleCnt="2">
        <dgm:presLayoutVars>
          <dgm:bulletEnabled val="1"/>
        </dgm:presLayoutVars>
      </dgm:prSet>
      <dgm:spPr/>
      <dgm:t>
        <a:bodyPr/>
        <a:lstStyle/>
        <a:p>
          <a:endParaRPr lang="zh-CN" altLang="en-US"/>
        </a:p>
      </dgm:t>
    </dgm:pt>
    <dgm:pt modelId="{806FE292-D159-48D8-8FC3-24C705BBE6EC}" type="pres">
      <dgm:prSet presAssocID="{7CEA5A0B-C676-414A-8E78-1661B9A982F4}" presName="Name25" presStyleLbl="parChTrans1D1" presStyleIdx="1" presStyleCnt="2"/>
      <dgm:spPr/>
      <dgm:t>
        <a:bodyPr/>
        <a:lstStyle/>
        <a:p>
          <a:endParaRPr lang="zh-CN" altLang="en-US"/>
        </a:p>
      </dgm:t>
    </dgm:pt>
    <dgm:pt modelId="{D432F946-81A5-4E88-A944-7FCDFC00286D}" type="pres">
      <dgm:prSet presAssocID="{2935A0FE-B10B-40AC-A14D-BE37B2668249}" presName="node" presStyleCnt="0"/>
      <dgm:spPr/>
      <dgm:t>
        <a:bodyPr/>
        <a:lstStyle/>
        <a:p>
          <a:endParaRPr lang="zh-CN" altLang="en-US"/>
        </a:p>
      </dgm:t>
    </dgm:pt>
    <dgm:pt modelId="{5E2C412D-2F76-4613-947C-E1E42D7C0458}" type="pres">
      <dgm:prSet presAssocID="{2935A0FE-B10B-40AC-A14D-BE37B2668249}" presName="parentNode" presStyleLbl="node1" presStyleIdx="2" presStyleCnt="3">
        <dgm:presLayoutVars>
          <dgm:chMax val="1"/>
          <dgm:bulletEnabled val="1"/>
        </dgm:presLayoutVars>
      </dgm:prSet>
      <dgm:spPr/>
      <dgm:t>
        <a:bodyPr/>
        <a:lstStyle/>
        <a:p>
          <a:endParaRPr lang="zh-CN" altLang="en-US"/>
        </a:p>
      </dgm:t>
    </dgm:pt>
    <dgm:pt modelId="{47E84F02-C821-423F-AD58-56E41640EA27}" type="pres">
      <dgm:prSet presAssocID="{2935A0FE-B10B-40AC-A14D-BE37B2668249}" presName="childNode" presStyleLbl="revTx" presStyleIdx="1" presStyleCnt="2">
        <dgm:presLayoutVars>
          <dgm:bulletEnabled val="1"/>
        </dgm:presLayoutVars>
      </dgm:prSet>
      <dgm:spPr/>
      <dgm:t>
        <a:bodyPr/>
        <a:lstStyle/>
        <a:p>
          <a:endParaRPr lang="zh-CN" altLang="en-US"/>
        </a:p>
      </dgm:t>
    </dgm:pt>
  </dgm:ptLst>
  <dgm:cxnLst>
    <dgm:cxn modelId="{1734BB60-3EFA-4222-9EBA-EC1ED4C476C0}" type="presOf" srcId="{1DD02B6F-9154-4621-AF44-2F43CE19BA3F}" destId="{47E84F02-C821-423F-AD58-56E41640EA27}" srcOrd="0" destOrd="1" presId="urn:microsoft.com/office/officeart/2005/8/layout/radial2"/>
    <dgm:cxn modelId="{C6B677CB-CA67-4029-A245-A06FFF8D1DAA}" type="presOf" srcId="{54D178EB-72D4-4C5F-AF97-A6CFD54532AB}" destId="{ABD4B2D1-185D-4C54-89C1-BBB5EDCD2DD3}" srcOrd="0" destOrd="0" presId="urn:microsoft.com/office/officeart/2005/8/layout/radial2"/>
    <dgm:cxn modelId="{1F2E0EEA-C1F2-4340-98A6-DAF10F4EA978}" type="presOf" srcId="{80F1F0D8-E8DD-48AF-9F39-F57E3BDB24E2}" destId="{0C595F0D-DBC1-4A7A-9032-D66B663BAFB5}" srcOrd="0" destOrd="1" presId="urn:microsoft.com/office/officeart/2005/8/layout/radial2"/>
    <dgm:cxn modelId="{1CA5578B-9D26-48FE-8286-7512C9DC7020}" type="presOf" srcId="{F5098D85-166B-4DD8-8EBE-B8A8B8727D12}" destId="{0C595F0D-DBC1-4A7A-9032-D66B663BAFB5}" srcOrd="0" destOrd="0" presId="urn:microsoft.com/office/officeart/2005/8/layout/radial2"/>
    <dgm:cxn modelId="{0FD20D33-2B97-4183-A2CF-AA1DD52B7CDF}" srcId="{D17CE227-8D23-4099-B0B4-AA1CD6513ACB}" destId="{54D178EB-72D4-4C5F-AF97-A6CFD54532AB}" srcOrd="0" destOrd="0" parTransId="{C3386E52-096F-4756-A4FC-A4674F4E4217}" sibTransId="{8A47B49C-97CF-43C7-B9E2-91487D2F4DE5}"/>
    <dgm:cxn modelId="{322EECE8-FA9A-4CA3-9FDC-3A9B9B2FE25F}" srcId="{2935A0FE-B10B-40AC-A14D-BE37B2668249}" destId="{91B4FA8F-21D7-4B8C-9DC3-7B5A8B51CF9E}" srcOrd="0" destOrd="0" parTransId="{EE590F1C-A8BF-41E0-A82E-643F3836696D}" sibTransId="{D377DD86-7491-4B30-A525-CCF48BD0D31D}"/>
    <dgm:cxn modelId="{921D5AD9-168A-47A0-AD66-8B4FF3C96770}" type="presOf" srcId="{91B4FA8F-21D7-4B8C-9DC3-7B5A8B51CF9E}" destId="{47E84F02-C821-423F-AD58-56E41640EA27}" srcOrd="0" destOrd="0" presId="urn:microsoft.com/office/officeart/2005/8/layout/radial2"/>
    <dgm:cxn modelId="{96BEB9E3-1890-432A-B6EB-A374A73741A4}" type="presOf" srcId="{2E75C1A5-50A5-4ED7-861E-5C2FAA1609D7}" destId="{0C595F0D-DBC1-4A7A-9032-D66B663BAFB5}" srcOrd="0" destOrd="2" presId="urn:microsoft.com/office/officeart/2005/8/layout/radial2"/>
    <dgm:cxn modelId="{A095CD27-E083-4314-8A6A-D8CA9C96A7D4}" type="presOf" srcId="{7CEA5A0B-C676-414A-8E78-1661B9A982F4}" destId="{806FE292-D159-48D8-8FC3-24C705BBE6EC}" srcOrd="0" destOrd="0" presId="urn:microsoft.com/office/officeart/2005/8/layout/radial2"/>
    <dgm:cxn modelId="{DF0C417D-1320-4190-9160-8642017164AA}" srcId="{54D178EB-72D4-4C5F-AF97-A6CFD54532AB}" destId="{80F1F0D8-E8DD-48AF-9F39-F57E3BDB24E2}" srcOrd="1" destOrd="0" parTransId="{F1DF923B-D917-445E-B6ED-5F29D3104799}" sibTransId="{621BB85A-4364-485B-9718-1DDE29B0D5DB}"/>
    <dgm:cxn modelId="{B11BEEAD-02F3-47E7-9C85-5D3B962A4C37}" type="presOf" srcId="{C3386E52-096F-4756-A4FC-A4674F4E4217}" destId="{DAB3A5FC-3F61-43FC-A747-9BD0165292F8}" srcOrd="0" destOrd="0" presId="urn:microsoft.com/office/officeart/2005/8/layout/radial2"/>
    <dgm:cxn modelId="{D8818D39-0AE9-4324-80B5-2FB2956371A7}" srcId="{54D178EB-72D4-4C5F-AF97-A6CFD54532AB}" destId="{A4C22399-1AD5-4AC0-9987-893E970291AB}" srcOrd="3" destOrd="0" parTransId="{C12519F1-AD40-4BE6-A583-E0178054E057}" sibTransId="{D32A7A7C-006E-465C-9FBE-C45593C34104}"/>
    <dgm:cxn modelId="{B791F94B-0AAB-42B5-9604-649D1E024C13}" srcId="{2935A0FE-B10B-40AC-A14D-BE37B2668249}" destId="{1DD02B6F-9154-4621-AF44-2F43CE19BA3F}" srcOrd="1" destOrd="0" parTransId="{755E4DB1-A061-4C2C-A1A0-ADE4AF2DB709}" sibTransId="{BBD55E75-A8EB-46FE-932F-5E39921A0FED}"/>
    <dgm:cxn modelId="{1737827E-45DF-49C2-BF8E-5717947E7B1C}" srcId="{54D178EB-72D4-4C5F-AF97-A6CFD54532AB}" destId="{F5098D85-166B-4DD8-8EBE-B8A8B8727D12}" srcOrd="0" destOrd="0" parTransId="{7C38B43B-A219-47B8-9426-DC03B9D5D65B}" sibTransId="{01C2D3B3-2176-4FB1-9321-68E45D27E3AC}"/>
    <dgm:cxn modelId="{9E5C4A57-9C40-4DF1-9ECC-D4B03F37F621}" srcId="{54D178EB-72D4-4C5F-AF97-A6CFD54532AB}" destId="{2E75C1A5-50A5-4ED7-861E-5C2FAA1609D7}" srcOrd="2" destOrd="0" parTransId="{C29BCE85-B3EF-4305-898D-E82403F8E86E}" sibTransId="{EA7F3952-3BDD-499B-9D91-637064CF8709}"/>
    <dgm:cxn modelId="{A7E7ABE3-5D33-4736-BF95-17480A0123B8}" type="presOf" srcId="{2935A0FE-B10B-40AC-A14D-BE37B2668249}" destId="{5E2C412D-2F76-4613-947C-E1E42D7C0458}" srcOrd="0" destOrd="0" presId="urn:microsoft.com/office/officeart/2005/8/layout/radial2"/>
    <dgm:cxn modelId="{92C3C529-85CD-44DA-976C-47F6E2E1E99B}" type="presOf" srcId="{A4C22399-1AD5-4AC0-9987-893E970291AB}" destId="{0C595F0D-DBC1-4A7A-9032-D66B663BAFB5}" srcOrd="0" destOrd="3" presId="urn:microsoft.com/office/officeart/2005/8/layout/radial2"/>
    <dgm:cxn modelId="{D5B10130-B54B-4A65-B967-A9033E9AFF10}" type="presOf" srcId="{D17CE227-8D23-4099-B0B4-AA1CD6513ACB}" destId="{82C3127E-D0E0-40B7-9151-3905B402DBEC}" srcOrd="0" destOrd="0" presId="urn:microsoft.com/office/officeart/2005/8/layout/radial2"/>
    <dgm:cxn modelId="{73A6C227-2159-418F-A8D0-93B714DCC5B1}" srcId="{D17CE227-8D23-4099-B0B4-AA1CD6513ACB}" destId="{2935A0FE-B10B-40AC-A14D-BE37B2668249}" srcOrd="1" destOrd="0" parTransId="{7CEA5A0B-C676-414A-8E78-1661B9A982F4}" sibTransId="{75849D48-06AF-4F0D-BCD2-10244C7E73EE}"/>
    <dgm:cxn modelId="{55F72255-35FB-4601-B257-30D1674CDE59}" type="presParOf" srcId="{82C3127E-D0E0-40B7-9151-3905B402DBEC}" destId="{AB031FC3-EBD2-45F5-A32C-13CC9FFFEF41}" srcOrd="0" destOrd="0" presId="urn:microsoft.com/office/officeart/2005/8/layout/radial2"/>
    <dgm:cxn modelId="{5C09EBDD-5FA5-4957-9E0A-DB0871CEC62F}" type="presParOf" srcId="{AB031FC3-EBD2-45F5-A32C-13CC9FFFEF41}" destId="{7CB571DB-94D2-4088-B504-D8E6F7A30B5E}" srcOrd="0" destOrd="0" presId="urn:microsoft.com/office/officeart/2005/8/layout/radial2"/>
    <dgm:cxn modelId="{AD3B3B75-3460-41CE-A5D9-478037E9C791}" type="presParOf" srcId="{7CB571DB-94D2-4088-B504-D8E6F7A30B5E}" destId="{4BD5EE1D-FC94-40BC-8608-A6367B610C8E}" srcOrd="0" destOrd="0" presId="urn:microsoft.com/office/officeart/2005/8/layout/radial2"/>
    <dgm:cxn modelId="{DBD64A11-76BE-47A5-B21A-FB39B8DE9BF1}" type="presParOf" srcId="{7CB571DB-94D2-4088-B504-D8E6F7A30B5E}" destId="{D8C46AAA-ECBF-4BCD-868A-811714BA2D49}" srcOrd="1" destOrd="0" presId="urn:microsoft.com/office/officeart/2005/8/layout/radial2"/>
    <dgm:cxn modelId="{E2B312C9-37BB-4495-A431-441C667B7FFD}" type="presParOf" srcId="{AB031FC3-EBD2-45F5-A32C-13CC9FFFEF41}" destId="{DAB3A5FC-3F61-43FC-A747-9BD0165292F8}" srcOrd="1" destOrd="0" presId="urn:microsoft.com/office/officeart/2005/8/layout/radial2"/>
    <dgm:cxn modelId="{01976A91-7801-4C9A-BB9E-8EE6A876B9BE}" type="presParOf" srcId="{AB031FC3-EBD2-45F5-A32C-13CC9FFFEF41}" destId="{F961822D-3A97-4F8C-BB60-3D60F21E755E}" srcOrd="2" destOrd="0" presId="urn:microsoft.com/office/officeart/2005/8/layout/radial2"/>
    <dgm:cxn modelId="{7C45AEC3-976F-4386-AE9B-B8F124A2B56F}" type="presParOf" srcId="{F961822D-3A97-4F8C-BB60-3D60F21E755E}" destId="{ABD4B2D1-185D-4C54-89C1-BBB5EDCD2DD3}" srcOrd="0" destOrd="0" presId="urn:microsoft.com/office/officeart/2005/8/layout/radial2"/>
    <dgm:cxn modelId="{054CA78C-F0CA-4253-BD2D-B4400D71E5BD}" type="presParOf" srcId="{F961822D-3A97-4F8C-BB60-3D60F21E755E}" destId="{0C595F0D-DBC1-4A7A-9032-D66B663BAFB5}" srcOrd="1" destOrd="0" presId="urn:microsoft.com/office/officeart/2005/8/layout/radial2"/>
    <dgm:cxn modelId="{B3A1D368-164D-4624-A89B-8B9A93F63752}" type="presParOf" srcId="{AB031FC3-EBD2-45F5-A32C-13CC9FFFEF41}" destId="{806FE292-D159-48D8-8FC3-24C705BBE6EC}" srcOrd="3" destOrd="0" presId="urn:microsoft.com/office/officeart/2005/8/layout/radial2"/>
    <dgm:cxn modelId="{4351A4B2-0F49-4631-945D-3A8B1C3F8756}" type="presParOf" srcId="{AB031FC3-EBD2-45F5-A32C-13CC9FFFEF41}" destId="{D432F946-81A5-4E88-A944-7FCDFC00286D}" srcOrd="4" destOrd="0" presId="urn:microsoft.com/office/officeart/2005/8/layout/radial2"/>
    <dgm:cxn modelId="{AE7C4EB6-F17A-4DD1-BFB9-F714ECC33696}" type="presParOf" srcId="{D432F946-81A5-4E88-A944-7FCDFC00286D}" destId="{5E2C412D-2F76-4613-947C-E1E42D7C0458}" srcOrd="0" destOrd="0" presId="urn:microsoft.com/office/officeart/2005/8/layout/radial2"/>
    <dgm:cxn modelId="{54205CA6-C557-4465-A8C7-C7089705CBBE}" type="presParOf" srcId="{D432F946-81A5-4E88-A944-7FCDFC00286D}" destId="{47E84F02-C821-423F-AD58-56E41640EA27}"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8326C6-EA3A-4E51-AA19-8EA456EB6EF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02D97451-DE79-4AA5-8A31-DD3A9EF22384}">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用户管理</a:t>
          </a:r>
          <a:endParaRPr lang="zh-CN" altLang="en-US" sz="2800" dirty="0">
            <a:latin typeface="微软雅黑" panose="020B0503020204020204" pitchFamily="34" charset="-122"/>
            <a:ea typeface="微软雅黑" panose="020B0503020204020204" pitchFamily="34" charset="-122"/>
          </a:endParaRPr>
        </a:p>
      </dgm:t>
    </dgm:pt>
    <dgm:pt modelId="{76000BB6-B3EB-4404-A106-BDEF390BDFEB}" type="sib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C0B4775-1975-4A63-A746-D890AC459855}" type="par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294804-5882-4CBB-9ABE-01D57C095704}">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C5B9AB53-E743-4137-BCAA-34EC4E8CC9F4}" type="sibTrans" cxnId="{B9688081-C01C-4225-9D3A-F039A17EB229}">
      <dgm:prSet/>
      <dgm:spPr/>
      <dgm:t>
        <a:bodyPr/>
        <a:lstStyle/>
        <a:p>
          <a:endParaRPr lang="zh-CN" altLang="en-US" sz="2800"/>
        </a:p>
      </dgm:t>
    </dgm:pt>
    <dgm:pt modelId="{2089D1FB-D140-4F4E-B6E1-0A9ACDB0CB27}" type="parTrans" cxnId="{B9688081-C01C-4225-9D3A-F039A17EB229}">
      <dgm:prSet/>
      <dgm:spPr/>
      <dgm:t>
        <a:bodyPr/>
        <a:lstStyle/>
        <a:p>
          <a:endParaRPr lang="zh-CN" altLang="en-US" sz="2800"/>
        </a:p>
      </dgm:t>
    </dgm:pt>
    <dgm:pt modelId="{65C1835D-AC84-4A66-84A2-62677F6C24E8}">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门店管理</a:t>
          </a:r>
          <a:endParaRPr lang="zh-CN" altLang="en-US" sz="2800" dirty="0">
            <a:latin typeface="微软雅黑" panose="020B0503020204020204" pitchFamily="34" charset="-122"/>
            <a:ea typeface="微软雅黑" panose="020B0503020204020204" pitchFamily="34" charset="-122"/>
          </a:endParaRPr>
        </a:p>
      </dgm:t>
    </dgm:pt>
    <dgm:pt modelId="{F18DBF90-EA5D-4E42-BF15-FFD0074377AA}" type="sib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5EE9BA7-03FF-4E3F-8604-1704EC2CD20C}" type="par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17BCA-AD60-437C-A011-F43F50389000}">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DB717AF4-EFAF-484C-9B2F-B1C4A8988A10}" type="parTrans" cxnId="{EB0EB7C5-C37F-4DEC-8353-039EB80AFFD8}">
      <dgm:prSet/>
      <dgm:spPr/>
      <dgm:t>
        <a:bodyPr/>
        <a:lstStyle/>
        <a:p>
          <a:endParaRPr lang="zh-CN" altLang="en-US"/>
        </a:p>
      </dgm:t>
    </dgm:pt>
    <dgm:pt modelId="{5FB51DBB-5E01-41D0-93A5-6F3D7AA1F4F0}" type="sibTrans" cxnId="{EB0EB7C5-C37F-4DEC-8353-039EB80AFFD8}">
      <dgm:prSet/>
      <dgm:spPr/>
      <dgm:t>
        <a:bodyPr/>
        <a:lstStyle/>
        <a:p>
          <a:endParaRPr lang="zh-CN" altLang="en-US"/>
        </a:p>
      </dgm:t>
    </dgm:pt>
    <dgm:pt modelId="{D8FAE1D4-4E49-443B-9E02-DF7C142A29C1}">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1C8B8D61-67C5-4BAF-A143-91FE9065F0F3}" type="parTrans" cxnId="{DD39BA0A-126B-4BDD-815A-0724678CB290}">
      <dgm:prSet/>
      <dgm:spPr/>
      <dgm:t>
        <a:bodyPr/>
        <a:lstStyle/>
        <a:p>
          <a:endParaRPr lang="zh-CN" altLang="en-US"/>
        </a:p>
      </dgm:t>
    </dgm:pt>
    <dgm:pt modelId="{0563DA40-5F8C-4FA0-B826-9B7734DDBEAA}" type="sibTrans" cxnId="{DD39BA0A-126B-4BDD-815A-0724678CB290}">
      <dgm:prSet/>
      <dgm:spPr/>
      <dgm:t>
        <a:bodyPr/>
        <a:lstStyle/>
        <a:p>
          <a:endParaRPr lang="zh-CN" altLang="en-US"/>
        </a:p>
      </dgm:t>
    </dgm:pt>
    <dgm:pt modelId="{56A024F9-58F9-4E23-B972-66CB033AB78C}">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49DD0FE-A52F-4073-B06F-9F088FB15E03}" type="parTrans" cxnId="{5CFE75E6-9296-4C82-AC5A-A42A2A60E88B}">
      <dgm:prSet/>
      <dgm:spPr/>
      <dgm:t>
        <a:bodyPr/>
        <a:lstStyle/>
        <a:p>
          <a:endParaRPr lang="zh-CN" altLang="en-US"/>
        </a:p>
      </dgm:t>
    </dgm:pt>
    <dgm:pt modelId="{1025A1A0-6ED8-4F94-9147-800ACA3480E4}" type="sibTrans" cxnId="{5CFE75E6-9296-4C82-AC5A-A42A2A60E88B}">
      <dgm:prSet/>
      <dgm:spPr/>
      <dgm:t>
        <a:bodyPr/>
        <a:lstStyle/>
        <a:p>
          <a:endParaRPr lang="zh-CN" altLang="en-US"/>
        </a:p>
      </dgm:t>
    </dgm:pt>
    <dgm:pt modelId="{53010706-6B71-416E-AD56-C91FE777C02A}">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51256B5C-3CCA-43AE-B10D-10310ED843F5}" type="parTrans" cxnId="{480EDEC2-CB36-45B9-B86F-FE17343E79B1}">
      <dgm:prSet/>
      <dgm:spPr/>
      <dgm:t>
        <a:bodyPr/>
        <a:lstStyle/>
        <a:p>
          <a:endParaRPr lang="zh-CN" altLang="en-US"/>
        </a:p>
      </dgm:t>
    </dgm:pt>
    <dgm:pt modelId="{D2526DFD-26EE-4CE3-A22F-B6A779C140FD}" type="sibTrans" cxnId="{480EDEC2-CB36-45B9-B86F-FE17343E79B1}">
      <dgm:prSet/>
      <dgm:spPr/>
      <dgm:t>
        <a:bodyPr/>
        <a:lstStyle/>
        <a:p>
          <a:endParaRPr lang="zh-CN" altLang="en-US"/>
        </a:p>
      </dgm:t>
    </dgm:pt>
    <dgm:pt modelId="{EF2FC4B8-FF12-448C-9AC8-CA652B041A5E}">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64096B8-E428-4D2F-BBBA-937FD3216A93}" type="parTrans" cxnId="{4C3E7977-93FA-48C8-AD15-4170972D2E1B}">
      <dgm:prSet/>
      <dgm:spPr/>
      <dgm:t>
        <a:bodyPr/>
        <a:lstStyle/>
        <a:p>
          <a:endParaRPr lang="zh-CN" altLang="en-US"/>
        </a:p>
      </dgm:t>
    </dgm:pt>
    <dgm:pt modelId="{2320C7B5-0C99-414C-AACE-2DC89EF52D64}" type="sibTrans" cxnId="{4C3E7977-93FA-48C8-AD15-4170972D2E1B}">
      <dgm:prSet/>
      <dgm:spPr/>
      <dgm:t>
        <a:bodyPr/>
        <a:lstStyle/>
        <a:p>
          <a:endParaRPr lang="zh-CN" altLang="en-US"/>
        </a:p>
      </dgm:t>
    </dgm:pt>
    <dgm:pt modelId="{4D673DB8-89CF-435B-8244-2DCE3D10A7C2}">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81C645A9-B3F9-425B-9A08-996D60E04C52}" type="parTrans" cxnId="{57E6C7FB-E030-4A2B-BD31-592EE0A9B2F2}">
      <dgm:prSet/>
      <dgm:spPr/>
      <dgm:t>
        <a:bodyPr/>
        <a:lstStyle/>
        <a:p>
          <a:endParaRPr lang="zh-CN" altLang="en-US"/>
        </a:p>
      </dgm:t>
    </dgm:pt>
    <dgm:pt modelId="{05D0277D-1003-4DD2-8BB7-72E80C0399F0}" type="sibTrans" cxnId="{57E6C7FB-E030-4A2B-BD31-592EE0A9B2F2}">
      <dgm:prSet/>
      <dgm:spPr/>
      <dgm:t>
        <a:bodyPr/>
        <a:lstStyle/>
        <a:p>
          <a:endParaRPr lang="zh-CN" altLang="en-US"/>
        </a:p>
      </dgm:t>
    </dgm:pt>
    <dgm:pt modelId="{531FA523-1733-49BC-AAE1-049D561E4D14}">
      <dgm:prSet/>
      <dgm:spPr/>
      <dgm:t>
        <a:bodyPr/>
        <a:lstStyle/>
        <a:p>
          <a:endParaRPr lang="zh-CN" altLang="en-US"/>
        </a:p>
      </dgm:t>
    </dgm:pt>
    <dgm:pt modelId="{1671B669-08B9-4AD3-9EB5-149E928EE560}" type="parTrans" cxnId="{0D20F406-4359-4E4C-B6CE-8469F5861C0E}">
      <dgm:prSet/>
      <dgm:spPr/>
      <dgm:t>
        <a:bodyPr/>
        <a:lstStyle/>
        <a:p>
          <a:endParaRPr lang="zh-CN" altLang="en-US"/>
        </a:p>
      </dgm:t>
    </dgm:pt>
    <dgm:pt modelId="{A2D69D1C-A631-4F5E-B7A6-2145168627FC}" type="sibTrans" cxnId="{0D20F406-4359-4E4C-B6CE-8469F5861C0E}">
      <dgm:prSet/>
      <dgm:spPr/>
      <dgm:t>
        <a:bodyPr/>
        <a:lstStyle/>
        <a:p>
          <a:endParaRPr lang="zh-CN" altLang="en-US"/>
        </a:p>
      </dgm:t>
    </dgm:pt>
    <dgm:pt modelId="{C1D617AA-B064-4DFB-9E77-14EE47F62DC2}">
      <dgm:prSet/>
      <dgm:spPr/>
      <dgm:t>
        <a:bodyPr/>
        <a:lstStyle/>
        <a:p>
          <a:endParaRPr lang="zh-CN" altLang="en-US"/>
        </a:p>
      </dgm:t>
    </dgm:pt>
    <dgm:pt modelId="{AA404E1B-CCBC-4979-B55E-11D4782D82D9}" type="parTrans" cxnId="{A03E4639-D634-4840-83ED-57D14D3B4754}">
      <dgm:prSet/>
      <dgm:spPr/>
      <dgm:t>
        <a:bodyPr/>
        <a:lstStyle/>
        <a:p>
          <a:endParaRPr lang="zh-CN" altLang="en-US"/>
        </a:p>
      </dgm:t>
    </dgm:pt>
    <dgm:pt modelId="{C56CB985-1FCF-44F4-AD9F-37B37A77D184}" type="sibTrans" cxnId="{A03E4639-D634-4840-83ED-57D14D3B4754}">
      <dgm:prSet/>
      <dgm:spPr/>
      <dgm:t>
        <a:bodyPr/>
        <a:lstStyle/>
        <a:p>
          <a:endParaRPr lang="zh-CN" altLang="en-US"/>
        </a:p>
      </dgm:t>
    </dgm:pt>
    <dgm:pt modelId="{55AA2876-554C-4F34-92A7-49E512D01124}">
      <dgm:prSet/>
      <dgm:spPr/>
      <dgm:t>
        <a:bodyPr/>
        <a:lstStyle/>
        <a:p>
          <a:endParaRPr lang="zh-CN" altLang="en-US"/>
        </a:p>
      </dgm:t>
    </dgm:pt>
    <dgm:pt modelId="{D3D8A5A5-6985-44A0-8985-B2AEE8C2EFC7}" type="parTrans" cxnId="{2562E1E8-E28B-4ECC-9B5A-F9E6B6CFF56B}">
      <dgm:prSet/>
      <dgm:spPr/>
      <dgm:t>
        <a:bodyPr/>
        <a:lstStyle/>
        <a:p>
          <a:endParaRPr lang="zh-CN" altLang="en-US"/>
        </a:p>
      </dgm:t>
    </dgm:pt>
    <dgm:pt modelId="{62A235B4-4EC6-4DBD-A9DA-81C71EE8E0D0}" type="sibTrans" cxnId="{2562E1E8-E28B-4ECC-9B5A-F9E6B6CFF56B}">
      <dgm:prSet/>
      <dgm:spPr/>
      <dgm:t>
        <a:bodyPr/>
        <a:lstStyle/>
        <a:p>
          <a:endParaRPr lang="zh-CN" altLang="en-US"/>
        </a:p>
      </dgm:t>
    </dgm:pt>
    <dgm:pt modelId="{632A7D6F-2AD3-4B3A-B224-C7CD87F0809E}">
      <dgm:prSet/>
      <dgm:spPr/>
      <dgm:t>
        <a:bodyPr/>
        <a:lstStyle/>
        <a:p>
          <a:endParaRPr lang="zh-CN" altLang="en-US" dirty="0"/>
        </a:p>
      </dgm:t>
    </dgm:pt>
    <dgm:pt modelId="{EF60F8BB-B34C-4690-B28D-24B44A5AFAD8}" type="parTrans" cxnId="{7C9D2E18-5256-4C14-9DFC-CE1525FE789F}">
      <dgm:prSet/>
      <dgm:spPr/>
      <dgm:t>
        <a:bodyPr/>
        <a:lstStyle/>
        <a:p>
          <a:endParaRPr lang="zh-CN" altLang="en-US"/>
        </a:p>
      </dgm:t>
    </dgm:pt>
    <dgm:pt modelId="{393D0295-C079-4C6C-9E92-5C477F1E639F}" type="sibTrans" cxnId="{7C9D2E18-5256-4C14-9DFC-CE1525FE789F}">
      <dgm:prSet/>
      <dgm:spPr/>
      <dgm:t>
        <a:bodyPr/>
        <a:lstStyle/>
        <a:p>
          <a:endParaRPr lang="zh-CN" altLang="en-US"/>
        </a:p>
      </dgm:t>
    </dgm:pt>
    <dgm:pt modelId="{31CA3106-5017-4F16-A8BC-4C3A2D286C88}">
      <dgm:prSet/>
      <dgm:spPr/>
      <dgm:t>
        <a:bodyPr/>
        <a:lstStyle/>
        <a:p>
          <a:endParaRPr lang="zh-CN" altLang="en-US" dirty="0"/>
        </a:p>
      </dgm:t>
    </dgm:pt>
    <dgm:pt modelId="{47023BDF-BEFF-45E7-944F-4B151FD2C397}" type="parTrans" cxnId="{55D6CE05-A423-4AAA-9FFE-D6F0E41B3645}">
      <dgm:prSet/>
      <dgm:spPr/>
      <dgm:t>
        <a:bodyPr/>
        <a:lstStyle/>
        <a:p>
          <a:endParaRPr lang="zh-CN" altLang="en-US"/>
        </a:p>
      </dgm:t>
    </dgm:pt>
    <dgm:pt modelId="{5FAAE8E0-EB78-4F6A-B7F0-008017D147FE}" type="sibTrans" cxnId="{55D6CE05-A423-4AAA-9FFE-D6F0E41B3645}">
      <dgm:prSet/>
      <dgm:spPr/>
      <dgm:t>
        <a:bodyPr/>
        <a:lstStyle/>
        <a:p>
          <a:endParaRPr lang="zh-CN" altLang="en-US"/>
        </a:p>
      </dgm:t>
    </dgm:pt>
    <dgm:pt modelId="{13A6B5EF-0AD0-4982-8A04-317DD8A81CCE}">
      <dgm:prSet/>
      <dgm:spPr/>
      <dgm:t>
        <a:bodyPr/>
        <a:lstStyle/>
        <a:p>
          <a:endParaRPr lang="zh-CN" altLang="en-US" dirty="0"/>
        </a:p>
      </dgm:t>
    </dgm:pt>
    <dgm:pt modelId="{2FC486E8-3CE9-42D3-AFBD-32E469BCD379}" type="parTrans" cxnId="{C3E61D07-29FE-4CB9-978B-4F8675C9BFEA}">
      <dgm:prSet/>
      <dgm:spPr/>
      <dgm:t>
        <a:bodyPr/>
        <a:lstStyle/>
        <a:p>
          <a:endParaRPr lang="zh-CN" altLang="en-US"/>
        </a:p>
      </dgm:t>
    </dgm:pt>
    <dgm:pt modelId="{41363A38-A196-45EA-8446-1EFB83159236}" type="sibTrans" cxnId="{C3E61D07-29FE-4CB9-978B-4F8675C9BFEA}">
      <dgm:prSet/>
      <dgm:spPr/>
      <dgm:t>
        <a:bodyPr/>
        <a:lstStyle/>
        <a:p>
          <a:endParaRPr lang="zh-CN" altLang="en-US"/>
        </a:p>
      </dgm:t>
    </dgm:pt>
    <dgm:pt modelId="{803E3AE3-F575-4D1C-A513-42C0A58297CC}">
      <dgm:prSet/>
      <dgm:spPr/>
      <dgm:t>
        <a:bodyPr/>
        <a:lstStyle/>
        <a:p>
          <a:endParaRPr lang="zh-CN" altLang="en-US" dirty="0"/>
        </a:p>
      </dgm:t>
    </dgm:pt>
    <dgm:pt modelId="{F19E29B1-3686-417D-9505-03F414387907}" type="parTrans" cxnId="{F2C27A96-AF30-4CCF-AFE4-195B2A22DD29}">
      <dgm:prSet/>
      <dgm:spPr/>
      <dgm:t>
        <a:bodyPr/>
        <a:lstStyle/>
        <a:p>
          <a:endParaRPr lang="zh-CN" altLang="en-US"/>
        </a:p>
      </dgm:t>
    </dgm:pt>
    <dgm:pt modelId="{91E9CA51-70DB-45DB-9BFD-D7970546AE1F}" type="sibTrans" cxnId="{F2C27A96-AF30-4CCF-AFE4-195B2A22DD29}">
      <dgm:prSet/>
      <dgm:spPr/>
      <dgm:t>
        <a:bodyPr/>
        <a:lstStyle/>
        <a:p>
          <a:endParaRPr lang="zh-CN" altLang="en-US"/>
        </a:p>
      </dgm:t>
    </dgm:pt>
    <dgm:pt modelId="{5E58DA50-7F7D-4972-8660-68A8EC9FFE9F}">
      <dgm:prSet/>
      <dgm:spPr/>
      <dgm:t>
        <a:bodyPr/>
        <a:lstStyle/>
        <a:p>
          <a:endParaRPr lang="zh-CN" altLang="en-US" dirty="0"/>
        </a:p>
      </dgm:t>
    </dgm:pt>
    <dgm:pt modelId="{8F2FEC11-4552-4515-9D61-FBE07CD9C5A5}" type="parTrans" cxnId="{31F315D8-11DE-446F-8635-26105A1E8F2D}">
      <dgm:prSet/>
      <dgm:spPr/>
      <dgm:t>
        <a:bodyPr/>
        <a:lstStyle/>
        <a:p>
          <a:endParaRPr lang="zh-CN" altLang="en-US"/>
        </a:p>
      </dgm:t>
    </dgm:pt>
    <dgm:pt modelId="{207D7F19-F060-4CB1-8343-4BAFF1134D9D}" type="sibTrans" cxnId="{31F315D8-11DE-446F-8635-26105A1E8F2D}">
      <dgm:prSet/>
      <dgm:spPr/>
      <dgm:t>
        <a:bodyPr/>
        <a:lstStyle/>
        <a:p>
          <a:endParaRPr lang="zh-CN" altLang="en-US"/>
        </a:p>
      </dgm:t>
    </dgm:pt>
    <dgm:pt modelId="{49166CC3-FFFE-4A95-9FE1-D301C3091950}">
      <dgm:prSet/>
      <dgm:spPr/>
      <dgm:t>
        <a:bodyPr/>
        <a:lstStyle/>
        <a:p>
          <a:endParaRPr lang="zh-CN" altLang="en-US" dirty="0"/>
        </a:p>
      </dgm:t>
    </dgm:pt>
    <dgm:pt modelId="{581FD021-926C-4B83-99F1-DD02C9686558}" type="parTrans" cxnId="{D9FF58C8-E2D8-4221-AF11-3B4932C340B3}">
      <dgm:prSet/>
      <dgm:spPr/>
      <dgm:t>
        <a:bodyPr/>
        <a:lstStyle/>
        <a:p>
          <a:endParaRPr lang="zh-CN" altLang="en-US"/>
        </a:p>
      </dgm:t>
    </dgm:pt>
    <dgm:pt modelId="{4735488C-5CA8-47A9-BC84-FAC7720B7266}" type="sibTrans" cxnId="{D9FF58C8-E2D8-4221-AF11-3B4932C340B3}">
      <dgm:prSet/>
      <dgm:spPr/>
      <dgm:t>
        <a:bodyPr/>
        <a:lstStyle/>
        <a:p>
          <a:endParaRPr lang="zh-CN" altLang="en-US"/>
        </a:p>
      </dgm:t>
    </dgm:pt>
    <dgm:pt modelId="{B8AAC780-BD1C-4332-B05D-DB4BD2832E20}">
      <dgm:prSet/>
      <dgm:spPr/>
      <dgm:t>
        <a:bodyPr/>
        <a:lstStyle/>
        <a:p>
          <a:endParaRPr lang="zh-CN" altLang="en-US" dirty="0"/>
        </a:p>
      </dgm:t>
    </dgm:pt>
    <dgm:pt modelId="{6F75EFEC-73B2-4259-BE3C-36C960C178EF}" type="parTrans" cxnId="{3A6AB0E5-9167-4EE0-BB72-A114DCF1B046}">
      <dgm:prSet/>
      <dgm:spPr/>
      <dgm:t>
        <a:bodyPr/>
        <a:lstStyle/>
        <a:p>
          <a:endParaRPr lang="zh-CN" altLang="en-US"/>
        </a:p>
      </dgm:t>
    </dgm:pt>
    <dgm:pt modelId="{339FADD9-5C31-4545-A7C7-0BE9D9B3901E}" type="sibTrans" cxnId="{3A6AB0E5-9167-4EE0-BB72-A114DCF1B046}">
      <dgm:prSet/>
      <dgm:spPr/>
      <dgm:t>
        <a:bodyPr/>
        <a:lstStyle/>
        <a:p>
          <a:endParaRPr lang="zh-CN" altLang="en-US"/>
        </a:p>
      </dgm:t>
    </dgm:pt>
    <dgm:pt modelId="{49B970A3-5945-496C-AC13-0797CA44D40D}">
      <dgm:prSet/>
      <dgm:spPr/>
      <dgm:t>
        <a:bodyPr/>
        <a:lstStyle/>
        <a:p>
          <a:endParaRPr lang="zh-CN" altLang="en-US" dirty="0"/>
        </a:p>
      </dgm:t>
    </dgm:pt>
    <dgm:pt modelId="{5A68E5A7-36A2-432E-B3AC-AFD5187670A5}" type="parTrans" cxnId="{90CF9307-04EA-482A-9DEA-1643B6AD8E52}">
      <dgm:prSet/>
      <dgm:spPr/>
      <dgm:t>
        <a:bodyPr/>
        <a:lstStyle/>
        <a:p>
          <a:endParaRPr lang="zh-CN" altLang="en-US"/>
        </a:p>
      </dgm:t>
    </dgm:pt>
    <dgm:pt modelId="{24B59AAD-FA5A-4431-91D9-025F9926B486}" type="sibTrans" cxnId="{90CF9307-04EA-482A-9DEA-1643B6AD8E52}">
      <dgm:prSet/>
      <dgm:spPr/>
      <dgm:t>
        <a:bodyPr/>
        <a:lstStyle/>
        <a:p>
          <a:endParaRPr lang="zh-CN" altLang="en-US"/>
        </a:p>
      </dgm:t>
    </dgm:pt>
    <dgm:pt modelId="{DE1AB3FA-677C-45C7-B81E-D4260710DB4F}">
      <dgm:prSet/>
      <dgm:spPr/>
      <dgm:t>
        <a:bodyPr/>
        <a:lstStyle/>
        <a:p>
          <a:endParaRPr lang="zh-CN" altLang="en-US" dirty="0"/>
        </a:p>
      </dgm:t>
    </dgm:pt>
    <dgm:pt modelId="{16EA5C3C-E714-4EFE-BE7A-4A2E5FCDF75E}" type="parTrans" cxnId="{74FC7C8A-FAD5-4006-8CAF-A1B6C3F82E04}">
      <dgm:prSet/>
      <dgm:spPr/>
      <dgm:t>
        <a:bodyPr/>
        <a:lstStyle/>
        <a:p>
          <a:endParaRPr lang="zh-CN" altLang="en-US"/>
        </a:p>
      </dgm:t>
    </dgm:pt>
    <dgm:pt modelId="{901DECDA-DA1D-4C7F-8D14-D688077DCC86}" type="sibTrans" cxnId="{74FC7C8A-FAD5-4006-8CAF-A1B6C3F82E04}">
      <dgm:prSet/>
      <dgm:spPr/>
      <dgm:t>
        <a:bodyPr/>
        <a:lstStyle/>
        <a:p>
          <a:endParaRPr lang="zh-CN" altLang="en-US"/>
        </a:p>
      </dgm:t>
    </dgm:pt>
    <dgm:pt modelId="{74695E88-4026-4E87-8217-8E88237886E9}">
      <dgm:prSet/>
      <dgm:spPr/>
      <dgm:t>
        <a:bodyPr/>
        <a:lstStyle/>
        <a:p>
          <a:endParaRPr lang="zh-CN" altLang="en-US" dirty="0"/>
        </a:p>
      </dgm:t>
    </dgm:pt>
    <dgm:pt modelId="{662A3CA8-BFA0-4C88-AFF8-B5C9CBA55CB0}" type="parTrans" cxnId="{328016F1-46D4-4960-9C38-89471AD0266B}">
      <dgm:prSet/>
      <dgm:spPr/>
      <dgm:t>
        <a:bodyPr/>
        <a:lstStyle/>
        <a:p>
          <a:endParaRPr lang="zh-CN" altLang="en-US"/>
        </a:p>
      </dgm:t>
    </dgm:pt>
    <dgm:pt modelId="{5E113963-3630-43F9-9822-B0C4CAF938CA}" type="sibTrans" cxnId="{328016F1-46D4-4960-9C38-89471AD0266B}">
      <dgm:prSet/>
      <dgm:spPr/>
      <dgm:t>
        <a:bodyPr/>
        <a:lstStyle/>
        <a:p>
          <a:endParaRPr lang="zh-CN" altLang="en-US"/>
        </a:p>
      </dgm:t>
    </dgm:pt>
    <dgm:pt modelId="{DC12CBEB-E634-4B9A-B570-F8203BA7602C}">
      <dgm:prSet/>
      <dgm:spPr/>
      <dgm:t>
        <a:bodyPr/>
        <a:lstStyle/>
        <a:p>
          <a:endParaRPr lang="zh-CN" altLang="en-US" dirty="0"/>
        </a:p>
      </dgm:t>
    </dgm:pt>
    <dgm:pt modelId="{4E14CB39-BC1E-4D7F-A634-9D7FC84CE93F}" type="parTrans" cxnId="{3D4CD754-60AF-46A3-B954-3DF9D72FC63D}">
      <dgm:prSet/>
      <dgm:spPr/>
      <dgm:t>
        <a:bodyPr/>
        <a:lstStyle/>
        <a:p>
          <a:endParaRPr lang="zh-CN" altLang="en-US"/>
        </a:p>
      </dgm:t>
    </dgm:pt>
    <dgm:pt modelId="{5032871D-D216-446A-8E92-DE7295439535}" type="sibTrans" cxnId="{3D4CD754-60AF-46A3-B954-3DF9D72FC63D}">
      <dgm:prSet/>
      <dgm:spPr/>
      <dgm:t>
        <a:bodyPr/>
        <a:lstStyle/>
        <a:p>
          <a:endParaRPr lang="zh-CN" altLang="en-US"/>
        </a:p>
      </dgm:t>
    </dgm:pt>
    <dgm:pt modelId="{73084A05-8D1B-4372-88DE-6EEBB8CEF0DC}">
      <dgm:prSet/>
      <dgm:spPr/>
      <dgm:t>
        <a:bodyPr/>
        <a:lstStyle/>
        <a:p>
          <a:endParaRPr lang="zh-CN" altLang="en-US" dirty="0"/>
        </a:p>
      </dgm:t>
    </dgm:pt>
    <dgm:pt modelId="{D9BE37F8-8C9F-4EC6-B8F3-8A33EE9DA260}" type="parTrans" cxnId="{9DA9F9C1-104B-4E25-8CFF-192DA8B3E73C}">
      <dgm:prSet/>
      <dgm:spPr/>
      <dgm:t>
        <a:bodyPr/>
        <a:lstStyle/>
        <a:p>
          <a:endParaRPr lang="zh-CN" altLang="en-US"/>
        </a:p>
      </dgm:t>
    </dgm:pt>
    <dgm:pt modelId="{9F1F7060-E9CC-45DB-A8F4-888800C663A7}" type="sibTrans" cxnId="{9DA9F9C1-104B-4E25-8CFF-192DA8B3E73C}">
      <dgm:prSet/>
      <dgm:spPr/>
      <dgm:t>
        <a:bodyPr/>
        <a:lstStyle/>
        <a:p>
          <a:endParaRPr lang="zh-CN" altLang="en-US"/>
        </a:p>
      </dgm:t>
    </dgm:pt>
    <dgm:pt modelId="{B351A230-2664-4F12-8AFB-6D599A57AB5D}">
      <dgm:prSet/>
      <dgm:spPr/>
      <dgm:t>
        <a:bodyPr/>
        <a:lstStyle/>
        <a:p>
          <a:endParaRPr lang="zh-CN" altLang="en-US" dirty="0"/>
        </a:p>
      </dgm:t>
    </dgm:pt>
    <dgm:pt modelId="{36EB0609-6E50-4451-B124-002C143404BC}" type="parTrans" cxnId="{7EC81A78-B16A-4C1C-85A4-6CAE261246B9}">
      <dgm:prSet/>
      <dgm:spPr/>
      <dgm:t>
        <a:bodyPr/>
        <a:lstStyle/>
        <a:p>
          <a:endParaRPr lang="zh-CN" altLang="en-US"/>
        </a:p>
      </dgm:t>
    </dgm:pt>
    <dgm:pt modelId="{B6CFF110-3B51-42A4-9530-7BD6AFC5B61C}" type="sibTrans" cxnId="{7EC81A78-B16A-4C1C-85A4-6CAE261246B9}">
      <dgm:prSet/>
      <dgm:spPr/>
      <dgm:t>
        <a:bodyPr/>
        <a:lstStyle/>
        <a:p>
          <a:endParaRPr lang="zh-CN" altLang="en-US"/>
        </a:p>
      </dgm:t>
    </dgm:pt>
    <dgm:pt modelId="{A3CD7A10-7DE9-41A3-B967-EF4C38C59A31}">
      <dgm:prSet/>
      <dgm:spPr/>
      <dgm:t>
        <a:bodyPr/>
        <a:lstStyle/>
        <a:p>
          <a:endParaRPr lang="zh-CN" altLang="en-US" dirty="0"/>
        </a:p>
      </dgm:t>
    </dgm:pt>
    <dgm:pt modelId="{6B9074CF-5C3B-4F54-9ECE-4ECCD82F62E2}" type="parTrans" cxnId="{FC604148-FE29-4F79-9691-52F8E729BF3B}">
      <dgm:prSet/>
      <dgm:spPr/>
      <dgm:t>
        <a:bodyPr/>
        <a:lstStyle/>
        <a:p>
          <a:endParaRPr lang="zh-CN" altLang="en-US"/>
        </a:p>
      </dgm:t>
    </dgm:pt>
    <dgm:pt modelId="{087C77BC-7154-4CCF-874B-0D5D1948292B}" type="sibTrans" cxnId="{FC604148-FE29-4F79-9691-52F8E729BF3B}">
      <dgm:prSet/>
      <dgm:spPr/>
      <dgm:t>
        <a:bodyPr/>
        <a:lstStyle/>
        <a:p>
          <a:endParaRPr lang="zh-CN" altLang="en-US"/>
        </a:p>
      </dgm:t>
    </dgm:pt>
    <dgm:pt modelId="{89490491-4EA7-4447-868A-B94B0E13F4FC}" type="pres">
      <dgm:prSet presAssocID="{5D8326C6-EA3A-4E51-AA19-8EA456EB6EF4}" presName="Name0" presStyleCnt="0">
        <dgm:presLayoutVars>
          <dgm:dir/>
          <dgm:animLvl val="lvl"/>
          <dgm:resizeHandles val="exact"/>
        </dgm:presLayoutVars>
      </dgm:prSet>
      <dgm:spPr/>
      <dgm:t>
        <a:bodyPr/>
        <a:lstStyle/>
        <a:p>
          <a:endParaRPr lang="zh-CN" altLang="en-US"/>
        </a:p>
      </dgm:t>
    </dgm:pt>
    <dgm:pt modelId="{63AEC8B8-B0C9-43CD-B8DB-40029E103E95}" type="pres">
      <dgm:prSet presAssocID="{02D97451-DE79-4AA5-8A31-DD3A9EF22384}" presName="composite" presStyleCnt="0"/>
      <dgm:spPr/>
    </dgm:pt>
    <dgm:pt modelId="{2853BFF5-B825-4390-A222-9CE3BB35EF94}" type="pres">
      <dgm:prSet presAssocID="{02D97451-DE79-4AA5-8A31-DD3A9EF22384}" presName="parTx" presStyleLbl="alignNode1" presStyleIdx="0" presStyleCnt="2">
        <dgm:presLayoutVars>
          <dgm:chMax val="0"/>
          <dgm:chPref val="0"/>
          <dgm:bulletEnabled val="1"/>
        </dgm:presLayoutVars>
      </dgm:prSet>
      <dgm:spPr/>
      <dgm:t>
        <a:bodyPr/>
        <a:lstStyle/>
        <a:p>
          <a:endParaRPr lang="zh-CN" altLang="en-US"/>
        </a:p>
      </dgm:t>
    </dgm:pt>
    <dgm:pt modelId="{770E91ED-7879-4FA4-9A02-3717CAE9B483}" type="pres">
      <dgm:prSet presAssocID="{02D97451-DE79-4AA5-8A31-DD3A9EF22384}" presName="desTx" presStyleLbl="alignAccFollowNode1" presStyleIdx="0" presStyleCnt="2" custScaleX="99967" custScaleY="83958" custLinFactNeighborX="-18" custLinFactNeighborY="-7017">
        <dgm:presLayoutVars>
          <dgm:bulletEnabled val="1"/>
        </dgm:presLayoutVars>
      </dgm:prSet>
      <dgm:spPr/>
      <dgm:t>
        <a:bodyPr/>
        <a:lstStyle/>
        <a:p>
          <a:endParaRPr lang="zh-CN" altLang="en-US"/>
        </a:p>
      </dgm:t>
    </dgm:pt>
    <dgm:pt modelId="{6FD6EAFC-D352-4BA8-968F-A1717053B8AE}" type="pres">
      <dgm:prSet presAssocID="{76000BB6-B3EB-4404-A106-BDEF390BDFEB}" presName="space" presStyleCnt="0"/>
      <dgm:spPr/>
    </dgm:pt>
    <dgm:pt modelId="{2EDA6F7B-E53E-4678-974C-A107FC9F97DA}" type="pres">
      <dgm:prSet presAssocID="{65C1835D-AC84-4A66-84A2-62677F6C24E8}" presName="composite" presStyleCnt="0"/>
      <dgm:spPr/>
    </dgm:pt>
    <dgm:pt modelId="{C5F5934B-AC76-42A2-A461-51E5BC12629E}" type="pres">
      <dgm:prSet presAssocID="{65C1835D-AC84-4A66-84A2-62677F6C24E8}" presName="parTx" presStyleLbl="alignNode1" presStyleIdx="1" presStyleCnt="2" custLinFactNeighborY="-4366">
        <dgm:presLayoutVars>
          <dgm:chMax val="0"/>
          <dgm:chPref val="0"/>
          <dgm:bulletEnabled val="1"/>
        </dgm:presLayoutVars>
      </dgm:prSet>
      <dgm:spPr/>
      <dgm:t>
        <a:bodyPr/>
        <a:lstStyle/>
        <a:p>
          <a:endParaRPr lang="zh-CN" altLang="en-US"/>
        </a:p>
      </dgm:t>
    </dgm:pt>
    <dgm:pt modelId="{8D1AA923-6580-412C-8BC5-D17FE1142F21}" type="pres">
      <dgm:prSet presAssocID="{65C1835D-AC84-4A66-84A2-62677F6C24E8}" presName="desTx" presStyleLbl="alignAccFollowNode1" presStyleIdx="1" presStyleCnt="2" custScaleY="84696" custLinFactNeighborX="1" custLinFactNeighborY="-7074">
        <dgm:presLayoutVars>
          <dgm:bulletEnabled val="1"/>
        </dgm:presLayoutVars>
      </dgm:prSet>
      <dgm:spPr/>
      <dgm:t>
        <a:bodyPr/>
        <a:lstStyle/>
        <a:p>
          <a:endParaRPr lang="zh-CN" altLang="en-US"/>
        </a:p>
      </dgm:t>
    </dgm:pt>
  </dgm:ptLst>
  <dgm:cxnLst>
    <dgm:cxn modelId="{F36B785D-2DC6-4A03-B41E-CDA39CBDAEFD}" type="presOf" srcId="{13294804-5882-4CBB-9ABE-01D57C095704}" destId="{8D1AA923-6580-412C-8BC5-D17FE1142F21}" srcOrd="0" destOrd="0" presId="urn:microsoft.com/office/officeart/2005/8/layout/hList1"/>
    <dgm:cxn modelId="{944EC25F-0DDC-46E8-9E77-BA5C990A6DCE}" srcId="{5D8326C6-EA3A-4E51-AA19-8EA456EB6EF4}" destId="{02D97451-DE79-4AA5-8A31-DD3A9EF22384}" srcOrd="0" destOrd="0" parTransId="{3C0B4775-1975-4A63-A746-D890AC459855}" sibTransId="{76000BB6-B3EB-4404-A106-BDEF390BDFEB}"/>
    <dgm:cxn modelId="{31F315D8-11DE-446F-8635-26105A1E8F2D}" srcId="{02D97451-DE79-4AA5-8A31-DD3A9EF22384}" destId="{5E58DA50-7F7D-4972-8660-68A8EC9FFE9F}" srcOrd="6" destOrd="0" parTransId="{8F2FEC11-4552-4515-9D61-FBE07CD9C5A5}" sibTransId="{207D7F19-F060-4CB1-8343-4BAFF1134D9D}"/>
    <dgm:cxn modelId="{082C6BCF-6E3C-4240-8AD3-1391F331EFAA}" type="presOf" srcId="{D8FAE1D4-4E49-443B-9E02-DF7C142A29C1}" destId="{8D1AA923-6580-412C-8BC5-D17FE1142F21}" srcOrd="0" destOrd="1" presId="urn:microsoft.com/office/officeart/2005/8/layout/hList1"/>
    <dgm:cxn modelId="{EAD7D65A-9702-453F-814A-5785DBDCCA8B}" type="presOf" srcId="{B8AAC780-BD1C-4332-B05D-DB4BD2832E20}" destId="{770E91ED-7879-4FA4-9A02-3717CAE9B483}" srcOrd="0" destOrd="8" presId="urn:microsoft.com/office/officeart/2005/8/layout/hList1"/>
    <dgm:cxn modelId="{141728B8-D2D1-47A9-8D28-661D9F453F0F}" type="presOf" srcId="{55AA2876-554C-4F34-92A7-49E512D01124}" destId="{770E91ED-7879-4FA4-9A02-3717CAE9B483}" srcOrd="0" destOrd="2" presId="urn:microsoft.com/office/officeart/2005/8/layout/hList1"/>
    <dgm:cxn modelId="{7C9D2E18-5256-4C14-9DFC-CE1525FE789F}" srcId="{02D97451-DE79-4AA5-8A31-DD3A9EF22384}" destId="{632A7D6F-2AD3-4B3A-B224-C7CD87F0809E}" srcOrd="3" destOrd="0" parTransId="{EF60F8BB-B34C-4690-B28D-24B44A5AFAD8}" sibTransId="{393D0295-C079-4C6C-9E92-5C477F1E639F}"/>
    <dgm:cxn modelId="{E4EC21D1-EB36-4CB4-ADC8-FA71A1B5242B}" type="presOf" srcId="{B351A230-2664-4F12-8AFB-6D599A57AB5D}" destId="{770E91ED-7879-4FA4-9A02-3717CAE9B483}" srcOrd="0" destOrd="14" presId="urn:microsoft.com/office/officeart/2005/8/layout/hList1"/>
    <dgm:cxn modelId="{D9FF58C8-E2D8-4221-AF11-3B4932C340B3}" srcId="{02D97451-DE79-4AA5-8A31-DD3A9EF22384}" destId="{49166CC3-FFFE-4A95-9FE1-D301C3091950}" srcOrd="7" destOrd="0" parTransId="{581FD021-926C-4B83-99F1-DD02C9686558}" sibTransId="{4735488C-5CA8-47A9-BC84-FAC7720B7266}"/>
    <dgm:cxn modelId="{EB0EB7C5-C37F-4DEC-8353-039EB80AFFD8}" srcId="{65C1835D-AC84-4A66-84A2-62677F6C24E8}" destId="{CFC17BCA-AD60-437C-A011-F43F50389000}" srcOrd="6" destOrd="0" parTransId="{DB717AF4-EFAF-484C-9B2F-B1C4A8988A10}" sibTransId="{5FB51DBB-5E01-41D0-93A5-6F3D7AA1F4F0}"/>
    <dgm:cxn modelId="{F43C3206-2B50-4196-A9B2-EE690183FC3C}" type="presOf" srcId="{49B970A3-5945-496C-AC13-0797CA44D40D}" destId="{770E91ED-7879-4FA4-9A02-3717CAE9B483}" srcOrd="0" destOrd="9" presId="urn:microsoft.com/office/officeart/2005/8/layout/hList1"/>
    <dgm:cxn modelId="{FC604148-FE29-4F79-9691-52F8E729BF3B}" srcId="{02D97451-DE79-4AA5-8A31-DD3A9EF22384}" destId="{A3CD7A10-7DE9-41A3-B967-EF4C38C59A31}" srcOrd="15" destOrd="0" parTransId="{6B9074CF-5C3B-4F54-9ECE-4ECCD82F62E2}" sibTransId="{087C77BC-7154-4CCF-874B-0D5D1948292B}"/>
    <dgm:cxn modelId="{B0863271-A49E-4CE3-AA50-5D3B0D34246A}" type="presOf" srcId="{49166CC3-FFFE-4A95-9FE1-D301C3091950}" destId="{770E91ED-7879-4FA4-9A02-3717CAE9B483}" srcOrd="0" destOrd="7" presId="urn:microsoft.com/office/officeart/2005/8/layout/hList1"/>
    <dgm:cxn modelId="{55D6CE05-A423-4AAA-9FFE-D6F0E41B3645}" srcId="{02D97451-DE79-4AA5-8A31-DD3A9EF22384}" destId="{31CA3106-5017-4F16-A8BC-4C3A2D286C88}" srcOrd="4" destOrd="0" parTransId="{47023BDF-BEFF-45E7-944F-4B151FD2C397}" sibTransId="{5FAAE8E0-EB78-4F6A-B7F0-008017D147FE}"/>
    <dgm:cxn modelId="{C6422400-0234-4188-B231-BB9FF01C4F40}" type="presOf" srcId="{65C1835D-AC84-4A66-84A2-62677F6C24E8}" destId="{C5F5934B-AC76-42A2-A461-51E5BC12629E}" srcOrd="0" destOrd="0" presId="urn:microsoft.com/office/officeart/2005/8/layout/hList1"/>
    <dgm:cxn modelId="{C96F8BE8-F3BA-4F4E-AC50-91ED3B3D9E15}" type="presOf" srcId="{5D8326C6-EA3A-4E51-AA19-8EA456EB6EF4}" destId="{89490491-4EA7-4447-868A-B94B0E13F4FC}" srcOrd="0" destOrd="0" presId="urn:microsoft.com/office/officeart/2005/8/layout/hList1"/>
    <dgm:cxn modelId="{86C386F8-5AF8-490E-8A68-9A0274E2C19E}" type="presOf" srcId="{A3CD7A10-7DE9-41A3-B967-EF4C38C59A31}" destId="{770E91ED-7879-4FA4-9A02-3717CAE9B483}" srcOrd="0" destOrd="15" presId="urn:microsoft.com/office/officeart/2005/8/layout/hList1"/>
    <dgm:cxn modelId="{3D4CD754-60AF-46A3-B954-3DF9D72FC63D}" srcId="{02D97451-DE79-4AA5-8A31-DD3A9EF22384}" destId="{DC12CBEB-E634-4B9A-B570-F8203BA7602C}" srcOrd="12" destOrd="0" parTransId="{4E14CB39-BC1E-4D7F-A634-9D7FC84CE93F}" sibTransId="{5032871D-D216-446A-8E92-DE7295439535}"/>
    <dgm:cxn modelId="{74FC7C8A-FAD5-4006-8CAF-A1B6C3F82E04}" srcId="{02D97451-DE79-4AA5-8A31-DD3A9EF22384}" destId="{DE1AB3FA-677C-45C7-B81E-D4260710DB4F}" srcOrd="10" destOrd="0" parTransId="{16EA5C3C-E714-4EFE-BE7A-4A2E5FCDF75E}" sibTransId="{901DECDA-DA1D-4C7F-8D14-D688077DCC86}"/>
    <dgm:cxn modelId="{49F9D1C2-8155-4AC6-8D49-93F696BAC673}" type="presOf" srcId="{CFC17BCA-AD60-437C-A011-F43F50389000}" destId="{8D1AA923-6580-412C-8BC5-D17FE1142F21}" srcOrd="0" destOrd="6" presId="urn:microsoft.com/office/officeart/2005/8/layout/hList1"/>
    <dgm:cxn modelId="{5EED0221-70B1-4750-9CD2-5EADA9AA549F}" type="presOf" srcId="{56A024F9-58F9-4E23-B972-66CB033AB78C}" destId="{8D1AA923-6580-412C-8BC5-D17FE1142F21}" srcOrd="0" destOrd="2" presId="urn:microsoft.com/office/officeart/2005/8/layout/hList1"/>
    <dgm:cxn modelId="{89B06D96-A5CD-4CD0-81A7-E603AC03F210}" type="presOf" srcId="{632A7D6F-2AD3-4B3A-B224-C7CD87F0809E}" destId="{770E91ED-7879-4FA4-9A02-3717CAE9B483}" srcOrd="0" destOrd="3" presId="urn:microsoft.com/office/officeart/2005/8/layout/hList1"/>
    <dgm:cxn modelId="{DA1A10BA-63D0-44E9-B46A-9A65A53D62AE}" type="presOf" srcId="{73084A05-8D1B-4372-88DE-6EEBB8CEF0DC}" destId="{770E91ED-7879-4FA4-9A02-3717CAE9B483}" srcOrd="0" destOrd="13" presId="urn:microsoft.com/office/officeart/2005/8/layout/hList1"/>
    <dgm:cxn modelId="{447BE89F-8DF3-4564-A1EC-B342F11F5DAF}" type="presOf" srcId="{803E3AE3-F575-4D1C-A513-42C0A58297CC}" destId="{770E91ED-7879-4FA4-9A02-3717CAE9B483}" srcOrd="0" destOrd="5" presId="urn:microsoft.com/office/officeart/2005/8/layout/hList1"/>
    <dgm:cxn modelId="{90CF9307-04EA-482A-9DEA-1643B6AD8E52}" srcId="{02D97451-DE79-4AA5-8A31-DD3A9EF22384}" destId="{49B970A3-5945-496C-AC13-0797CA44D40D}" srcOrd="9" destOrd="0" parTransId="{5A68E5A7-36A2-432E-B3AC-AFD5187670A5}" sibTransId="{24B59AAD-FA5A-4431-91D9-025F9926B486}"/>
    <dgm:cxn modelId="{A03E4639-D634-4840-83ED-57D14D3B4754}" srcId="{02D97451-DE79-4AA5-8A31-DD3A9EF22384}" destId="{C1D617AA-B064-4DFB-9E77-14EE47F62DC2}" srcOrd="1" destOrd="0" parTransId="{AA404E1B-CCBC-4979-B55E-11D4782D82D9}" sibTransId="{C56CB985-1FCF-44F4-AD9F-37B37A77D184}"/>
    <dgm:cxn modelId="{64C2656C-835B-414D-8A1C-F56EE2DAB4D6}" type="presOf" srcId="{53010706-6B71-416E-AD56-C91FE777C02A}" destId="{8D1AA923-6580-412C-8BC5-D17FE1142F21}" srcOrd="0" destOrd="3" presId="urn:microsoft.com/office/officeart/2005/8/layout/hList1"/>
    <dgm:cxn modelId="{480EDEC2-CB36-45B9-B86F-FE17343E79B1}" srcId="{65C1835D-AC84-4A66-84A2-62677F6C24E8}" destId="{53010706-6B71-416E-AD56-C91FE777C02A}" srcOrd="3" destOrd="0" parTransId="{51256B5C-3CCA-43AE-B10D-10310ED843F5}" sibTransId="{D2526DFD-26EE-4CE3-A22F-B6A779C140FD}"/>
    <dgm:cxn modelId="{E71112A1-76AA-4667-99CB-789DF54E7C81}" type="presOf" srcId="{74695E88-4026-4E87-8217-8E88237886E9}" destId="{770E91ED-7879-4FA4-9A02-3717CAE9B483}" srcOrd="0" destOrd="11" presId="urn:microsoft.com/office/officeart/2005/8/layout/hList1"/>
    <dgm:cxn modelId="{A34E68E1-552E-40CD-8F0C-5C81654F9EA6}" type="presOf" srcId="{13A6B5EF-0AD0-4982-8A04-317DD8A81CCE}" destId="{770E91ED-7879-4FA4-9A02-3717CAE9B483}" srcOrd="0" destOrd="16" presId="urn:microsoft.com/office/officeart/2005/8/layout/hList1"/>
    <dgm:cxn modelId="{475785AB-AE03-4E9E-AA34-C8C788207FE1}" type="presOf" srcId="{31CA3106-5017-4F16-A8BC-4C3A2D286C88}" destId="{770E91ED-7879-4FA4-9A02-3717CAE9B483}" srcOrd="0" destOrd="4" presId="urn:microsoft.com/office/officeart/2005/8/layout/hList1"/>
    <dgm:cxn modelId="{D13E5273-FAB2-4B9C-BC42-28A65C068341}" type="presOf" srcId="{02D97451-DE79-4AA5-8A31-DD3A9EF22384}" destId="{2853BFF5-B825-4390-A222-9CE3BB35EF94}" srcOrd="0" destOrd="0" presId="urn:microsoft.com/office/officeart/2005/8/layout/hList1"/>
    <dgm:cxn modelId="{43CD2774-F6D5-4962-9F98-CE040B064409}" type="presOf" srcId="{5E58DA50-7F7D-4972-8660-68A8EC9FFE9F}" destId="{770E91ED-7879-4FA4-9A02-3717CAE9B483}" srcOrd="0" destOrd="6" presId="urn:microsoft.com/office/officeart/2005/8/layout/hList1"/>
    <dgm:cxn modelId="{24E77FFD-F31C-41B9-86E9-C28EB19BCB89}" srcId="{5D8326C6-EA3A-4E51-AA19-8EA456EB6EF4}" destId="{65C1835D-AC84-4A66-84A2-62677F6C24E8}" srcOrd="1" destOrd="0" parTransId="{E5EE9BA7-03FF-4E3F-8604-1704EC2CD20C}" sibTransId="{F18DBF90-EA5D-4E42-BF15-FFD0074377AA}"/>
    <dgm:cxn modelId="{2CC1AA71-2E90-4337-95C1-EAB03DA6C35A}" type="presOf" srcId="{531FA523-1733-49BC-AAE1-049D561E4D14}" destId="{770E91ED-7879-4FA4-9A02-3717CAE9B483}" srcOrd="0" destOrd="0" presId="urn:microsoft.com/office/officeart/2005/8/layout/hList1"/>
    <dgm:cxn modelId="{4C3E7977-93FA-48C8-AD15-4170972D2E1B}" srcId="{65C1835D-AC84-4A66-84A2-62677F6C24E8}" destId="{EF2FC4B8-FF12-448C-9AC8-CA652B041A5E}" srcOrd="4" destOrd="0" parTransId="{064096B8-E428-4D2F-BBBA-937FD3216A93}" sibTransId="{2320C7B5-0C99-414C-AACE-2DC89EF52D64}"/>
    <dgm:cxn modelId="{3A6AB0E5-9167-4EE0-BB72-A114DCF1B046}" srcId="{02D97451-DE79-4AA5-8A31-DD3A9EF22384}" destId="{B8AAC780-BD1C-4332-B05D-DB4BD2832E20}" srcOrd="8" destOrd="0" parTransId="{6F75EFEC-73B2-4259-BE3C-36C960C178EF}" sibTransId="{339FADD9-5C31-4545-A7C7-0BE9D9B3901E}"/>
    <dgm:cxn modelId="{C3E61D07-29FE-4CB9-978B-4F8675C9BFEA}" srcId="{02D97451-DE79-4AA5-8A31-DD3A9EF22384}" destId="{13A6B5EF-0AD0-4982-8A04-317DD8A81CCE}" srcOrd="16" destOrd="0" parTransId="{2FC486E8-3CE9-42D3-AFBD-32E469BCD379}" sibTransId="{41363A38-A196-45EA-8446-1EFB83159236}"/>
    <dgm:cxn modelId="{E3537D91-0569-402B-85CD-7158B67B342A}" type="presOf" srcId="{DC12CBEB-E634-4B9A-B570-F8203BA7602C}" destId="{770E91ED-7879-4FA4-9A02-3717CAE9B483}" srcOrd="0" destOrd="12" presId="urn:microsoft.com/office/officeart/2005/8/layout/hList1"/>
    <dgm:cxn modelId="{B71A2E59-E36F-440D-9758-CD95372CAA19}" type="presOf" srcId="{C1D617AA-B064-4DFB-9E77-14EE47F62DC2}" destId="{770E91ED-7879-4FA4-9A02-3717CAE9B483}" srcOrd="0" destOrd="1" presId="urn:microsoft.com/office/officeart/2005/8/layout/hList1"/>
    <dgm:cxn modelId="{69C1A9AD-43FF-4E73-A67D-3CD69A41DFDD}" type="presOf" srcId="{4D673DB8-89CF-435B-8244-2DCE3D10A7C2}" destId="{8D1AA923-6580-412C-8BC5-D17FE1142F21}" srcOrd="0" destOrd="5" presId="urn:microsoft.com/office/officeart/2005/8/layout/hList1"/>
    <dgm:cxn modelId="{DD39BA0A-126B-4BDD-815A-0724678CB290}" srcId="{65C1835D-AC84-4A66-84A2-62677F6C24E8}" destId="{D8FAE1D4-4E49-443B-9E02-DF7C142A29C1}" srcOrd="1" destOrd="0" parTransId="{1C8B8D61-67C5-4BAF-A143-91FE9065F0F3}" sibTransId="{0563DA40-5F8C-4FA0-B826-9B7734DDBEAA}"/>
    <dgm:cxn modelId="{6962FFF3-3E82-4297-87AC-D943061A5A23}" type="presOf" srcId="{DE1AB3FA-677C-45C7-B81E-D4260710DB4F}" destId="{770E91ED-7879-4FA4-9A02-3717CAE9B483}" srcOrd="0" destOrd="10" presId="urn:microsoft.com/office/officeart/2005/8/layout/hList1"/>
    <dgm:cxn modelId="{7EC81A78-B16A-4C1C-85A4-6CAE261246B9}" srcId="{02D97451-DE79-4AA5-8A31-DD3A9EF22384}" destId="{B351A230-2664-4F12-8AFB-6D599A57AB5D}" srcOrd="14" destOrd="0" parTransId="{36EB0609-6E50-4451-B124-002C143404BC}" sibTransId="{B6CFF110-3B51-42A4-9530-7BD6AFC5B61C}"/>
    <dgm:cxn modelId="{0D20F406-4359-4E4C-B6CE-8469F5861C0E}" srcId="{02D97451-DE79-4AA5-8A31-DD3A9EF22384}" destId="{531FA523-1733-49BC-AAE1-049D561E4D14}" srcOrd="0" destOrd="0" parTransId="{1671B669-08B9-4AD3-9EB5-149E928EE560}" sibTransId="{A2D69D1C-A631-4F5E-B7A6-2145168627FC}"/>
    <dgm:cxn modelId="{57E6C7FB-E030-4A2B-BD31-592EE0A9B2F2}" srcId="{65C1835D-AC84-4A66-84A2-62677F6C24E8}" destId="{4D673DB8-89CF-435B-8244-2DCE3D10A7C2}" srcOrd="5" destOrd="0" parTransId="{81C645A9-B3F9-425B-9A08-996D60E04C52}" sibTransId="{05D0277D-1003-4DD2-8BB7-72E80C0399F0}"/>
    <dgm:cxn modelId="{B9688081-C01C-4225-9D3A-F039A17EB229}" srcId="{65C1835D-AC84-4A66-84A2-62677F6C24E8}" destId="{13294804-5882-4CBB-9ABE-01D57C095704}" srcOrd="0" destOrd="0" parTransId="{2089D1FB-D140-4F4E-B6E1-0A9ACDB0CB27}" sibTransId="{C5B9AB53-E743-4137-BCAA-34EC4E8CC9F4}"/>
    <dgm:cxn modelId="{F2C27A96-AF30-4CCF-AFE4-195B2A22DD29}" srcId="{02D97451-DE79-4AA5-8A31-DD3A9EF22384}" destId="{803E3AE3-F575-4D1C-A513-42C0A58297CC}" srcOrd="5" destOrd="0" parTransId="{F19E29B1-3686-417D-9505-03F414387907}" sibTransId="{91E9CA51-70DB-45DB-9BFD-D7970546AE1F}"/>
    <dgm:cxn modelId="{2562E1E8-E28B-4ECC-9B5A-F9E6B6CFF56B}" srcId="{02D97451-DE79-4AA5-8A31-DD3A9EF22384}" destId="{55AA2876-554C-4F34-92A7-49E512D01124}" srcOrd="2" destOrd="0" parTransId="{D3D8A5A5-6985-44A0-8985-B2AEE8C2EFC7}" sibTransId="{62A235B4-4EC6-4DBD-A9DA-81C71EE8E0D0}"/>
    <dgm:cxn modelId="{9DA9F9C1-104B-4E25-8CFF-192DA8B3E73C}" srcId="{02D97451-DE79-4AA5-8A31-DD3A9EF22384}" destId="{73084A05-8D1B-4372-88DE-6EEBB8CEF0DC}" srcOrd="13" destOrd="0" parTransId="{D9BE37F8-8C9F-4EC6-B8F3-8A33EE9DA260}" sibTransId="{9F1F7060-E9CC-45DB-A8F4-888800C663A7}"/>
    <dgm:cxn modelId="{5496B8B4-E9F0-4F3C-83AD-14C4E686C9E0}" type="presOf" srcId="{EF2FC4B8-FF12-448C-9AC8-CA652B041A5E}" destId="{8D1AA923-6580-412C-8BC5-D17FE1142F21}" srcOrd="0" destOrd="4" presId="urn:microsoft.com/office/officeart/2005/8/layout/hList1"/>
    <dgm:cxn modelId="{328016F1-46D4-4960-9C38-89471AD0266B}" srcId="{02D97451-DE79-4AA5-8A31-DD3A9EF22384}" destId="{74695E88-4026-4E87-8217-8E88237886E9}" srcOrd="11" destOrd="0" parTransId="{662A3CA8-BFA0-4C88-AFF8-B5C9CBA55CB0}" sibTransId="{5E113963-3630-43F9-9822-B0C4CAF938CA}"/>
    <dgm:cxn modelId="{5CFE75E6-9296-4C82-AC5A-A42A2A60E88B}" srcId="{65C1835D-AC84-4A66-84A2-62677F6C24E8}" destId="{56A024F9-58F9-4E23-B972-66CB033AB78C}" srcOrd="2" destOrd="0" parTransId="{049DD0FE-A52F-4073-B06F-9F088FB15E03}" sibTransId="{1025A1A0-6ED8-4F94-9147-800ACA3480E4}"/>
    <dgm:cxn modelId="{C2DFA4B9-7837-4475-A0EA-976401C8E3EF}" type="presParOf" srcId="{89490491-4EA7-4447-868A-B94B0E13F4FC}" destId="{63AEC8B8-B0C9-43CD-B8DB-40029E103E95}" srcOrd="0" destOrd="0" presId="urn:microsoft.com/office/officeart/2005/8/layout/hList1"/>
    <dgm:cxn modelId="{C12D30EE-8D98-40F7-8A5F-7C5A7DE8D0FC}" type="presParOf" srcId="{63AEC8B8-B0C9-43CD-B8DB-40029E103E95}" destId="{2853BFF5-B825-4390-A222-9CE3BB35EF94}" srcOrd="0" destOrd="0" presId="urn:microsoft.com/office/officeart/2005/8/layout/hList1"/>
    <dgm:cxn modelId="{80B4030E-B2C3-460B-8B99-F2D625659618}" type="presParOf" srcId="{63AEC8B8-B0C9-43CD-B8DB-40029E103E95}" destId="{770E91ED-7879-4FA4-9A02-3717CAE9B483}" srcOrd="1" destOrd="0" presId="urn:microsoft.com/office/officeart/2005/8/layout/hList1"/>
    <dgm:cxn modelId="{D12E0F2C-B965-42C6-ACAC-BFB873C02BFF}" type="presParOf" srcId="{89490491-4EA7-4447-868A-B94B0E13F4FC}" destId="{6FD6EAFC-D352-4BA8-968F-A1717053B8AE}" srcOrd="1" destOrd="0" presId="urn:microsoft.com/office/officeart/2005/8/layout/hList1"/>
    <dgm:cxn modelId="{DFDB659B-DA4A-4530-B16F-2A63586510A2}" type="presParOf" srcId="{89490491-4EA7-4447-868A-B94B0E13F4FC}" destId="{2EDA6F7B-E53E-4678-974C-A107FC9F97DA}" srcOrd="2" destOrd="0" presId="urn:microsoft.com/office/officeart/2005/8/layout/hList1"/>
    <dgm:cxn modelId="{6781FE34-D17E-42A5-8993-176997EE2E8B}" type="presParOf" srcId="{2EDA6F7B-E53E-4678-974C-A107FC9F97DA}" destId="{C5F5934B-AC76-42A2-A461-51E5BC12629E}" srcOrd="0" destOrd="0" presId="urn:microsoft.com/office/officeart/2005/8/layout/hList1"/>
    <dgm:cxn modelId="{574AEC53-77EA-4364-B99E-91D52380E9B1}" type="presParOf" srcId="{2EDA6F7B-E53E-4678-974C-A107FC9F97DA}" destId="{8D1AA923-6580-412C-8BC5-D17FE1142F2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8326C6-EA3A-4E51-AA19-8EA456EB6EF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02D97451-DE79-4AA5-8A31-DD3A9EF22384}">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茶园信息</a:t>
          </a:r>
          <a:endParaRPr lang="zh-CN" altLang="en-US" sz="2800" dirty="0">
            <a:latin typeface="微软雅黑" panose="020B0503020204020204" pitchFamily="34" charset="-122"/>
            <a:ea typeface="微软雅黑" panose="020B0503020204020204" pitchFamily="34" charset="-122"/>
          </a:endParaRPr>
        </a:p>
      </dgm:t>
    </dgm:pt>
    <dgm:pt modelId="{76000BB6-B3EB-4404-A106-BDEF390BDFEB}" type="sib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C0B4775-1975-4A63-A746-D890AC459855}" type="parTrans" cxnId="{944EC25F-0DDC-46E8-9E77-BA5C990A6D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294804-5882-4CBB-9ABE-01D57C095704}">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C5B9AB53-E743-4137-BCAA-34EC4E8CC9F4}" type="sibTrans" cxnId="{B9688081-C01C-4225-9D3A-F039A17EB229}">
      <dgm:prSet/>
      <dgm:spPr/>
      <dgm:t>
        <a:bodyPr/>
        <a:lstStyle/>
        <a:p>
          <a:endParaRPr lang="zh-CN" altLang="en-US" sz="2800"/>
        </a:p>
      </dgm:t>
    </dgm:pt>
    <dgm:pt modelId="{2089D1FB-D140-4F4E-B6E1-0A9ACDB0CB27}" type="parTrans" cxnId="{B9688081-C01C-4225-9D3A-F039A17EB229}">
      <dgm:prSet/>
      <dgm:spPr/>
      <dgm:t>
        <a:bodyPr/>
        <a:lstStyle/>
        <a:p>
          <a:endParaRPr lang="zh-CN" altLang="en-US" sz="2800"/>
        </a:p>
      </dgm:t>
    </dgm:pt>
    <dgm:pt modelId="{65C1835D-AC84-4A66-84A2-62677F6C24E8}">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管理批次</a:t>
          </a:r>
          <a:endParaRPr lang="zh-CN" altLang="en-US" sz="2800" dirty="0">
            <a:latin typeface="微软雅黑" panose="020B0503020204020204" pitchFamily="34" charset="-122"/>
            <a:ea typeface="微软雅黑" panose="020B0503020204020204" pitchFamily="34" charset="-122"/>
          </a:endParaRPr>
        </a:p>
      </dgm:t>
    </dgm:pt>
    <dgm:pt modelId="{F18DBF90-EA5D-4E42-BF15-FFD0074377AA}" type="sib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5EE9BA7-03FF-4E3F-8604-1704EC2CD20C}" type="parTrans" cxnId="{24E77FFD-F31C-41B9-86E9-C28EB19BCB8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17BCA-AD60-437C-A011-F43F50389000}">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DB717AF4-EFAF-484C-9B2F-B1C4A8988A10}" type="parTrans" cxnId="{EB0EB7C5-C37F-4DEC-8353-039EB80AFFD8}">
      <dgm:prSet/>
      <dgm:spPr/>
      <dgm:t>
        <a:bodyPr/>
        <a:lstStyle/>
        <a:p>
          <a:endParaRPr lang="zh-CN" altLang="en-US"/>
        </a:p>
      </dgm:t>
    </dgm:pt>
    <dgm:pt modelId="{5FB51DBB-5E01-41D0-93A5-6F3D7AA1F4F0}" type="sibTrans" cxnId="{EB0EB7C5-C37F-4DEC-8353-039EB80AFFD8}">
      <dgm:prSet/>
      <dgm:spPr/>
      <dgm:t>
        <a:bodyPr/>
        <a:lstStyle/>
        <a:p>
          <a:endParaRPr lang="zh-CN" altLang="en-US"/>
        </a:p>
      </dgm:t>
    </dgm:pt>
    <dgm:pt modelId="{D8FAE1D4-4E49-443B-9E02-DF7C142A29C1}">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1C8B8D61-67C5-4BAF-A143-91FE9065F0F3}" type="parTrans" cxnId="{DD39BA0A-126B-4BDD-815A-0724678CB290}">
      <dgm:prSet/>
      <dgm:spPr/>
      <dgm:t>
        <a:bodyPr/>
        <a:lstStyle/>
        <a:p>
          <a:endParaRPr lang="zh-CN" altLang="en-US"/>
        </a:p>
      </dgm:t>
    </dgm:pt>
    <dgm:pt modelId="{0563DA40-5F8C-4FA0-B826-9B7734DDBEAA}" type="sibTrans" cxnId="{DD39BA0A-126B-4BDD-815A-0724678CB290}">
      <dgm:prSet/>
      <dgm:spPr/>
      <dgm:t>
        <a:bodyPr/>
        <a:lstStyle/>
        <a:p>
          <a:endParaRPr lang="zh-CN" altLang="en-US"/>
        </a:p>
      </dgm:t>
    </dgm:pt>
    <dgm:pt modelId="{56A024F9-58F9-4E23-B972-66CB033AB78C}">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49DD0FE-A52F-4073-B06F-9F088FB15E03}" type="parTrans" cxnId="{5CFE75E6-9296-4C82-AC5A-A42A2A60E88B}">
      <dgm:prSet/>
      <dgm:spPr/>
      <dgm:t>
        <a:bodyPr/>
        <a:lstStyle/>
        <a:p>
          <a:endParaRPr lang="zh-CN" altLang="en-US"/>
        </a:p>
      </dgm:t>
    </dgm:pt>
    <dgm:pt modelId="{1025A1A0-6ED8-4F94-9147-800ACA3480E4}" type="sibTrans" cxnId="{5CFE75E6-9296-4C82-AC5A-A42A2A60E88B}">
      <dgm:prSet/>
      <dgm:spPr/>
      <dgm:t>
        <a:bodyPr/>
        <a:lstStyle/>
        <a:p>
          <a:endParaRPr lang="zh-CN" altLang="en-US"/>
        </a:p>
      </dgm:t>
    </dgm:pt>
    <dgm:pt modelId="{53010706-6B71-416E-AD56-C91FE777C02A}">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51256B5C-3CCA-43AE-B10D-10310ED843F5}" type="parTrans" cxnId="{480EDEC2-CB36-45B9-B86F-FE17343E79B1}">
      <dgm:prSet/>
      <dgm:spPr/>
      <dgm:t>
        <a:bodyPr/>
        <a:lstStyle/>
        <a:p>
          <a:endParaRPr lang="zh-CN" altLang="en-US"/>
        </a:p>
      </dgm:t>
    </dgm:pt>
    <dgm:pt modelId="{D2526DFD-26EE-4CE3-A22F-B6A779C140FD}" type="sibTrans" cxnId="{480EDEC2-CB36-45B9-B86F-FE17343E79B1}">
      <dgm:prSet/>
      <dgm:spPr/>
      <dgm:t>
        <a:bodyPr/>
        <a:lstStyle/>
        <a:p>
          <a:endParaRPr lang="zh-CN" altLang="en-US"/>
        </a:p>
      </dgm:t>
    </dgm:pt>
    <dgm:pt modelId="{EF2FC4B8-FF12-448C-9AC8-CA652B041A5E}">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064096B8-E428-4D2F-BBBA-937FD3216A93}" type="parTrans" cxnId="{4C3E7977-93FA-48C8-AD15-4170972D2E1B}">
      <dgm:prSet/>
      <dgm:spPr/>
      <dgm:t>
        <a:bodyPr/>
        <a:lstStyle/>
        <a:p>
          <a:endParaRPr lang="zh-CN" altLang="en-US"/>
        </a:p>
      </dgm:t>
    </dgm:pt>
    <dgm:pt modelId="{2320C7B5-0C99-414C-AACE-2DC89EF52D64}" type="sibTrans" cxnId="{4C3E7977-93FA-48C8-AD15-4170972D2E1B}">
      <dgm:prSet/>
      <dgm:spPr/>
      <dgm:t>
        <a:bodyPr/>
        <a:lstStyle/>
        <a:p>
          <a:endParaRPr lang="zh-CN" altLang="en-US"/>
        </a:p>
      </dgm:t>
    </dgm:pt>
    <dgm:pt modelId="{4D673DB8-89CF-435B-8244-2DCE3D10A7C2}">
      <dgm:prSet phldrT="[文本]" custT="1"/>
      <dgm:spPr/>
      <dgm:t>
        <a:bodyPr/>
        <a:lstStyle/>
        <a:p>
          <a:endParaRPr lang="zh-CN" altLang="en-US" sz="2800" dirty="0">
            <a:latin typeface="微软雅黑" panose="020B0503020204020204" pitchFamily="34" charset="-122"/>
            <a:ea typeface="微软雅黑" panose="020B0503020204020204" pitchFamily="34" charset="-122"/>
          </a:endParaRPr>
        </a:p>
      </dgm:t>
    </dgm:pt>
    <dgm:pt modelId="{81C645A9-B3F9-425B-9A08-996D60E04C52}" type="parTrans" cxnId="{57E6C7FB-E030-4A2B-BD31-592EE0A9B2F2}">
      <dgm:prSet/>
      <dgm:spPr/>
      <dgm:t>
        <a:bodyPr/>
        <a:lstStyle/>
        <a:p>
          <a:endParaRPr lang="zh-CN" altLang="en-US"/>
        </a:p>
      </dgm:t>
    </dgm:pt>
    <dgm:pt modelId="{05D0277D-1003-4DD2-8BB7-72E80C0399F0}" type="sibTrans" cxnId="{57E6C7FB-E030-4A2B-BD31-592EE0A9B2F2}">
      <dgm:prSet/>
      <dgm:spPr/>
      <dgm:t>
        <a:bodyPr/>
        <a:lstStyle/>
        <a:p>
          <a:endParaRPr lang="zh-CN" altLang="en-US"/>
        </a:p>
      </dgm:t>
    </dgm:pt>
    <dgm:pt modelId="{531FA523-1733-49BC-AAE1-049D561E4D14}">
      <dgm:prSet/>
      <dgm:spPr/>
      <dgm:t>
        <a:bodyPr/>
        <a:lstStyle/>
        <a:p>
          <a:endParaRPr lang="zh-CN" altLang="en-US"/>
        </a:p>
      </dgm:t>
    </dgm:pt>
    <dgm:pt modelId="{1671B669-08B9-4AD3-9EB5-149E928EE560}" type="parTrans" cxnId="{0D20F406-4359-4E4C-B6CE-8469F5861C0E}">
      <dgm:prSet/>
      <dgm:spPr/>
      <dgm:t>
        <a:bodyPr/>
        <a:lstStyle/>
        <a:p>
          <a:endParaRPr lang="zh-CN" altLang="en-US"/>
        </a:p>
      </dgm:t>
    </dgm:pt>
    <dgm:pt modelId="{A2D69D1C-A631-4F5E-B7A6-2145168627FC}" type="sibTrans" cxnId="{0D20F406-4359-4E4C-B6CE-8469F5861C0E}">
      <dgm:prSet/>
      <dgm:spPr/>
      <dgm:t>
        <a:bodyPr/>
        <a:lstStyle/>
        <a:p>
          <a:endParaRPr lang="zh-CN" altLang="en-US"/>
        </a:p>
      </dgm:t>
    </dgm:pt>
    <dgm:pt modelId="{C1D617AA-B064-4DFB-9E77-14EE47F62DC2}">
      <dgm:prSet/>
      <dgm:spPr/>
      <dgm:t>
        <a:bodyPr/>
        <a:lstStyle/>
        <a:p>
          <a:endParaRPr lang="zh-CN" altLang="en-US"/>
        </a:p>
      </dgm:t>
    </dgm:pt>
    <dgm:pt modelId="{AA404E1B-CCBC-4979-B55E-11D4782D82D9}" type="parTrans" cxnId="{A03E4639-D634-4840-83ED-57D14D3B4754}">
      <dgm:prSet/>
      <dgm:spPr/>
      <dgm:t>
        <a:bodyPr/>
        <a:lstStyle/>
        <a:p>
          <a:endParaRPr lang="zh-CN" altLang="en-US"/>
        </a:p>
      </dgm:t>
    </dgm:pt>
    <dgm:pt modelId="{C56CB985-1FCF-44F4-AD9F-37B37A77D184}" type="sibTrans" cxnId="{A03E4639-D634-4840-83ED-57D14D3B4754}">
      <dgm:prSet/>
      <dgm:spPr/>
      <dgm:t>
        <a:bodyPr/>
        <a:lstStyle/>
        <a:p>
          <a:endParaRPr lang="zh-CN" altLang="en-US"/>
        </a:p>
      </dgm:t>
    </dgm:pt>
    <dgm:pt modelId="{55AA2876-554C-4F34-92A7-49E512D01124}">
      <dgm:prSet/>
      <dgm:spPr/>
      <dgm:t>
        <a:bodyPr/>
        <a:lstStyle/>
        <a:p>
          <a:endParaRPr lang="zh-CN" altLang="en-US"/>
        </a:p>
      </dgm:t>
    </dgm:pt>
    <dgm:pt modelId="{D3D8A5A5-6985-44A0-8985-B2AEE8C2EFC7}" type="parTrans" cxnId="{2562E1E8-E28B-4ECC-9B5A-F9E6B6CFF56B}">
      <dgm:prSet/>
      <dgm:spPr/>
      <dgm:t>
        <a:bodyPr/>
        <a:lstStyle/>
        <a:p>
          <a:endParaRPr lang="zh-CN" altLang="en-US"/>
        </a:p>
      </dgm:t>
    </dgm:pt>
    <dgm:pt modelId="{62A235B4-4EC6-4DBD-A9DA-81C71EE8E0D0}" type="sibTrans" cxnId="{2562E1E8-E28B-4ECC-9B5A-F9E6B6CFF56B}">
      <dgm:prSet/>
      <dgm:spPr/>
      <dgm:t>
        <a:bodyPr/>
        <a:lstStyle/>
        <a:p>
          <a:endParaRPr lang="zh-CN" altLang="en-US"/>
        </a:p>
      </dgm:t>
    </dgm:pt>
    <dgm:pt modelId="{632A7D6F-2AD3-4B3A-B224-C7CD87F0809E}">
      <dgm:prSet/>
      <dgm:spPr/>
      <dgm:t>
        <a:bodyPr/>
        <a:lstStyle/>
        <a:p>
          <a:endParaRPr lang="zh-CN" altLang="en-US" dirty="0"/>
        </a:p>
      </dgm:t>
    </dgm:pt>
    <dgm:pt modelId="{EF60F8BB-B34C-4690-B28D-24B44A5AFAD8}" type="parTrans" cxnId="{7C9D2E18-5256-4C14-9DFC-CE1525FE789F}">
      <dgm:prSet/>
      <dgm:spPr/>
      <dgm:t>
        <a:bodyPr/>
        <a:lstStyle/>
        <a:p>
          <a:endParaRPr lang="zh-CN" altLang="en-US"/>
        </a:p>
      </dgm:t>
    </dgm:pt>
    <dgm:pt modelId="{393D0295-C079-4C6C-9E92-5C477F1E639F}" type="sibTrans" cxnId="{7C9D2E18-5256-4C14-9DFC-CE1525FE789F}">
      <dgm:prSet/>
      <dgm:spPr/>
      <dgm:t>
        <a:bodyPr/>
        <a:lstStyle/>
        <a:p>
          <a:endParaRPr lang="zh-CN" altLang="en-US"/>
        </a:p>
      </dgm:t>
    </dgm:pt>
    <dgm:pt modelId="{31CA3106-5017-4F16-A8BC-4C3A2D286C88}">
      <dgm:prSet/>
      <dgm:spPr/>
      <dgm:t>
        <a:bodyPr/>
        <a:lstStyle/>
        <a:p>
          <a:endParaRPr lang="zh-CN" altLang="en-US" dirty="0"/>
        </a:p>
      </dgm:t>
    </dgm:pt>
    <dgm:pt modelId="{47023BDF-BEFF-45E7-944F-4B151FD2C397}" type="parTrans" cxnId="{55D6CE05-A423-4AAA-9FFE-D6F0E41B3645}">
      <dgm:prSet/>
      <dgm:spPr/>
      <dgm:t>
        <a:bodyPr/>
        <a:lstStyle/>
        <a:p>
          <a:endParaRPr lang="zh-CN" altLang="en-US"/>
        </a:p>
      </dgm:t>
    </dgm:pt>
    <dgm:pt modelId="{5FAAE8E0-EB78-4F6A-B7F0-008017D147FE}" type="sibTrans" cxnId="{55D6CE05-A423-4AAA-9FFE-D6F0E41B3645}">
      <dgm:prSet/>
      <dgm:spPr/>
      <dgm:t>
        <a:bodyPr/>
        <a:lstStyle/>
        <a:p>
          <a:endParaRPr lang="zh-CN" altLang="en-US"/>
        </a:p>
      </dgm:t>
    </dgm:pt>
    <dgm:pt modelId="{13A6B5EF-0AD0-4982-8A04-317DD8A81CCE}">
      <dgm:prSet/>
      <dgm:spPr/>
      <dgm:t>
        <a:bodyPr/>
        <a:lstStyle/>
        <a:p>
          <a:endParaRPr lang="zh-CN" altLang="en-US" dirty="0"/>
        </a:p>
      </dgm:t>
    </dgm:pt>
    <dgm:pt modelId="{2FC486E8-3CE9-42D3-AFBD-32E469BCD379}" type="parTrans" cxnId="{C3E61D07-29FE-4CB9-978B-4F8675C9BFEA}">
      <dgm:prSet/>
      <dgm:spPr/>
      <dgm:t>
        <a:bodyPr/>
        <a:lstStyle/>
        <a:p>
          <a:endParaRPr lang="zh-CN" altLang="en-US"/>
        </a:p>
      </dgm:t>
    </dgm:pt>
    <dgm:pt modelId="{41363A38-A196-45EA-8446-1EFB83159236}" type="sibTrans" cxnId="{C3E61D07-29FE-4CB9-978B-4F8675C9BFEA}">
      <dgm:prSet/>
      <dgm:spPr/>
      <dgm:t>
        <a:bodyPr/>
        <a:lstStyle/>
        <a:p>
          <a:endParaRPr lang="zh-CN" altLang="en-US"/>
        </a:p>
      </dgm:t>
    </dgm:pt>
    <dgm:pt modelId="{803E3AE3-F575-4D1C-A513-42C0A58297CC}">
      <dgm:prSet/>
      <dgm:spPr/>
      <dgm:t>
        <a:bodyPr/>
        <a:lstStyle/>
        <a:p>
          <a:endParaRPr lang="zh-CN" altLang="en-US" dirty="0"/>
        </a:p>
      </dgm:t>
    </dgm:pt>
    <dgm:pt modelId="{F19E29B1-3686-417D-9505-03F414387907}" type="parTrans" cxnId="{F2C27A96-AF30-4CCF-AFE4-195B2A22DD29}">
      <dgm:prSet/>
      <dgm:spPr/>
      <dgm:t>
        <a:bodyPr/>
        <a:lstStyle/>
        <a:p>
          <a:endParaRPr lang="zh-CN" altLang="en-US"/>
        </a:p>
      </dgm:t>
    </dgm:pt>
    <dgm:pt modelId="{91E9CA51-70DB-45DB-9BFD-D7970546AE1F}" type="sibTrans" cxnId="{F2C27A96-AF30-4CCF-AFE4-195B2A22DD29}">
      <dgm:prSet/>
      <dgm:spPr/>
      <dgm:t>
        <a:bodyPr/>
        <a:lstStyle/>
        <a:p>
          <a:endParaRPr lang="zh-CN" altLang="en-US"/>
        </a:p>
      </dgm:t>
    </dgm:pt>
    <dgm:pt modelId="{5E58DA50-7F7D-4972-8660-68A8EC9FFE9F}">
      <dgm:prSet/>
      <dgm:spPr/>
      <dgm:t>
        <a:bodyPr/>
        <a:lstStyle/>
        <a:p>
          <a:endParaRPr lang="zh-CN" altLang="en-US" dirty="0"/>
        </a:p>
      </dgm:t>
    </dgm:pt>
    <dgm:pt modelId="{8F2FEC11-4552-4515-9D61-FBE07CD9C5A5}" type="parTrans" cxnId="{31F315D8-11DE-446F-8635-26105A1E8F2D}">
      <dgm:prSet/>
      <dgm:spPr/>
      <dgm:t>
        <a:bodyPr/>
        <a:lstStyle/>
        <a:p>
          <a:endParaRPr lang="zh-CN" altLang="en-US"/>
        </a:p>
      </dgm:t>
    </dgm:pt>
    <dgm:pt modelId="{207D7F19-F060-4CB1-8343-4BAFF1134D9D}" type="sibTrans" cxnId="{31F315D8-11DE-446F-8635-26105A1E8F2D}">
      <dgm:prSet/>
      <dgm:spPr/>
      <dgm:t>
        <a:bodyPr/>
        <a:lstStyle/>
        <a:p>
          <a:endParaRPr lang="zh-CN" altLang="en-US"/>
        </a:p>
      </dgm:t>
    </dgm:pt>
    <dgm:pt modelId="{49166CC3-FFFE-4A95-9FE1-D301C3091950}">
      <dgm:prSet/>
      <dgm:spPr/>
      <dgm:t>
        <a:bodyPr/>
        <a:lstStyle/>
        <a:p>
          <a:endParaRPr lang="zh-CN" altLang="en-US" dirty="0"/>
        </a:p>
      </dgm:t>
    </dgm:pt>
    <dgm:pt modelId="{581FD021-926C-4B83-99F1-DD02C9686558}" type="parTrans" cxnId="{D9FF58C8-E2D8-4221-AF11-3B4932C340B3}">
      <dgm:prSet/>
      <dgm:spPr/>
      <dgm:t>
        <a:bodyPr/>
        <a:lstStyle/>
        <a:p>
          <a:endParaRPr lang="zh-CN" altLang="en-US"/>
        </a:p>
      </dgm:t>
    </dgm:pt>
    <dgm:pt modelId="{4735488C-5CA8-47A9-BC84-FAC7720B7266}" type="sibTrans" cxnId="{D9FF58C8-E2D8-4221-AF11-3B4932C340B3}">
      <dgm:prSet/>
      <dgm:spPr/>
      <dgm:t>
        <a:bodyPr/>
        <a:lstStyle/>
        <a:p>
          <a:endParaRPr lang="zh-CN" altLang="en-US"/>
        </a:p>
      </dgm:t>
    </dgm:pt>
    <dgm:pt modelId="{B8AAC780-BD1C-4332-B05D-DB4BD2832E20}">
      <dgm:prSet/>
      <dgm:spPr/>
      <dgm:t>
        <a:bodyPr/>
        <a:lstStyle/>
        <a:p>
          <a:endParaRPr lang="zh-CN" altLang="en-US" dirty="0"/>
        </a:p>
      </dgm:t>
    </dgm:pt>
    <dgm:pt modelId="{6F75EFEC-73B2-4259-BE3C-36C960C178EF}" type="parTrans" cxnId="{3A6AB0E5-9167-4EE0-BB72-A114DCF1B046}">
      <dgm:prSet/>
      <dgm:spPr/>
      <dgm:t>
        <a:bodyPr/>
        <a:lstStyle/>
        <a:p>
          <a:endParaRPr lang="zh-CN" altLang="en-US"/>
        </a:p>
      </dgm:t>
    </dgm:pt>
    <dgm:pt modelId="{339FADD9-5C31-4545-A7C7-0BE9D9B3901E}" type="sibTrans" cxnId="{3A6AB0E5-9167-4EE0-BB72-A114DCF1B046}">
      <dgm:prSet/>
      <dgm:spPr/>
      <dgm:t>
        <a:bodyPr/>
        <a:lstStyle/>
        <a:p>
          <a:endParaRPr lang="zh-CN" altLang="en-US"/>
        </a:p>
      </dgm:t>
    </dgm:pt>
    <dgm:pt modelId="{49B970A3-5945-496C-AC13-0797CA44D40D}">
      <dgm:prSet/>
      <dgm:spPr/>
      <dgm:t>
        <a:bodyPr/>
        <a:lstStyle/>
        <a:p>
          <a:endParaRPr lang="zh-CN" altLang="en-US" dirty="0"/>
        </a:p>
      </dgm:t>
    </dgm:pt>
    <dgm:pt modelId="{5A68E5A7-36A2-432E-B3AC-AFD5187670A5}" type="parTrans" cxnId="{90CF9307-04EA-482A-9DEA-1643B6AD8E52}">
      <dgm:prSet/>
      <dgm:spPr/>
      <dgm:t>
        <a:bodyPr/>
        <a:lstStyle/>
        <a:p>
          <a:endParaRPr lang="zh-CN" altLang="en-US"/>
        </a:p>
      </dgm:t>
    </dgm:pt>
    <dgm:pt modelId="{24B59AAD-FA5A-4431-91D9-025F9926B486}" type="sibTrans" cxnId="{90CF9307-04EA-482A-9DEA-1643B6AD8E52}">
      <dgm:prSet/>
      <dgm:spPr/>
      <dgm:t>
        <a:bodyPr/>
        <a:lstStyle/>
        <a:p>
          <a:endParaRPr lang="zh-CN" altLang="en-US"/>
        </a:p>
      </dgm:t>
    </dgm:pt>
    <dgm:pt modelId="{DE1AB3FA-677C-45C7-B81E-D4260710DB4F}">
      <dgm:prSet/>
      <dgm:spPr/>
      <dgm:t>
        <a:bodyPr/>
        <a:lstStyle/>
        <a:p>
          <a:endParaRPr lang="zh-CN" altLang="en-US" dirty="0"/>
        </a:p>
      </dgm:t>
    </dgm:pt>
    <dgm:pt modelId="{16EA5C3C-E714-4EFE-BE7A-4A2E5FCDF75E}" type="parTrans" cxnId="{74FC7C8A-FAD5-4006-8CAF-A1B6C3F82E04}">
      <dgm:prSet/>
      <dgm:spPr/>
      <dgm:t>
        <a:bodyPr/>
        <a:lstStyle/>
        <a:p>
          <a:endParaRPr lang="zh-CN" altLang="en-US"/>
        </a:p>
      </dgm:t>
    </dgm:pt>
    <dgm:pt modelId="{901DECDA-DA1D-4C7F-8D14-D688077DCC86}" type="sibTrans" cxnId="{74FC7C8A-FAD5-4006-8CAF-A1B6C3F82E04}">
      <dgm:prSet/>
      <dgm:spPr/>
      <dgm:t>
        <a:bodyPr/>
        <a:lstStyle/>
        <a:p>
          <a:endParaRPr lang="zh-CN" altLang="en-US"/>
        </a:p>
      </dgm:t>
    </dgm:pt>
    <dgm:pt modelId="{74695E88-4026-4E87-8217-8E88237886E9}">
      <dgm:prSet/>
      <dgm:spPr/>
      <dgm:t>
        <a:bodyPr/>
        <a:lstStyle/>
        <a:p>
          <a:endParaRPr lang="zh-CN" altLang="en-US" dirty="0"/>
        </a:p>
      </dgm:t>
    </dgm:pt>
    <dgm:pt modelId="{662A3CA8-BFA0-4C88-AFF8-B5C9CBA55CB0}" type="parTrans" cxnId="{328016F1-46D4-4960-9C38-89471AD0266B}">
      <dgm:prSet/>
      <dgm:spPr/>
      <dgm:t>
        <a:bodyPr/>
        <a:lstStyle/>
        <a:p>
          <a:endParaRPr lang="zh-CN" altLang="en-US"/>
        </a:p>
      </dgm:t>
    </dgm:pt>
    <dgm:pt modelId="{5E113963-3630-43F9-9822-B0C4CAF938CA}" type="sibTrans" cxnId="{328016F1-46D4-4960-9C38-89471AD0266B}">
      <dgm:prSet/>
      <dgm:spPr/>
      <dgm:t>
        <a:bodyPr/>
        <a:lstStyle/>
        <a:p>
          <a:endParaRPr lang="zh-CN" altLang="en-US"/>
        </a:p>
      </dgm:t>
    </dgm:pt>
    <dgm:pt modelId="{DC12CBEB-E634-4B9A-B570-F8203BA7602C}">
      <dgm:prSet/>
      <dgm:spPr/>
      <dgm:t>
        <a:bodyPr/>
        <a:lstStyle/>
        <a:p>
          <a:endParaRPr lang="zh-CN" altLang="en-US" dirty="0"/>
        </a:p>
      </dgm:t>
    </dgm:pt>
    <dgm:pt modelId="{4E14CB39-BC1E-4D7F-A634-9D7FC84CE93F}" type="parTrans" cxnId="{3D4CD754-60AF-46A3-B954-3DF9D72FC63D}">
      <dgm:prSet/>
      <dgm:spPr/>
      <dgm:t>
        <a:bodyPr/>
        <a:lstStyle/>
        <a:p>
          <a:endParaRPr lang="zh-CN" altLang="en-US"/>
        </a:p>
      </dgm:t>
    </dgm:pt>
    <dgm:pt modelId="{5032871D-D216-446A-8E92-DE7295439535}" type="sibTrans" cxnId="{3D4CD754-60AF-46A3-B954-3DF9D72FC63D}">
      <dgm:prSet/>
      <dgm:spPr/>
      <dgm:t>
        <a:bodyPr/>
        <a:lstStyle/>
        <a:p>
          <a:endParaRPr lang="zh-CN" altLang="en-US"/>
        </a:p>
      </dgm:t>
    </dgm:pt>
    <dgm:pt modelId="{73084A05-8D1B-4372-88DE-6EEBB8CEF0DC}">
      <dgm:prSet/>
      <dgm:spPr/>
      <dgm:t>
        <a:bodyPr/>
        <a:lstStyle/>
        <a:p>
          <a:endParaRPr lang="zh-CN" altLang="en-US" dirty="0"/>
        </a:p>
      </dgm:t>
    </dgm:pt>
    <dgm:pt modelId="{D9BE37F8-8C9F-4EC6-B8F3-8A33EE9DA260}" type="parTrans" cxnId="{9DA9F9C1-104B-4E25-8CFF-192DA8B3E73C}">
      <dgm:prSet/>
      <dgm:spPr/>
      <dgm:t>
        <a:bodyPr/>
        <a:lstStyle/>
        <a:p>
          <a:endParaRPr lang="zh-CN" altLang="en-US"/>
        </a:p>
      </dgm:t>
    </dgm:pt>
    <dgm:pt modelId="{9F1F7060-E9CC-45DB-A8F4-888800C663A7}" type="sibTrans" cxnId="{9DA9F9C1-104B-4E25-8CFF-192DA8B3E73C}">
      <dgm:prSet/>
      <dgm:spPr/>
      <dgm:t>
        <a:bodyPr/>
        <a:lstStyle/>
        <a:p>
          <a:endParaRPr lang="zh-CN" altLang="en-US"/>
        </a:p>
      </dgm:t>
    </dgm:pt>
    <dgm:pt modelId="{B351A230-2664-4F12-8AFB-6D599A57AB5D}">
      <dgm:prSet/>
      <dgm:spPr/>
      <dgm:t>
        <a:bodyPr/>
        <a:lstStyle/>
        <a:p>
          <a:endParaRPr lang="zh-CN" altLang="en-US" dirty="0"/>
        </a:p>
      </dgm:t>
    </dgm:pt>
    <dgm:pt modelId="{36EB0609-6E50-4451-B124-002C143404BC}" type="parTrans" cxnId="{7EC81A78-B16A-4C1C-85A4-6CAE261246B9}">
      <dgm:prSet/>
      <dgm:spPr/>
      <dgm:t>
        <a:bodyPr/>
        <a:lstStyle/>
        <a:p>
          <a:endParaRPr lang="zh-CN" altLang="en-US"/>
        </a:p>
      </dgm:t>
    </dgm:pt>
    <dgm:pt modelId="{B6CFF110-3B51-42A4-9530-7BD6AFC5B61C}" type="sibTrans" cxnId="{7EC81A78-B16A-4C1C-85A4-6CAE261246B9}">
      <dgm:prSet/>
      <dgm:spPr/>
      <dgm:t>
        <a:bodyPr/>
        <a:lstStyle/>
        <a:p>
          <a:endParaRPr lang="zh-CN" altLang="en-US"/>
        </a:p>
      </dgm:t>
    </dgm:pt>
    <dgm:pt modelId="{A3CD7A10-7DE9-41A3-B967-EF4C38C59A31}">
      <dgm:prSet/>
      <dgm:spPr/>
      <dgm:t>
        <a:bodyPr/>
        <a:lstStyle/>
        <a:p>
          <a:endParaRPr lang="zh-CN" altLang="en-US" dirty="0"/>
        </a:p>
      </dgm:t>
    </dgm:pt>
    <dgm:pt modelId="{6B9074CF-5C3B-4F54-9ECE-4ECCD82F62E2}" type="parTrans" cxnId="{FC604148-FE29-4F79-9691-52F8E729BF3B}">
      <dgm:prSet/>
      <dgm:spPr/>
      <dgm:t>
        <a:bodyPr/>
        <a:lstStyle/>
        <a:p>
          <a:endParaRPr lang="zh-CN" altLang="en-US"/>
        </a:p>
      </dgm:t>
    </dgm:pt>
    <dgm:pt modelId="{087C77BC-7154-4CCF-874B-0D5D1948292B}" type="sibTrans" cxnId="{FC604148-FE29-4F79-9691-52F8E729BF3B}">
      <dgm:prSet/>
      <dgm:spPr/>
      <dgm:t>
        <a:bodyPr/>
        <a:lstStyle/>
        <a:p>
          <a:endParaRPr lang="zh-CN" altLang="en-US"/>
        </a:p>
      </dgm:t>
    </dgm:pt>
    <dgm:pt modelId="{89490491-4EA7-4447-868A-B94B0E13F4FC}" type="pres">
      <dgm:prSet presAssocID="{5D8326C6-EA3A-4E51-AA19-8EA456EB6EF4}" presName="Name0" presStyleCnt="0">
        <dgm:presLayoutVars>
          <dgm:dir/>
          <dgm:animLvl val="lvl"/>
          <dgm:resizeHandles val="exact"/>
        </dgm:presLayoutVars>
      </dgm:prSet>
      <dgm:spPr/>
      <dgm:t>
        <a:bodyPr/>
        <a:lstStyle/>
        <a:p>
          <a:endParaRPr lang="zh-CN" altLang="en-US"/>
        </a:p>
      </dgm:t>
    </dgm:pt>
    <dgm:pt modelId="{63AEC8B8-B0C9-43CD-B8DB-40029E103E95}" type="pres">
      <dgm:prSet presAssocID="{02D97451-DE79-4AA5-8A31-DD3A9EF22384}" presName="composite" presStyleCnt="0"/>
      <dgm:spPr/>
    </dgm:pt>
    <dgm:pt modelId="{2853BFF5-B825-4390-A222-9CE3BB35EF94}" type="pres">
      <dgm:prSet presAssocID="{02D97451-DE79-4AA5-8A31-DD3A9EF22384}" presName="parTx" presStyleLbl="alignNode1" presStyleIdx="0" presStyleCnt="2">
        <dgm:presLayoutVars>
          <dgm:chMax val="0"/>
          <dgm:chPref val="0"/>
          <dgm:bulletEnabled val="1"/>
        </dgm:presLayoutVars>
      </dgm:prSet>
      <dgm:spPr/>
      <dgm:t>
        <a:bodyPr/>
        <a:lstStyle/>
        <a:p>
          <a:endParaRPr lang="zh-CN" altLang="en-US"/>
        </a:p>
      </dgm:t>
    </dgm:pt>
    <dgm:pt modelId="{770E91ED-7879-4FA4-9A02-3717CAE9B483}" type="pres">
      <dgm:prSet presAssocID="{02D97451-DE79-4AA5-8A31-DD3A9EF22384}" presName="desTx" presStyleLbl="alignAccFollowNode1" presStyleIdx="0" presStyleCnt="2" custScaleX="100433" custScaleY="83958" custLinFactNeighborX="-18" custLinFactNeighborY="-7017">
        <dgm:presLayoutVars>
          <dgm:bulletEnabled val="1"/>
        </dgm:presLayoutVars>
      </dgm:prSet>
      <dgm:spPr/>
      <dgm:t>
        <a:bodyPr/>
        <a:lstStyle/>
        <a:p>
          <a:endParaRPr lang="zh-CN" altLang="en-US"/>
        </a:p>
      </dgm:t>
    </dgm:pt>
    <dgm:pt modelId="{6FD6EAFC-D352-4BA8-968F-A1717053B8AE}" type="pres">
      <dgm:prSet presAssocID="{76000BB6-B3EB-4404-A106-BDEF390BDFEB}" presName="space" presStyleCnt="0"/>
      <dgm:spPr/>
    </dgm:pt>
    <dgm:pt modelId="{2EDA6F7B-E53E-4678-974C-A107FC9F97DA}" type="pres">
      <dgm:prSet presAssocID="{65C1835D-AC84-4A66-84A2-62677F6C24E8}" presName="composite" presStyleCnt="0"/>
      <dgm:spPr/>
    </dgm:pt>
    <dgm:pt modelId="{C5F5934B-AC76-42A2-A461-51E5BC12629E}" type="pres">
      <dgm:prSet presAssocID="{65C1835D-AC84-4A66-84A2-62677F6C24E8}" presName="parTx" presStyleLbl="alignNode1" presStyleIdx="1" presStyleCnt="2" custLinFactNeighborY="-4366">
        <dgm:presLayoutVars>
          <dgm:chMax val="0"/>
          <dgm:chPref val="0"/>
          <dgm:bulletEnabled val="1"/>
        </dgm:presLayoutVars>
      </dgm:prSet>
      <dgm:spPr/>
      <dgm:t>
        <a:bodyPr/>
        <a:lstStyle/>
        <a:p>
          <a:endParaRPr lang="zh-CN" altLang="en-US"/>
        </a:p>
      </dgm:t>
    </dgm:pt>
    <dgm:pt modelId="{8D1AA923-6580-412C-8BC5-D17FE1142F21}" type="pres">
      <dgm:prSet presAssocID="{65C1835D-AC84-4A66-84A2-62677F6C24E8}" presName="desTx" presStyleLbl="alignAccFollowNode1" presStyleIdx="1" presStyleCnt="2" custScaleY="84696" custLinFactNeighborX="1" custLinFactNeighborY="-7074">
        <dgm:presLayoutVars>
          <dgm:bulletEnabled val="1"/>
        </dgm:presLayoutVars>
      </dgm:prSet>
      <dgm:spPr/>
      <dgm:t>
        <a:bodyPr/>
        <a:lstStyle/>
        <a:p>
          <a:endParaRPr lang="zh-CN" altLang="en-US"/>
        </a:p>
      </dgm:t>
    </dgm:pt>
  </dgm:ptLst>
  <dgm:cxnLst>
    <dgm:cxn modelId="{944EC25F-0DDC-46E8-9E77-BA5C990A6DCE}" srcId="{5D8326C6-EA3A-4E51-AA19-8EA456EB6EF4}" destId="{02D97451-DE79-4AA5-8A31-DD3A9EF22384}" srcOrd="0" destOrd="0" parTransId="{3C0B4775-1975-4A63-A746-D890AC459855}" sibTransId="{76000BB6-B3EB-4404-A106-BDEF390BDFEB}"/>
    <dgm:cxn modelId="{BFB9F275-9E7B-4C7C-962E-03E5076659A3}" type="presOf" srcId="{65C1835D-AC84-4A66-84A2-62677F6C24E8}" destId="{C5F5934B-AC76-42A2-A461-51E5BC12629E}" srcOrd="0" destOrd="0" presId="urn:microsoft.com/office/officeart/2005/8/layout/hList1"/>
    <dgm:cxn modelId="{31F315D8-11DE-446F-8635-26105A1E8F2D}" srcId="{02D97451-DE79-4AA5-8A31-DD3A9EF22384}" destId="{5E58DA50-7F7D-4972-8660-68A8EC9FFE9F}" srcOrd="6" destOrd="0" parTransId="{8F2FEC11-4552-4515-9D61-FBE07CD9C5A5}" sibTransId="{207D7F19-F060-4CB1-8343-4BAFF1134D9D}"/>
    <dgm:cxn modelId="{5DAEE125-2C3F-4B1C-88BD-CF09F9AABF17}" type="presOf" srcId="{4D673DB8-89CF-435B-8244-2DCE3D10A7C2}" destId="{8D1AA923-6580-412C-8BC5-D17FE1142F21}" srcOrd="0" destOrd="5" presId="urn:microsoft.com/office/officeart/2005/8/layout/hList1"/>
    <dgm:cxn modelId="{1165B253-4022-4185-9B2E-4217E5E51C21}" type="presOf" srcId="{EF2FC4B8-FF12-448C-9AC8-CA652B041A5E}" destId="{8D1AA923-6580-412C-8BC5-D17FE1142F21}" srcOrd="0" destOrd="4" presId="urn:microsoft.com/office/officeart/2005/8/layout/hList1"/>
    <dgm:cxn modelId="{7C9D2E18-5256-4C14-9DFC-CE1525FE789F}" srcId="{02D97451-DE79-4AA5-8A31-DD3A9EF22384}" destId="{632A7D6F-2AD3-4B3A-B224-C7CD87F0809E}" srcOrd="3" destOrd="0" parTransId="{EF60F8BB-B34C-4690-B28D-24B44A5AFAD8}" sibTransId="{393D0295-C079-4C6C-9E92-5C477F1E639F}"/>
    <dgm:cxn modelId="{D9FF58C8-E2D8-4221-AF11-3B4932C340B3}" srcId="{02D97451-DE79-4AA5-8A31-DD3A9EF22384}" destId="{49166CC3-FFFE-4A95-9FE1-D301C3091950}" srcOrd="7" destOrd="0" parTransId="{581FD021-926C-4B83-99F1-DD02C9686558}" sibTransId="{4735488C-5CA8-47A9-BC84-FAC7720B7266}"/>
    <dgm:cxn modelId="{2D418787-8EC7-483B-8FBF-26222A91646A}" type="presOf" srcId="{56A024F9-58F9-4E23-B972-66CB033AB78C}" destId="{8D1AA923-6580-412C-8BC5-D17FE1142F21}" srcOrd="0" destOrd="2" presId="urn:microsoft.com/office/officeart/2005/8/layout/hList1"/>
    <dgm:cxn modelId="{EB0EB7C5-C37F-4DEC-8353-039EB80AFFD8}" srcId="{65C1835D-AC84-4A66-84A2-62677F6C24E8}" destId="{CFC17BCA-AD60-437C-A011-F43F50389000}" srcOrd="6" destOrd="0" parTransId="{DB717AF4-EFAF-484C-9B2F-B1C4A8988A10}" sibTransId="{5FB51DBB-5E01-41D0-93A5-6F3D7AA1F4F0}"/>
    <dgm:cxn modelId="{835FFAC3-4FAD-4DCB-B8A9-74B85DA11CA2}" type="presOf" srcId="{73084A05-8D1B-4372-88DE-6EEBB8CEF0DC}" destId="{770E91ED-7879-4FA4-9A02-3717CAE9B483}" srcOrd="0" destOrd="13" presId="urn:microsoft.com/office/officeart/2005/8/layout/hList1"/>
    <dgm:cxn modelId="{46F7FD64-6316-4F5F-AED0-5479F2BF1971}" type="presOf" srcId="{DC12CBEB-E634-4B9A-B570-F8203BA7602C}" destId="{770E91ED-7879-4FA4-9A02-3717CAE9B483}" srcOrd="0" destOrd="12" presId="urn:microsoft.com/office/officeart/2005/8/layout/hList1"/>
    <dgm:cxn modelId="{FC604148-FE29-4F79-9691-52F8E729BF3B}" srcId="{02D97451-DE79-4AA5-8A31-DD3A9EF22384}" destId="{A3CD7A10-7DE9-41A3-B967-EF4C38C59A31}" srcOrd="15" destOrd="0" parTransId="{6B9074CF-5C3B-4F54-9ECE-4ECCD82F62E2}" sibTransId="{087C77BC-7154-4CCF-874B-0D5D1948292B}"/>
    <dgm:cxn modelId="{55D6CE05-A423-4AAA-9FFE-D6F0E41B3645}" srcId="{02D97451-DE79-4AA5-8A31-DD3A9EF22384}" destId="{31CA3106-5017-4F16-A8BC-4C3A2D286C88}" srcOrd="4" destOrd="0" parTransId="{47023BDF-BEFF-45E7-944F-4B151FD2C397}" sibTransId="{5FAAE8E0-EB78-4F6A-B7F0-008017D147FE}"/>
    <dgm:cxn modelId="{58AEE756-18AB-48D6-A0B0-FBB28054618A}" type="presOf" srcId="{5E58DA50-7F7D-4972-8660-68A8EC9FFE9F}" destId="{770E91ED-7879-4FA4-9A02-3717CAE9B483}" srcOrd="0" destOrd="6" presId="urn:microsoft.com/office/officeart/2005/8/layout/hList1"/>
    <dgm:cxn modelId="{AE02C4AD-B3C3-42A1-93ED-0B840BD69FC5}" type="presOf" srcId="{D8FAE1D4-4E49-443B-9E02-DF7C142A29C1}" destId="{8D1AA923-6580-412C-8BC5-D17FE1142F21}" srcOrd="0" destOrd="1" presId="urn:microsoft.com/office/officeart/2005/8/layout/hList1"/>
    <dgm:cxn modelId="{4749140D-1C85-44A5-ACE8-BDFD3249CA29}" type="presOf" srcId="{803E3AE3-F575-4D1C-A513-42C0A58297CC}" destId="{770E91ED-7879-4FA4-9A02-3717CAE9B483}" srcOrd="0" destOrd="5" presId="urn:microsoft.com/office/officeart/2005/8/layout/hList1"/>
    <dgm:cxn modelId="{B3B8C8E8-81BD-415B-85CF-02A6367A664F}" type="presOf" srcId="{13294804-5882-4CBB-9ABE-01D57C095704}" destId="{8D1AA923-6580-412C-8BC5-D17FE1142F21}" srcOrd="0" destOrd="0" presId="urn:microsoft.com/office/officeart/2005/8/layout/hList1"/>
    <dgm:cxn modelId="{036E7992-5BB9-4A09-97CA-D9B07D7849D7}" type="presOf" srcId="{13A6B5EF-0AD0-4982-8A04-317DD8A81CCE}" destId="{770E91ED-7879-4FA4-9A02-3717CAE9B483}" srcOrd="0" destOrd="16" presId="urn:microsoft.com/office/officeart/2005/8/layout/hList1"/>
    <dgm:cxn modelId="{3D4CD754-60AF-46A3-B954-3DF9D72FC63D}" srcId="{02D97451-DE79-4AA5-8A31-DD3A9EF22384}" destId="{DC12CBEB-E634-4B9A-B570-F8203BA7602C}" srcOrd="12" destOrd="0" parTransId="{4E14CB39-BC1E-4D7F-A634-9D7FC84CE93F}" sibTransId="{5032871D-D216-446A-8E92-DE7295439535}"/>
    <dgm:cxn modelId="{74FC7C8A-FAD5-4006-8CAF-A1B6C3F82E04}" srcId="{02D97451-DE79-4AA5-8A31-DD3A9EF22384}" destId="{DE1AB3FA-677C-45C7-B81E-D4260710DB4F}" srcOrd="10" destOrd="0" parTransId="{16EA5C3C-E714-4EFE-BE7A-4A2E5FCDF75E}" sibTransId="{901DECDA-DA1D-4C7F-8D14-D688077DCC86}"/>
    <dgm:cxn modelId="{32F97675-B340-43E6-9DA6-6D8168B660B7}" type="presOf" srcId="{02D97451-DE79-4AA5-8A31-DD3A9EF22384}" destId="{2853BFF5-B825-4390-A222-9CE3BB35EF94}" srcOrd="0" destOrd="0" presId="urn:microsoft.com/office/officeart/2005/8/layout/hList1"/>
    <dgm:cxn modelId="{90ACDB8A-9A56-4E3C-B67D-8EFDD55E35A1}" type="presOf" srcId="{C1D617AA-B064-4DFB-9E77-14EE47F62DC2}" destId="{770E91ED-7879-4FA4-9A02-3717CAE9B483}" srcOrd="0" destOrd="1" presId="urn:microsoft.com/office/officeart/2005/8/layout/hList1"/>
    <dgm:cxn modelId="{E115586C-A409-4B37-BA6D-AAB8618EC89F}" type="presOf" srcId="{53010706-6B71-416E-AD56-C91FE777C02A}" destId="{8D1AA923-6580-412C-8BC5-D17FE1142F21}" srcOrd="0" destOrd="3" presId="urn:microsoft.com/office/officeart/2005/8/layout/hList1"/>
    <dgm:cxn modelId="{90CF9307-04EA-482A-9DEA-1643B6AD8E52}" srcId="{02D97451-DE79-4AA5-8A31-DD3A9EF22384}" destId="{49B970A3-5945-496C-AC13-0797CA44D40D}" srcOrd="9" destOrd="0" parTransId="{5A68E5A7-36A2-432E-B3AC-AFD5187670A5}" sibTransId="{24B59AAD-FA5A-4431-91D9-025F9926B486}"/>
    <dgm:cxn modelId="{A03E4639-D634-4840-83ED-57D14D3B4754}" srcId="{02D97451-DE79-4AA5-8A31-DD3A9EF22384}" destId="{C1D617AA-B064-4DFB-9E77-14EE47F62DC2}" srcOrd="1" destOrd="0" parTransId="{AA404E1B-CCBC-4979-B55E-11D4782D82D9}" sibTransId="{C56CB985-1FCF-44F4-AD9F-37B37A77D184}"/>
    <dgm:cxn modelId="{E802AE6F-5B2D-4A10-AB5A-0B0C7B9F8444}" type="presOf" srcId="{49166CC3-FFFE-4A95-9FE1-D301C3091950}" destId="{770E91ED-7879-4FA4-9A02-3717CAE9B483}" srcOrd="0" destOrd="7" presId="urn:microsoft.com/office/officeart/2005/8/layout/hList1"/>
    <dgm:cxn modelId="{DD19D96D-D2FA-48C7-98B9-BFED1C455CD2}" type="presOf" srcId="{DE1AB3FA-677C-45C7-B81E-D4260710DB4F}" destId="{770E91ED-7879-4FA4-9A02-3717CAE9B483}" srcOrd="0" destOrd="10" presId="urn:microsoft.com/office/officeart/2005/8/layout/hList1"/>
    <dgm:cxn modelId="{480EDEC2-CB36-45B9-B86F-FE17343E79B1}" srcId="{65C1835D-AC84-4A66-84A2-62677F6C24E8}" destId="{53010706-6B71-416E-AD56-C91FE777C02A}" srcOrd="3" destOrd="0" parTransId="{51256B5C-3CCA-43AE-B10D-10310ED843F5}" sibTransId="{D2526DFD-26EE-4CE3-A22F-B6A779C140FD}"/>
    <dgm:cxn modelId="{6BE86980-4154-4FB9-8CB7-8BF0CE6CAE79}" type="presOf" srcId="{49B970A3-5945-496C-AC13-0797CA44D40D}" destId="{770E91ED-7879-4FA4-9A02-3717CAE9B483}" srcOrd="0" destOrd="9" presId="urn:microsoft.com/office/officeart/2005/8/layout/hList1"/>
    <dgm:cxn modelId="{7E5D4A8B-8608-40FB-AE8B-8DD4418B07DD}" type="presOf" srcId="{CFC17BCA-AD60-437C-A011-F43F50389000}" destId="{8D1AA923-6580-412C-8BC5-D17FE1142F21}" srcOrd="0" destOrd="6" presId="urn:microsoft.com/office/officeart/2005/8/layout/hList1"/>
    <dgm:cxn modelId="{24E77FFD-F31C-41B9-86E9-C28EB19BCB89}" srcId="{5D8326C6-EA3A-4E51-AA19-8EA456EB6EF4}" destId="{65C1835D-AC84-4A66-84A2-62677F6C24E8}" srcOrd="1" destOrd="0" parTransId="{E5EE9BA7-03FF-4E3F-8604-1704EC2CD20C}" sibTransId="{F18DBF90-EA5D-4E42-BF15-FFD0074377AA}"/>
    <dgm:cxn modelId="{0E69477E-AF8A-4335-8F42-579D9827AE94}" type="presOf" srcId="{B351A230-2664-4F12-8AFB-6D599A57AB5D}" destId="{770E91ED-7879-4FA4-9A02-3717CAE9B483}" srcOrd="0" destOrd="14" presId="urn:microsoft.com/office/officeart/2005/8/layout/hList1"/>
    <dgm:cxn modelId="{4C3E7977-93FA-48C8-AD15-4170972D2E1B}" srcId="{65C1835D-AC84-4A66-84A2-62677F6C24E8}" destId="{EF2FC4B8-FF12-448C-9AC8-CA652B041A5E}" srcOrd="4" destOrd="0" parTransId="{064096B8-E428-4D2F-BBBA-937FD3216A93}" sibTransId="{2320C7B5-0C99-414C-AACE-2DC89EF52D64}"/>
    <dgm:cxn modelId="{3A6AB0E5-9167-4EE0-BB72-A114DCF1B046}" srcId="{02D97451-DE79-4AA5-8A31-DD3A9EF22384}" destId="{B8AAC780-BD1C-4332-B05D-DB4BD2832E20}" srcOrd="8" destOrd="0" parTransId="{6F75EFEC-73B2-4259-BE3C-36C960C178EF}" sibTransId="{339FADD9-5C31-4545-A7C7-0BE9D9B3901E}"/>
    <dgm:cxn modelId="{C3E61D07-29FE-4CB9-978B-4F8675C9BFEA}" srcId="{02D97451-DE79-4AA5-8A31-DD3A9EF22384}" destId="{13A6B5EF-0AD0-4982-8A04-317DD8A81CCE}" srcOrd="16" destOrd="0" parTransId="{2FC486E8-3CE9-42D3-AFBD-32E469BCD379}" sibTransId="{41363A38-A196-45EA-8446-1EFB83159236}"/>
    <dgm:cxn modelId="{190CF13A-95A6-4ABC-AC95-DCCE1576C279}" type="presOf" srcId="{5D8326C6-EA3A-4E51-AA19-8EA456EB6EF4}" destId="{89490491-4EA7-4447-868A-B94B0E13F4FC}" srcOrd="0" destOrd="0" presId="urn:microsoft.com/office/officeart/2005/8/layout/hList1"/>
    <dgm:cxn modelId="{DD39BA0A-126B-4BDD-815A-0724678CB290}" srcId="{65C1835D-AC84-4A66-84A2-62677F6C24E8}" destId="{D8FAE1D4-4E49-443B-9E02-DF7C142A29C1}" srcOrd="1" destOrd="0" parTransId="{1C8B8D61-67C5-4BAF-A143-91FE9065F0F3}" sibTransId="{0563DA40-5F8C-4FA0-B826-9B7734DDBEAA}"/>
    <dgm:cxn modelId="{BD2CCF0B-58B7-4362-81B8-E0F0E6EFE5F5}" type="presOf" srcId="{74695E88-4026-4E87-8217-8E88237886E9}" destId="{770E91ED-7879-4FA4-9A02-3717CAE9B483}" srcOrd="0" destOrd="11" presId="urn:microsoft.com/office/officeart/2005/8/layout/hList1"/>
    <dgm:cxn modelId="{714A7686-C66E-42B4-BD47-EE049E407D62}" type="presOf" srcId="{31CA3106-5017-4F16-A8BC-4C3A2D286C88}" destId="{770E91ED-7879-4FA4-9A02-3717CAE9B483}" srcOrd="0" destOrd="4" presId="urn:microsoft.com/office/officeart/2005/8/layout/hList1"/>
    <dgm:cxn modelId="{7EC81A78-B16A-4C1C-85A4-6CAE261246B9}" srcId="{02D97451-DE79-4AA5-8A31-DD3A9EF22384}" destId="{B351A230-2664-4F12-8AFB-6D599A57AB5D}" srcOrd="14" destOrd="0" parTransId="{36EB0609-6E50-4451-B124-002C143404BC}" sibTransId="{B6CFF110-3B51-42A4-9530-7BD6AFC5B61C}"/>
    <dgm:cxn modelId="{6238AE01-EE0B-4580-8C06-810686202545}" type="presOf" srcId="{A3CD7A10-7DE9-41A3-B967-EF4C38C59A31}" destId="{770E91ED-7879-4FA4-9A02-3717CAE9B483}" srcOrd="0" destOrd="15" presId="urn:microsoft.com/office/officeart/2005/8/layout/hList1"/>
    <dgm:cxn modelId="{0D20F406-4359-4E4C-B6CE-8469F5861C0E}" srcId="{02D97451-DE79-4AA5-8A31-DD3A9EF22384}" destId="{531FA523-1733-49BC-AAE1-049D561E4D14}" srcOrd="0" destOrd="0" parTransId="{1671B669-08B9-4AD3-9EB5-149E928EE560}" sibTransId="{A2D69D1C-A631-4F5E-B7A6-2145168627FC}"/>
    <dgm:cxn modelId="{69BE9D44-E559-489B-B836-31A20BEE9A3B}" type="presOf" srcId="{531FA523-1733-49BC-AAE1-049D561E4D14}" destId="{770E91ED-7879-4FA4-9A02-3717CAE9B483}" srcOrd="0" destOrd="0" presId="urn:microsoft.com/office/officeart/2005/8/layout/hList1"/>
    <dgm:cxn modelId="{57E6C7FB-E030-4A2B-BD31-592EE0A9B2F2}" srcId="{65C1835D-AC84-4A66-84A2-62677F6C24E8}" destId="{4D673DB8-89CF-435B-8244-2DCE3D10A7C2}" srcOrd="5" destOrd="0" parTransId="{81C645A9-B3F9-425B-9A08-996D60E04C52}" sibTransId="{05D0277D-1003-4DD2-8BB7-72E80C0399F0}"/>
    <dgm:cxn modelId="{B9688081-C01C-4225-9D3A-F039A17EB229}" srcId="{65C1835D-AC84-4A66-84A2-62677F6C24E8}" destId="{13294804-5882-4CBB-9ABE-01D57C095704}" srcOrd="0" destOrd="0" parTransId="{2089D1FB-D140-4F4E-B6E1-0A9ACDB0CB27}" sibTransId="{C5B9AB53-E743-4137-BCAA-34EC4E8CC9F4}"/>
    <dgm:cxn modelId="{F2C27A96-AF30-4CCF-AFE4-195B2A22DD29}" srcId="{02D97451-DE79-4AA5-8A31-DD3A9EF22384}" destId="{803E3AE3-F575-4D1C-A513-42C0A58297CC}" srcOrd="5" destOrd="0" parTransId="{F19E29B1-3686-417D-9505-03F414387907}" sibTransId="{91E9CA51-70DB-45DB-9BFD-D7970546AE1F}"/>
    <dgm:cxn modelId="{2562E1E8-E28B-4ECC-9B5A-F9E6B6CFF56B}" srcId="{02D97451-DE79-4AA5-8A31-DD3A9EF22384}" destId="{55AA2876-554C-4F34-92A7-49E512D01124}" srcOrd="2" destOrd="0" parTransId="{D3D8A5A5-6985-44A0-8985-B2AEE8C2EFC7}" sibTransId="{62A235B4-4EC6-4DBD-A9DA-81C71EE8E0D0}"/>
    <dgm:cxn modelId="{9DA9F9C1-104B-4E25-8CFF-192DA8B3E73C}" srcId="{02D97451-DE79-4AA5-8A31-DD3A9EF22384}" destId="{73084A05-8D1B-4372-88DE-6EEBB8CEF0DC}" srcOrd="13" destOrd="0" parTransId="{D9BE37F8-8C9F-4EC6-B8F3-8A33EE9DA260}" sibTransId="{9F1F7060-E9CC-45DB-A8F4-888800C663A7}"/>
    <dgm:cxn modelId="{30654106-44E9-463C-ADDD-600E8AC2BB68}" type="presOf" srcId="{B8AAC780-BD1C-4332-B05D-DB4BD2832E20}" destId="{770E91ED-7879-4FA4-9A02-3717CAE9B483}" srcOrd="0" destOrd="8" presId="urn:microsoft.com/office/officeart/2005/8/layout/hList1"/>
    <dgm:cxn modelId="{924206E7-A030-4862-A01F-B858BDFC4696}" type="presOf" srcId="{632A7D6F-2AD3-4B3A-B224-C7CD87F0809E}" destId="{770E91ED-7879-4FA4-9A02-3717CAE9B483}" srcOrd="0" destOrd="3" presId="urn:microsoft.com/office/officeart/2005/8/layout/hList1"/>
    <dgm:cxn modelId="{3CDD0FFA-880F-44DC-BE8E-9DB5EF0AF6F4}" type="presOf" srcId="{55AA2876-554C-4F34-92A7-49E512D01124}" destId="{770E91ED-7879-4FA4-9A02-3717CAE9B483}" srcOrd="0" destOrd="2" presId="urn:microsoft.com/office/officeart/2005/8/layout/hList1"/>
    <dgm:cxn modelId="{328016F1-46D4-4960-9C38-89471AD0266B}" srcId="{02D97451-DE79-4AA5-8A31-DD3A9EF22384}" destId="{74695E88-4026-4E87-8217-8E88237886E9}" srcOrd="11" destOrd="0" parTransId="{662A3CA8-BFA0-4C88-AFF8-B5C9CBA55CB0}" sibTransId="{5E113963-3630-43F9-9822-B0C4CAF938CA}"/>
    <dgm:cxn modelId="{5CFE75E6-9296-4C82-AC5A-A42A2A60E88B}" srcId="{65C1835D-AC84-4A66-84A2-62677F6C24E8}" destId="{56A024F9-58F9-4E23-B972-66CB033AB78C}" srcOrd="2" destOrd="0" parTransId="{049DD0FE-A52F-4073-B06F-9F088FB15E03}" sibTransId="{1025A1A0-6ED8-4F94-9147-800ACA3480E4}"/>
    <dgm:cxn modelId="{A5FFF745-16F6-4B58-A81C-81B9C59F6FC2}" type="presParOf" srcId="{89490491-4EA7-4447-868A-B94B0E13F4FC}" destId="{63AEC8B8-B0C9-43CD-B8DB-40029E103E95}" srcOrd="0" destOrd="0" presId="urn:microsoft.com/office/officeart/2005/8/layout/hList1"/>
    <dgm:cxn modelId="{9B0531D1-5B35-4CB2-A7D0-3E4EF6B6FCBF}" type="presParOf" srcId="{63AEC8B8-B0C9-43CD-B8DB-40029E103E95}" destId="{2853BFF5-B825-4390-A222-9CE3BB35EF94}" srcOrd="0" destOrd="0" presId="urn:microsoft.com/office/officeart/2005/8/layout/hList1"/>
    <dgm:cxn modelId="{535D1D55-3C5A-4977-B315-D6D3BE2935D7}" type="presParOf" srcId="{63AEC8B8-B0C9-43CD-B8DB-40029E103E95}" destId="{770E91ED-7879-4FA4-9A02-3717CAE9B483}" srcOrd="1" destOrd="0" presId="urn:microsoft.com/office/officeart/2005/8/layout/hList1"/>
    <dgm:cxn modelId="{44CF12FE-32FA-43E8-8D7A-2BA5966250AC}" type="presParOf" srcId="{89490491-4EA7-4447-868A-B94B0E13F4FC}" destId="{6FD6EAFC-D352-4BA8-968F-A1717053B8AE}" srcOrd="1" destOrd="0" presId="urn:microsoft.com/office/officeart/2005/8/layout/hList1"/>
    <dgm:cxn modelId="{8B622152-F8F1-43A9-B768-EDF48F20C8EC}" type="presParOf" srcId="{89490491-4EA7-4447-868A-B94B0E13F4FC}" destId="{2EDA6F7B-E53E-4678-974C-A107FC9F97DA}" srcOrd="2" destOrd="0" presId="urn:microsoft.com/office/officeart/2005/8/layout/hList1"/>
    <dgm:cxn modelId="{EEF43A46-66B9-4A84-A325-ED04C1071577}" type="presParOf" srcId="{2EDA6F7B-E53E-4678-974C-A107FC9F97DA}" destId="{C5F5934B-AC76-42A2-A461-51E5BC12629E}" srcOrd="0" destOrd="0" presId="urn:microsoft.com/office/officeart/2005/8/layout/hList1"/>
    <dgm:cxn modelId="{1550F2B6-6128-48D8-B15F-F5AE37B1AFE1}" type="presParOf" srcId="{2EDA6F7B-E53E-4678-974C-A107FC9F97DA}" destId="{8D1AA923-6580-412C-8BC5-D17FE1142F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7CE227-8D23-4099-B0B4-AA1CD6513ACB}" type="doc">
      <dgm:prSet loTypeId="urn:microsoft.com/office/officeart/2005/8/layout/radial2" loCatId="relationship" qsTypeId="urn:microsoft.com/office/officeart/2005/8/quickstyle/simple4" qsCatId="simple" csTypeId="urn:microsoft.com/office/officeart/2005/8/colors/colorful1" csCatId="colorful" phldr="1"/>
      <dgm:spPr/>
      <dgm:t>
        <a:bodyPr/>
        <a:lstStyle/>
        <a:p>
          <a:endParaRPr lang="zh-CN" altLang="en-US"/>
        </a:p>
      </dgm:t>
    </dgm:pt>
    <dgm:pt modelId="{80F1F0D8-E8DD-48AF-9F39-F57E3BDB24E2}">
      <dgm:prSet phldrT="[文本]"/>
      <dgm:spPr/>
      <dgm:t>
        <a:bodyPr/>
        <a:lstStyle/>
        <a:p>
          <a:r>
            <a:rPr lang="zh-CN" altLang="en-US" dirty="0" smtClean="0">
              <a:latin typeface="微软雅黑" panose="020B0503020204020204" pitchFamily="34" charset="-122"/>
              <a:ea typeface="微软雅黑" panose="020B0503020204020204" pitchFamily="34" charset="-122"/>
            </a:rPr>
            <a:t>垦荒</a:t>
          </a:r>
          <a:endParaRPr lang="zh-CN" altLang="en-US" dirty="0">
            <a:latin typeface="微软雅黑" panose="020B0503020204020204" pitchFamily="34" charset="-122"/>
            <a:ea typeface="微软雅黑" panose="020B0503020204020204" pitchFamily="34" charset="-122"/>
          </a:endParaRPr>
        </a:p>
      </dgm:t>
    </dgm:pt>
    <dgm:pt modelId="{F1DF923B-D917-445E-B6ED-5F29D3104799}" type="parTrans" cxnId="{DF0C417D-1320-4190-9160-8642017164AA}">
      <dgm:prSet/>
      <dgm:spPr/>
      <dgm:t>
        <a:bodyPr/>
        <a:lstStyle/>
        <a:p>
          <a:endParaRPr lang="zh-CN" altLang="en-US">
            <a:latin typeface="微软雅黑" panose="020B0503020204020204" pitchFamily="34" charset="-122"/>
            <a:ea typeface="微软雅黑" panose="020B0503020204020204" pitchFamily="34" charset="-122"/>
          </a:endParaRPr>
        </a:p>
      </dgm:t>
    </dgm:pt>
    <dgm:pt modelId="{621BB85A-4364-485B-9718-1DDE29B0D5DB}" type="sibTrans" cxnId="{DF0C417D-1320-4190-9160-8642017164AA}">
      <dgm:prSet/>
      <dgm:spPr/>
      <dgm:t>
        <a:bodyPr/>
        <a:lstStyle/>
        <a:p>
          <a:endParaRPr lang="zh-CN" altLang="en-US">
            <a:latin typeface="微软雅黑" panose="020B0503020204020204" pitchFamily="34" charset="-122"/>
            <a:ea typeface="微软雅黑" panose="020B0503020204020204" pitchFamily="34" charset="-122"/>
          </a:endParaRPr>
        </a:p>
      </dgm:t>
    </dgm:pt>
    <dgm:pt modelId="{2935A0FE-B10B-40AC-A14D-BE37B2668249}">
      <dgm:prSet phldrT="[文本]" custT="1"/>
      <dgm:spPr/>
      <dgm:t>
        <a:bodyPr/>
        <a:lstStyle/>
        <a:p>
          <a:r>
            <a:rPr lang="zh-CN" altLang="en-US" sz="3400" dirty="0" smtClean="0">
              <a:latin typeface="微软雅黑" panose="020B0503020204020204" pitchFamily="34" charset="-122"/>
              <a:ea typeface="微软雅黑" panose="020B0503020204020204" pitchFamily="34" charset="-122"/>
            </a:rPr>
            <a:t>耕地</a:t>
          </a:r>
          <a:endParaRPr lang="zh-CN" altLang="en-US" sz="3400" dirty="0">
            <a:latin typeface="微软雅黑" panose="020B0503020204020204" pitchFamily="34" charset="-122"/>
            <a:ea typeface="微软雅黑" panose="020B0503020204020204" pitchFamily="34" charset="-122"/>
          </a:endParaRPr>
        </a:p>
      </dgm:t>
    </dgm:pt>
    <dgm:pt modelId="{7CEA5A0B-C676-414A-8E78-1661B9A982F4}" type="parTrans" cxnId="{73A6C227-2159-418F-A8D0-93B714DCC5B1}">
      <dgm:prSet/>
      <dgm:spPr/>
      <dgm:t>
        <a:bodyPr/>
        <a:lstStyle/>
        <a:p>
          <a:endParaRPr lang="zh-CN" altLang="en-US">
            <a:latin typeface="微软雅黑" panose="020B0503020204020204" pitchFamily="34" charset="-122"/>
            <a:ea typeface="微软雅黑" panose="020B0503020204020204" pitchFamily="34" charset="-122"/>
          </a:endParaRPr>
        </a:p>
      </dgm:t>
    </dgm:pt>
    <dgm:pt modelId="{75849D48-06AF-4F0D-BCD2-10244C7E73EE}" type="sibTrans" cxnId="{73A6C227-2159-418F-A8D0-93B714DCC5B1}">
      <dgm:prSet/>
      <dgm:spPr/>
      <dgm:t>
        <a:bodyPr/>
        <a:lstStyle/>
        <a:p>
          <a:endParaRPr lang="zh-CN" altLang="en-US">
            <a:latin typeface="微软雅黑" panose="020B0503020204020204" pitchFamily="34" charset="-122"/>
            <a:ea typeface="微软雅黑" panose="020B0503020204020204" pitchFamily="34" charset="-122"/>
          </a:endParaRPr>
        </a:p>
      </dgm:t>
    </dgm:pt>
    <dgm:pt modelId="{86EA1C47-1AE2-447B-82FA-FEE08CBDA973}">
      <dgm:prSet phldrT="[文本]"/>
      <dgm:spPr/>
      <dgm:t>
        <a:bodyPr/>
        <a:lstStyle/>
        <a:p>
          <a:r>
            <a:rPr lang="zh-CN" altLang="en-US" dirty="0" smtClean="0">
              <a:latin typeface="微软雅黑" panose="020B0503020204020204" pitchFamily="34" charset="-122"/>
              <a:ea typeface="微软雅黑" panose="020B0503020204020204" pitchFamily="34" charset="-122"/>
            </a:rPr>
            <a:t>种植</a:t>
          </a:r>
          <a:endParaRPr lang="zh-CN" altLang="en-US" dirty="0">
            <a:latin typeface="微软雅黑" panose="020B0503020204020204" pitchFamily="34" charset="-122"/>
            <a:ea typeface="微软雅黑" panose="020B0503020204020204" pitchFamily="34" charset="-122"/>
          </a:endParaRPr>
        </a:p>
      </dgm:t>
    </dgm:pt>
    <dgm:pt modelId="{74F796FB-6C20-4AF0-8DDA-020ADAFB529A}" type="parTrans" cxnId="{EB08DF29-62E8-42A0-8CB8-25808FA8566F}">
      <dgm:prSet/>
      <dgm:spPr/>
      <dgm:t>
        <a:bodyPr/>
        <a:lstStyle/>
        <a:p>
          <a:endParaRPr lang="zh-CN" altLang="en-US"/>
        </a:p>
      </dgm:t>
    </dgm:pt>
    <dgm:pt modelId="{5D07158D-0BC0-4829-A145-EDC95DCBE1CB}" type="sibTrans" cxnId="{EB08DF29-62E8-42A0-8CB8-25808FA8566F}">
      <dgm:prSet/>
      <dgm:spPr/>
      <dgm:t>
        <a:bodyPr/>
        <a:lstStyle/>
        <a:p>
          <a:endParaRPr lang="zh-CN" altLang="en-US"/>
        </a:p>
      </dgm:t>
    </dgm:pt>
    <dgm:pt modelId="{4EC283C8-95BE-4476-8162-394A47EEE46F}">
      <dgm:prSet phldrT="[文本]"/>
      <dgm:spPr/>
      <dgm:t>
        <a:bodyPr/>
        <a:lstStyle/>
        <a:p>
          <a:r>
            <a:rPr lang="zh-CN" altLang="en-US" dirty="0" smtClean="0">
              <a:latin typeface="微软雅黑" panose="020B0503020204020204" pitchFamily="34" charset="-122"/>
              <a:ea typeface="微软雅黑" panose="020B0503020204020204" pitchFamily="34" charset="-122"/>
            </a:rPr>
            <a:t>施肥</a:t>
          </a:r>
          <a:endParaRPr lang="zh-CN" altLang="en-US" dirty="0">
            <a:latin typeface="微软雅黑" panose="020B0503020204020204" pitchFamily="34" charset="-122"/>
            <a:ea typeface="微软雅黑" panose="020B0503020204020204" pitchFamily="34" charset="-122"/>
          </a:endParaRPr>
        </a:p>
      </dgm:t>
    </dgm:pt>
    <dgm:pt modelId="{A5435279-960C-4CBB-A981-3E259F8FB589}" type="parTrans" cxnId="{F57DA555-0CDB-42C6-AD34-682E848AD1CC}">
      <dgm:prSet/>
      <dgm:spPr/>
      <dgm:t>
        <a:bodyPr/>
        <a:lstStyle/>
        <a:p>
          <a:endParaRPr lang="zh-CN" altLang="en-US"/>
        </a:p>
      </dgm:t>
    </dgm:pt>
    <dgm:pt modelId="{858B4B69-D77A-463E-A3E0-0CA2885B35B6}" type="sibTrans" cxnId="{F57DA555-0CDB-42C6-AD34-682E848AD1CC}">
      <dgm:prSet/>
      <dgm:spPr/>
      <dgm:t>
        <a:bodyPr/>
        <a:lstStyle/>
        <a:p>
          <a:endParaRPr lang="zh-CN" altLang="en-US"/>
        </a:p>
      </dgm:t>
    </dgm:pt>
    <dgm:pt modelId="{6E7A32D6-31F6-4B62-A9A4-AC5BBF247A3B}">
      <dgm:prSet phldrT="[文本]"/>
      <dgm:spPr/>
      <dgm:t>
        <a:bodyPr/>
        <a:lstStyle/>
        <a:p>
          <a:r>
            <a:rPr lang="zh-CN" altLang="en-US" dirty="0" smtClean="0">
              <a:latin typeface="微软雅黑" panose="020B0503020204020204" pitchFamily="34" charset="-122"/>
              <a:ea typeface="微软雅黑" panose="020B0503020204020204" pitchFamily="34" charset="-122"/>
            </a:rPr>
            <a:t>除草</a:t>
          </a:r>
          <a:endParaRPr lang="zh-CN" altLang="en-US" dirty="0">
            <a:latin typeface="微软雅黑" panose="020B0503020204020204" pitchFamily="34" charset="-122"/>
            <a:ea typeface="微软雅黑" panose="020B0503020204020204" pitchFamily="34" charset="-122"/>
          </a:endParaRPr>
        </a:p>
      </dgm:t>
    </dgm:pt>
    <dgm:pt modelId="{07C14DCF-531A-4185-AA41-F7C1137843FD}" type="parTrans" cxnId="{E318CDC3-A42B-4968-B98F-1BCE3A928323}">
      <dgm:prSet/>
      <dgm:spPr/>
      <dgm:t>
        <a:bodyPr/>
        <a:lstStyle/>
        <a:p>
          <a:endParaRPr lang="zh-CN" altLang="en-US"/>
        </a:p>
      </dgm:t>
    </dgm:pt>
    <dgm:pt modelId="{3A1D54ED-BD9D-4B1F-91D0-22EF32192275}" type="sibTrans" cxnId="{E318CDC3-A42B-4968-B98F-1BCE3A928323}">
      <dgm:prSet/>
      <dgm:spPr/>
      <dgm:t>
        <a:bodyPr/>
        <a:lstStyle/>
        <a:p>
          <a:endParaRPr lang="zh-CN" altLang="en-US"/>
        </a:p>
      </dgm:t>
    </dgm:pt>
    <dgm:pt modelId="{69BCE007-E576-4267-A18D-37135D5959F6}">
      <dgm:prSet phldrT="[文本]"/>
      <dgm:spPr/>
      <dgm:t>
        <a:bodyPr/>
        <a:lstStyle/>
        <a:p>
          <a:r>
            <a:rPr lang="zh-CN" altLang="en-US" dirty="0" smtClean="0">
              <a:latin typeface="微软雅黑" panose="020B0503020204020204" pitchFamily="34" charset="-122"/>
              <a:ea typeface="微软雅黑" panose="020B0503020204020204" pitchFamily="34" charset="-122"/>
            </a:rPr>
            <a:t>治虫</a:t>
          </a:r>
          <a:endParaRPr lang="zh-CN" altLang="en-US" dirty="0">
            <a:latin typeface="微软雅黑" panose="020B0503020204020204" pitchFamily="34" charset="-122"/>
            <a:ea typeface="微软雅黑" panose="020B0503020204020204" pitchFamily="34" charset="-122"/>
          </a:endParaRPr>
        </a:p>
      </dgm:t>
    </dgm:pt>
    <dgm:pt modelId="{BA8466F3-EBE0-4183-A32D-F253A6E6996B}" type="parTrans" cxnId="{5F94B541-27E7-46D9-94D2-41CBC103863F}">
      <dgm:prSet/>
      <dgm:spPr/>
      <dgm:t>
        <a:bodyPr/>
        <a:lstStyle/>
        <a:p>
          <a:endParaRPr lang="zh-CN" altLang="en-US"/>
        </a:p>
      </dgm:t>
    </dgm:pt>
    <dgm:pt modelId="{AA95DE46-4DF9-4BAF-B911-D139BB25BB16}" type="sibTrans" cxnId="{5F94B541-27E7-46D9-94D2-41CBC103863F}">
      <dgm:prSet/>
      <dgm:spPr/>
      <dgm:t>
        <a:bodyPr/>
        <a:lstStyle/>
        <a:p>
          <a:endParaRPr lang="zh-CN" altLang="en-US"/>
        </a:p>
      </dgm:t>
    </dgm:pt>
    <dgm:pt modelId="{5EE54570-6C54-45BC-8AA6-5D3539833251}">
      <dgm:prSet phldrT="[文本]"/>
      <dgm:spPr/>
      <dgm:t>
        <a:bodyPr/>
        <a:lstStyle/>
        <a:p>
          <a:r>
            <a:rPr lang="zh-CN" altLang="en-US" dirty="0" smtClean="0">
              <a:latin typeface="微软雅黑" panose="020B0503020204020204" pitchFamily="34" charset="-122"/>
              <a:ea typeface="微软雅黑" panose="020B0503020204020204" pitchFamily="34" charset="-122"/>
            </a:rPr>
            <a:t>灌溉</a:t>
          </a:r>
          <a:endParaRPr lang="zh-CN" altLang="en-US" dirty="0">
            <a:latin typeface="微软雅黑" panose="020B0503020204020204" pitchFamily="34" charset="-122"/>
            <a:ea typeface="微软雅黑" panose="020B0503020204020204" pitchFamily="34" charset="-122"/>
          </a:endParaRPr>
        </a:p>
      </dgm:t>
    </dgm:pt>
    <dgm:pt modelId="{F9CB62CB-9865-431D-8CAB-096594BCAB69}" type="parTrans" cxnId="{A876381D-C321-44E8-B56C-48038137FE51}">
      <dgm:prSet/>
      <dgm:spPr/>
      <dgm:t>
        <a:bodyPr/>
        <a:lstStyle/>
        <a:p>
          <a:endParaRPr lang="zh-CN" altLang="en-US"/>
        </a:p>
      </dgm:t>
    </dgm:pt>
    <dgm:pt modelId="{6DABBE14-6137-4E91-A393-1A0D8E838636}" type="sibTrans" cxnId="{A876381D-C321-44E8-B56C-48038137FE51}">
      <dgm:prSet/>
      <dgm:spPr/>
      <dgm:t>
        <a:bodyPr/>
        <a:lstStyle/>
        <a:p>
          <a:endParaRPr lang="zh-CN" altLang="en-US"/>
        </a:p>
      </dgm:t>
    </dgm:pt>
    <dgm:pt modelId="{82C3127E-D0E0-40B7-9151-3905B402DBEC}" type="pres">
      <dgm:prSet presAssocID="{D17CE227-8D23-4099-B0B4-AA1CD6513ACB}" presName="composite" presStyleCnt="0">
        <dgm:presLayoutVars>
          <dgm:chMax val="5"/>
          <dgm:dir/>
          <dgm:animLvl val="ctr"/>
          <dgm:resizeHandles val="exact"/>
        </dgm:presLayoutVars>
      </dgm:prSet>
      <dgm:spPr/>
      <dgm:t>
        <a:bodyPr/>
        <a:lstStyle/>
        <a:p>
          <a:endParaRPr lang="zh-CN" altLang="en-US"/>
        </a:p>
      </dgm:t>
    </dgm:pt>
    <dgm:pt modelId="{AB031FC3-EBD2-45F5-A32C-13CC9FFFEF41}" type="pres">
      <dgm:prSet presAssocID="{D17CE227-8D23-4099-B0B4-AA1CD6513ACB}" presName="cycle" presStyleCnt="0"/>
      <dgm:spPr/>
      <dgm:t>
        <a:bodyPr/>
        <a:lstStyle/>
        <a:p>
          <a:endParaRPr lang="zh-CN" altLang="en-US"/>
        </a:p>
      </dgm:t>
    </dgm:pt>
    <dgm:pt modelId="{7CB571DB-94D2-4088-B504-D8E6F7A30B5E}" type="pres">
      <dgm:prSet presAssocID="{D17CE227-8D23-4099-B0B4-AA1CD6513ACB}" presName="centerShape" presStyleCnt="0"/>
      <dgm:spPr/>
      <dgm:t>
        <a:bodyPr/>
        <a:lstStyle/>
        <a:p>
          <a:endParaRPr lang="zh-CN" altLang="en-US"/>
        </a:p>
      </dgm:t>
    </dgm:pt>
    <dgm:pt modelId="{4BD5EE1D-FC94-40BC-8608-A6367B610C8E}" type="pres">
      <dgm:prSet presAssocID="{D17CE227-8D23-4099-B0B4-AA1CD6513ACB}" presName="connSite" presStyleLbl="node1" presStyleIdx="0" presStyleCnt="8"/>
      <dgm:spPr/>
      <dgm:t>
        <a:bodyPr/>
        <a:lstStyle/>
        <a:p>
          <a:endParaRPr lang="zh-CN" altLang="en-US"/>
        </a:p>
      </dgm:t>
    </dgm:pt>
    <dgm:pt modelId="{D8C46AAA-ECBF-4BCD-868A-811714BA2D49}" type="pres">
      <dgm:prSet presAssocID="{D17CE227-8D23-4099-B0B4-AA1CD6513ACB}" presName="visible" presStyleLbl="node1" presStyleIdx="0" presStyleCnt="8"/>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1602AD5-FFC3-4358-B52D-9DB97E68853D}" type="pres">
      <dgm:prSet presAssocID="{F1DF923B-D917-445E-B6ED-5F29D3104799}" presName="Name25" presStyleLbl="parChTrans1D1" presStyleIdx="0" presStyleCnt="7"/>
      <dgm:spPr/>
      <dgm:t>
        <a:bodyPr/>
        <a:lstStyle/>
        <a:p>
          <a:endParaRPr lang="zh-CN" altLang="en-US"/>
        </a:p>
      </dgm:t>
    </dgm:pt>
    <dgm:pt modelId="{5125B78E-0B36-4FE0-8CF2-D64F3924DBAA}" type="pres">
      <dgm:prSet presAssocID="{80F1F0D8-E8DD-48AF-9F39-F57E3BDB24E2}" presName="node" presStyleCnt="0"/>
      <dgm:spPr/>
    </dgm:pt>
    <dgm:pt modelId="{E93D4B7E-5699-4CFE-ABBA-FC1A85985804}" type="pres">
      <dgm:prSet presAssocID="{80F1F0D8-E8DD-48AF-9F39-F57E3BDB24E2}" presName="parentNode" presStyleLbl="node1" presStyleIdx="1" presStyleCnt="8" custLinFactNeighborX="17445" custLinFactNeighborY="-383">
        <dgm:presLayoutVars>
          <dgm:chMax val="1"/>
          <dgm:bulletEnabled val="1"/>
        </dgm:presLayoutVars>
      </dgm:prSet>
      <dgm:spPr/>
      <dgm:t>
        <a:bodyPr/>
        <a:lstStyle/>
        <a:p>
          <a:endParaRPr lang="zh-CN" altLang="en-US"/>
        </a:p>
      </dgm:t>
    </dgm:pt>
    <dgm:pt modelId="{F57EB719-2EB3-4C7E-94FD-5D8DFD747222}" type="pres">
      <dgm:prSet presAssocID="{80F1F0D8-E8DD-48AF-9F39-F57E3BDB24E2}" presName="childNode" presStyleLbl="revTx" presStyleIdx="0" presStyleCnt="0">
        <dgm:presLayoutVars>
          <dgm:bulletEnabled val="1"/>
        </dgm:presLayoutVars>
      </dgm:prSet>
      <dgm:spPr/>
      <dgm:t>
        <a:bodyPr/>
        <a:lstStyle/>
        <a:p>
          <a:endParaRPr lang="zh-CN" altLang="en-US"/>
        </a:p>
      </dgm:t>
    </dgm:pt>
    <dgm:pt modelId="{806FE292-D159-48D8-8FC3-24C705BBE6EC}" type="pres">
      <dgm:prSet presAssocID="{7CEA5A0B-C676-414A-8E78-1661B9A982F4}" presName="Name25" presStyleLbl="parChTrans1D1" presStyleIdx="1" presStyleCnt="7"/>
      <dgm:spPr/>
      <dgm:t>
        <a:bodyPr/>
        <a:lstStyle/>
        <a:p>
          <a:endParaRPr lang="zh-CN" altLang="en-US"/>
        </a:p>
      </dgm:t>
    </dgm:pt>
    <dgm:pt modelId="{D432F946-81A5-4E88-A944-7FCDFC00286D}" type="pres">
      <dgm:prSet presAssocID="{2935A0FE-B10B-40AC-A14D-BE37B2668249}" presName="node" presStyleCnt="0"/>
      <dgm:spPr/>
      <dgm:t>
        <a:bodyPr/>
        <a:lstStyle/>
        <a:p>
          <a:endParaRPr lang="zh-CN" altLang="en-US"/>
        </a:p>
      </dgm:t>
    </dgm:pt>
    <dgm:pt modelId="{5E2C412D-2F76-4613-947C-E1E42D7C0458}" type="pres">
      <dgm:prSet presAssocID="{2935A0FE-B10B-40AC-A14D-BE37B2668249}" presName="parentNode" presStyleLbl="node1" presStyleIdx="2" presStyleCnt="8" custLinFactNeighborX="-722" custLinFactNeighborY="-2404">
        <dgm:presLayoutVars>
          <dgm:chMax val="1"/>
          <dgm:bulletEnabled val="1"/>
        </dgm:presLayoutVars>
      </dgm:prSet>
      <dgm:spPr/>
      <dgm:t>
        <a:bodyPr/>
        <a:lstStyle/>
        <a:p>
          <a:endParaRPr lang="zh-CN" altLang="en-US"/>
        </a:p>
      </dgm:t>
    </dgm:pt>
    <dgm:pt modelId="{47E84F02-C821-423F-AD58-56E41640EA27}" type="pres">
      <dgm:prSet presAssocID="{2935A0FE-B10B-40AC-A14D-BE37B2668249}" presName="childNode" presStyleLbl="revTx" presStyleIdx="0" presStyleCnt="0">
        <dgm:presLayoutVars>
          <dgm:bulletEnabled val="1"/>
        </dgm:presLayoutVars>
      </dgm:prSet>
      <dgm:spPr/>
      <dgm:t>
        <a:bodyPr/>
        <a:lstStyle/>
        <a:p>
          <a:endParaRPr lang="zh-CN" altLang="en-US"/>
        </a:p>
      </dgm:t>
    </dgm:pt>
    <dgm:pt modelId="{B14B3898-B277-4C09-BC10-3D25847152C6}" type="pres">
      <dgm:prSet presAssocID="{74F796FB-6C20-4AF0-8DDA-020ADAFB529A}" presName="Name25" presStyleLbl="parChTrans1D1" presStyleIdx="2" presStyleCnt="7"/>
      <dgm:spPr/>
      <dgm:t>
        <a:bodyPr/>
        <a:lstStyle/>
        <a:p>
          <a:endParaRPr lang="zh-CN" altLang="en-US"/>
        </a:p>
      </dgm:t>
    </dgm:pt>
    <dgm:pt modelId="{13A15729-F972-40F9-9E59-3CDDEB71A5C5}" type="pres">
      <dgm:prSet presAssocID="{86EA1C47-1AE2-447B-82FA-FEE08CBDA973}" presName="node" presStyleCnt="0"/>
      <dgm:spPr/>
    </dgm:pt>
    <dgm:pt modelId="{2B7C219D-2E0C-463F-8C7B-B3ABA30F1867}" type="pres">
      <dgm:prSet presAssocID="{86EA1C47-1AE2-447B-82FA-FEE08CBDA973}" presName="parentNode" presStyleLbl="node1" presStyleIdx="3" presStyleCnt="8">
        <dgm:presLayoutVars>
          <dgm:chMax val="1"/>
          <dgm:bulletEnabled val="1"/>
        </dgm:presLayoutVars>
      </dgm:prSet>
      <dgm:spPr/>
      <dgm:t>
        <a:bodyPr/>
        <a:lstStyle/>
        <a:p>
          <a:endParaRPr lang="zh-CN" altLang="en-US"/>
        </a:p>
      </dgm:t>
    </dgm:pt>
    <dgm:pt modelId="{7FDC91B5-1360-44F7-8656-798B8670BB24}" type="pres">
      <dgm:prSet presAssocID="{86EA1C47-1AE2-447B-82FA-FEE08CBDA973}" presName="childNode" presStyleLbl="revTx" presStyleIdx="0" presStyleCnt="0">
        <dgm:presLayoutVars>
          <dgm:bulletEnabled val="1"/>
        </dgm:presLayoutVars>
      </dgm:prSet>
      <dgm:spPr/>
    </dgm:pt>
    <dgm:pt modelId="{E086901F-AB7C-4CC9-93D0-B5450692F89C}" type="pres">
      <dgm:prSet presAssocID="{A5435279-960C-4CBB-A981-3E259F8FB589}" presName="Name25" presStyleLbl="parChTrans1D1" presStyleIdx="3" presStyleCnt="7"/>
      <dgm:spPr/>
      <dgm:t>
        <a:bodyPr/>
        <a:lstStyle/>
        <a:p>
          <a:endParaRPr lang="zh-CN" altLang="en-US"/>
        </a:p>
      </dgm:t>
    </dgm:pt>
    <dgm:pt modelId="{FA6AEAB2-83DC-4738-9562-63F1A83D0921}" type="pres">
      <dgm:prSet presAssocID="{4EC283C8-95BE-4476-8162-394A47EEE46F}" presName="node" presStyleCnt="0"/>
      <dgm:spPr/>
    </dgm:pt>
    <dgm:pt modelId="{E6D2C756-8CAA-4434-A832-93EC7D09E3EA}" type="pres">
      <dgm:prSet presAssocID="{4EC283C8-95BE-4476-8162-394A47EEE46F}" presName="parentNode" presStyleLbl="node1" presStyleIdx="4" presStyleCnt="8">
        <dgm:presLayoutVars>
          <dgm:chMax val="1"/>
          <dgm:bulletEnabled val="1"/>
        </dgm:presLayoutVars>
      </dgm:prSet>
      <dgm:spPr/>
      <dgm:t>
        <a:bodyPr/>
        <a:lstStyle/>
        <a:p>
          <a:endParaRPr lang="zh-CN" altLang="en-US"/>
        </a:p>
      </dgm:t>
    </dgm:pt>
    <dgm:pt modelId="{0FA60001-72C7-494A-B497-30232D344034}" type="pres">
      <dgm:prSet presAssocID="{4EC283C8-95BE-4476-8162-394A47EEE46F}" presName="childNode" presStyleLbl="revTx" presStyleIdx="0" presStyleCnt="0">
        <dgm:presLayoutVars>
          <dgm:bulletEnabled val="1"/>
        </dgm:presLayoutVars>
      </dgm:prSet>
      <dgm:spPr/>
    </dgm:pt>
    <dgm:pt modelId="{482F915D-0DF8-4C12-9115-6F7AE7CE5ECF}" type="pres">
      <dgm:prSet presAssocID="{07C14DCF-531A-4185-AA41-F7C1137843FD}" presName="Name25" presStyleLbl="parChTrans1D1" presStyleIdx="4" presStyleCnt="7"/>
      <dgm:spPr/>
      <dgm:t>
        <a:bodyPr/>
        <a:lstStyle/>
        <a:p>
          <a:endParaRPr lang="zh-CN" altLang="en-US"/>
        </a:p>
      </dgm:t>
    </dgm:pt>
    <dgm:pt modelId="{11BC6D4C-BB5B-4546-9E15-3E39DE1F46C9}" type="pres">
      <dgm:prSet presAssocID="{6E7A32D6-31F6-4B62-A9A4-AC5BBF247A3B}" presName="node" presStyleCnt="0"/>
      <dgm:spPr/>
    </dgm:pt>
    <dgm:pt modelId="{C79C4290-DBAB-4E82-BD5E-1BE6E910E741}" type="pres">
      <dgm:prSet presAssocID="{6E7A32D6-31F6-4B62-A9A4-AC5BBF247A3B}" presName="parentNode" presStyleLbl="node1" presStyleIdx="5" presStyleCnt="8">
        <dgm:presLayoutVars>
          <dgm:chMax val="1"/>
          <dgm:bulletEnabled val="1"/>
        </dgm:presLayoutVars>
      </dgm:prSet>
      <dgm:spPr/>
      <dgm:t>
        <a:bodyPr/>
        <a:lstStyle/>
        <a:p>
          <a:endParaRPr lang="zh-CN" altLang="en-US"/>
        </a:p>
      </dgm:t>
    </dgm:pt>
    <dgm:pt modelId="{506AA7CA-667A-430D-9AA1-85F1418A4CEE}" type="pres">
      <dgm:prSet presAssocID="{6E7A32D6-31F6-4B62-A9A4-AC5BBF247A3B}" presName="childNode" presStyleLbl="revTx" presStyleIdx="0" presStyleCnt="0">
        <dgm:presLayoutVars>
          <dgm:bulletEnabled val="1"/>
        </dgm:presLayoutVars>
      </dgm:prSet>
      <dgm:spPr/>
    </dgm:pt>
    <dgm:pt modelId="{E683C5C5-947A-497A-84E4-BFE4CF8C09AE}" type="pres">
      <dgm:prSet presAssocID="{BA8466F3-EBE0-4183-A32D-F253A6E6996B}" presName="Name25" presStyleLbl="parChTrans1D1" presStyleIdx="5" presStyleCnt="7"/>
      <dgm:spPr/>
      <dgm:t>
        <a:bodyPr/>
        <a:lstStyle/>
        <a:p>
          <a:endParaRPr lang="zh-CN" altLang="en-US"/>
        </a:p>
      </dgm:t>
    </dgm:pt>
    <dgm:pt modelId="{9676ABB3-705D-4776-BCB1-303F64FB658F}" type="pres">
      <dgm:prSet presAssocID="{69BCE007-E576-4267-A18D-37135D5959F6}" presName="node" presStyleCnt="0"/>
      <dgm:spPr/>
    </dgm:pt>
    <dgm:pt modelId="{14BC589B-8910-445A-8442-66D26DD062F0}" type="pres">
      <dgm:prSet presAssocID="{69BCE007-E576-4267-A18D-37135D5959F6}" presName="parentNode" presStyleLbl="node1" presStyleIdx="6" presStyleCnt="8">
        <dgm:presLayoutVars>
          <dgm:chMax val="1"/>
          <dgm:bulletEnabled val="1"/>
        </dgm:presLayoutVars>
      </dgm:prSet>
      <dgm:spPr/>
      <dgm:t>
        <a:bodyPr/>
        <a:lstStyle/>
        <a:p>
          <a:endParaRPr lang="zh-CN" altLang="en-US"/>
        </a:p>
      </dgm:t>
    </dgm:pt>
    <dgm:pt modelId="{E78CCC65-5BFB-4C1E-8DAA-50B98EB8792E}" type="pres">
      <dgm:prSet presAssocID="{69BCE007-E576-4267-A18D-37135D5959F6}" presName="childNode" presStyleLbl="revTx" presStyleIdx="0" presStyleCnt="0">
        <dgm:presLayoutVars>
          <dgm:bulletEnabled val="1"/>
        </dgm:presLayoutVars>
      </dgm:prSet>
      <dgm:spPr/>
    </dgm:pt>
    <dgm:pt modelId="{A9B42B7B-7CF0-46C9-AA66-CFA3AABDE356}" type="pres">
      <dgm:prSet presAssocID="{F9CB62CB-9865-431D-8CAB-096594BCAB69}" presName="Name25" presStyleLbl="parChTrans1D1" presStyleIdx="6" presStyleCnt="7"/>
      <dgm:spPr/>
      <dgm:t>
        <a:bodyPr/>
        <a:lstStyle/>
        <a:p>
          <a:endParaRPr lang="zh-CN" altLang="en-US"/>
        </a:p>
      </dgm:t>
    </dgm:pt>
    <dgm:pt modelId="{F08FC72F-2505-4F02-9569-BD8FC6A79AE1}" type="pres">
      <dgm:prSet presAssocID="{5EE54570-6C54-45BC-8AA6-5D3539833251}" presName="node" presStyleCnt="0"/>
      <dgm:spPr/>
    </dgm:pt>
    <dgm:pt modelId="{34C56DB9-7D98-4ACF-86AD-6878EE0C9069}" type="pres">
      <dgm:prSet presAssocID="{5EE54570-6C54-45BC-8AA6-5D3539833251}" presName="parentNode" presStyleLbl="node1" presStyleIdx="7" presStyleCnt="8">
        <dgm:presLayoutVars>
          <dgm:chMax val="1"/>
          <dgm:bulletEnabled val="1"/>
        </dgm:presLayoutVars>
      </dgm:prSet>
      <dgm:spPr/>
      <dgm:t>
        <a:bodyPr/>
        <a:lstStyle/>
        <a:p>
          <a:endParaRPr lang="zh-CN" altLang="en-US"/>
        </a:p>
      </dgm:t>
    </dgm:pt>
    <dgm:pt modelId="{75042BB7-8FE8-4E41-BF2F-C54565133CBF}" type="pres">
      <dgm:prSet presAssocID="{5EE54570-6C54-45BC-8AA6-5D3539833251}" presName="childNode" presStyleLbl="revTx" presStyleIdx="0" presStyleCnt="0">
        <dgm:presLayoutVars>
          <dgm:bulletEnabled val="1"/>
        </dgm:presLayoutVars>
      </dgm:prSet>
      <dgm:spPr/>
    </dgm:pt>
  </dgm:ptLst>
  <dgm:cxnLst>
    <dgm:cxn modelId="{FA824E2A-025D-482F-A787-F8247B87AD1C}" type="presOf" srcId="{D17CE227-8D23-4099-B0B4-AA1CD6513ACB}" destId="{82C3127E-D0E0-40B7-9151-3905B402DBEC}" srcOrd="0" destOrd="0" presId="urn:microsoft.com/office/officeart/2005/8/layout/radial2"/>
    <dgm:cxn modelId="{C5B8D637-340D-41A1-9413-B397AF3BC465}" type="presOf" srcId="{5EE54570-6C54-45BC-8AA6-5D3539833251}" destId="{34C56DB9-7D98-4ACF-86AD-6878EE0C9069}" srcOrd="0" destOrd="0" presId="urn:microsoft.com/office/officeart/2005/8/layout/radial2"/>
    <dgm:cxn modelId="{ACE0F8B6-5263-4F67-BA3A-E158D586B20F}" type="presOf" srcId="{BA8466F3-EBE0-4183-A32D-F253A6E6996B}" destId="{E683C5C5-947A-497A-84E4-BFE4CF8C09AE}" srcOrd="0" destOrd="0" presId="urn:microsoft.com/office/officeart/2005/8/layout/radial2"/>
    <dgm:cxn modelId="{EB08DF29-62E8-42A0-8CB8-25808FA8566F}" srcId="{D17CE227-8D23-4099-B0B4-AA1CD6513ACB}" destId="{86EA1C47-1AE2-447B-82FA-FEE08CBDA973}" srcOrd="2" destOrd="0" parTransId="{74F796FB-6C20-4AF0-8DDA-020ADAFB529A}" sibTransId="{5D07158D-0BC0-4829-A145-EDC95DCBE1CB}"/>
    <dgm:cxn modelId="{4D103F78-1B79-4AEA-9327-4B08E6437733}" type="presOf" srcId="{2935A0FE-B10B-40AC-A14D-BE37B2668249}" destId="{5E2C412D-2F76-4613-947C-E1E42D7C0458}" srcOrd="0" destOrd="0" presId="urn:microsoft.com/office/officeart/2005/8/layout/radial2"/>
    <dgm:cxn modelId="{E318CDC3-A42B-4968-B98F-1BCE3A928323}" srcId="{D17CE227-8D23-4099-B0B4-AA1CD6513ACB}" destId="{6E7A32D6-31F6-4B62-A9A4-AC5BBF247A3B}" srcOrd="4" destOrd="0" parTransId="{07C14DCF-531A-4185-AA41-F7C1137843FD}" sibTransId="{3A1D54ED-BD9D-4B1F-91D0-22EF32192275}"/>
    <dgm:cxn modelId="{7A99C0C6-2A6D-49BE-96CB-6377180D48E2}" type="presOf" srcId="{86EA1C47-1AE2-447B-82FA-FEE08CBDA973}" destId="{2B7C219D-2E0C-463F-8C7B-B3ABA30F1867}" srcOrd="0" destOrd="0" presId="urn:microsoft.com/office/officeart/2005/8/layout/radial2"/>
    <dgm:cxn modelId="{A876381D-C321-44E8-B56C-48038137FE51}" srcId="{D17CE227-8D23-4099-B0B4-AA1CD6513ACB}" destId="{5EE54570-6C54-45BC-8AA6-5D3539833251}" srcOrd="6" destOrd="0" parTransId="{F9CB62CB-9865-431D-8CAB-096594BCAB69}" sibTransId="{6DABBE14-6137-4E91-A393-1A0D8E838636}"/>
    <dgm:cxn modelId="{029537CB-131F-40EE-A9B6-E69D7F7BA910}" type="presOf" srcId="{07C14DCF-531A-4185-AA41-F7C1137843FD}" destId="{482F915D-0DF8-4C12-9115-6F7AE7CE5ECF}" srcOrd="0" destOrd="0" presId="urn:microsoft.com/office/officeart/2005/8/layout/radial2"/>
    <dgm:cxn modelId="{73A6C227-2159-418F-A8D0-93B714DCC5B1}" srcId="{D17CE227-8D23-4099-B0B4-AA1CD6513ACB}" destId="{2935A0FE-B10B-40AC-A14D-BE37B2668249}" srcOrd="1" destOrd="0" parTransId="{7CEA5A0B-C676-414A-8E78-1661B9A982F4}" sibTransId="{75849D48-06AF-4F0D-BCD2-10244C7E73EE}"/>
    <dgm:cxn modelId="{5F38C40F-2C36-4634-813F-FA4DBBE2267E}" type="presOf" srcId="{F1DF923B-D917-445E-B6ED-5F29D3104799}" destId="{31602AD5-FFC3-4358-B52D-9DB97E68853D}" srcOrd="0" destOrd="0" presId="urn:microsoft.com/office/officeart/2005/8/layout/radial2"/>
    <dgm:cxn modelId="{6E1DEA5A-67B7-4810-84BB-821CEE54F0D2}" type="presOf" srcId="{6E7A32D6-31F6-4B62-A9A4-AC5BBF247A3B}" destId="{C79C4290-DBAB-4E82-BD5E-1BE6E910E741}" srcOrd="0" destOrd="0" presId="urn:microsoft.com/office/officeart/2005/8/layout/radial2"/>
    <dgm:cxn modelId="{4DC07041-05A6-40F3-8BD5-06D0CE607018}" type="presOf" srcId="{69BCE007-E576-4267-A18D-37135D5959F6}" destId="{14BC589B-8910-445A-8442-66D26DD062F0}" srcOrd="0" destOrd="0" presId="urn:microsoft.com/office/officeart/2005/8/layout/radial2"/>
    <dgm:cxn modelId="{6B9C3457-873E-445D-8FD3-77A07C2942D3}" type="presOf" srcId="{A5435279-960C-4CBB-A981-3E259F8FB589}" destId="{E086901F-AB7C-4CC9-93D0-B5450692F89C}" srcOrd="0" destOrd="0" presId="urn:microsoft.com/office/officeart/2005/8/layout/radial2"/>
    <dgm:cxn modelId="{DF0C417D-1320-4190-9160-8642017164AA}" srcId="{D17CE227-8D23-4099-B0B4-AA1CD6513ACB}" destId="{80F1F0D8-E8DD-48AF-9F39-F57E3BDB24E2}" srcOrd="0" destOrd="0" parTransId="{F1DF923B-D917-445E-B6ED-5F29D3104799}" sibTransId="{621BB85A-4364-485B-9718-1DDE29B0D5DB}"/>
    <dgm:cxn modelId="{F57DA555-0CDB-42C6-AD34-682E848AD1CC}" srcId="{D17CE227-8D23-4099-B0B4-AA1CD6513ACB}" destId="{4EC283C8-95BE-4476-8162-394A47EEE46F}" srcOrd="3" destOrd="0" parTransId="{A5435279-960C-4CBB-A981-3E259F8FB589}" sibTransId="{858B4B69-D77A-463E-A3E0-0CA2885B35B6}"/>
    <dgm:cxn modelId="{0B32837F-ABC6-43E0-9E2C-5466CF8E239C}" type="presOf" srcId="{4EC283C8-95BE-4476-8162-394A47EEE46F}" destId="{E6D2C756-8CAA-4434-A832-93EC7D09E3EA}" srcOrd="0" destOrd="0" presId="urn:microsoft.com/office/officeart/2005/8/layout/radial2"/>
    <dgm:cxn modelId="{569E2A9A-8CA6-41BB-A90A-D4E6C3E05F5A}" type="presOf" srcId="{7CEA5A0B-C676-414A-8E78-1661B9A982F4}" destId="{806FE292-D159-48D8-8FC3-24C705BBE6EC}" srcOrd="0" destOrd="0" presId="urn:microsoft.com/office/officeart/2005/8/layout/radial2"/>
    <dgm:cxn modelId="{5F94B541-27E7-46D9-94D2-41CBC103863F}" srcId="{D17CE227-8D23-4099-B0B4-AA1CD6513ACB}" destId="{69BCE007-E576-4267-A18D-37135D5959F6}" srcOrd="5" destOrd="0" parTransId="{BA8466F3-EBE0-4183-A32D-F253A6E6996B}" sibTransId="{AA95DE46-4DF9-4BAF-B911-D139BB25BB16}"/>
    <dgm:cxn modelId="{A32CB9AF-409E-4C15-9CE4-023367315914}" type="presOf" srcId="{F9CB62CB-9865-431D-8CAB-096594BCAB69}" destId="{A9B42B7B-7CF0-46C9-AA66-CFA3AABDE356}" srcOrd="0" destOrd="0" presId="urn:microsoft.com/office/officeart/2005/8/layout/radial2"/>
    <dgm:cxn modelId="{958B4D32-F05C-46EA-814C-77BB7E4B4B7B}" type="presOf" srcId="{74F796FB-6C20-4AF0-8DDA-020ADAFB529A}" destId="{B14B3898-B277-4C09-BC10-3D25847152C6}" srcOrd="0" destOrd="0" presId="urn:microsoft.com/office/officeart/2005/8/layout/radial2"/>
    <dgm:cxn modelId="{8C698462-FDAE-4DED-A0DD-647CF4A2DD74}" type="presOf" srcId="{80F1F0D8-E8DD-48AF-9F39-F57E3BDB24E2}" destId="{E93D4B7E-5699-4CFE-ABBA-FC1A85985804}" srcOrd="0" destOrd="0" presId="urn:microsoft.com/office/officeart/2005/8/layout/radial2"/>
    <dgm:cxn modelId="{3FEAB498-3B7D-4991-8CB0-F90956918850}" type="presParOf" srcId="{82C3127E-D0E0-40B7-9151-3905B402DBEC}" destId="{AB031FC3-EBD2-45F5-A32C-13CC9FFFEF41}" srcOrd="0" destOrd="0" presId="urn:microsoft.com/office/officeart/2005/8/layout/radial2"/>
    <dgm:cxn modelId="{E71876B9-C1EB-437D-A669-37502410D41E}" type="presParOf" srcId="{AB031FC3-EBD2-45F5-A32C-13CC9FFFEF41}" destId="{7CB571DB-94D2-4088-B504-D8E6F7A30B5E}" srcOrd="0" destOrd="0" presId="urn:microsoft.com/office/officeart/2005/8/layout/radial2"/>
    <dgm:cxn modelId="{26BD5FA8-EA3F-489F-9650-E395B82B428C}" type="presParOf" srcId="{7CB571DB-94D2-4088-B504-D8E6F7A30B5E}" destId="{4BD5EE1D-FC94-40BC-8608-A6367B610C8E}" srcOrd="0" destOrd="0" presId="urn:microsoft.com/office/officeart/2005/8/layout/radial2"/>
    <dgm:cxn modelId="{C8F3A6D2-A5A9-4EB8-A0C6-BD1ECF65CD3B}" type="presParOf" srcId="{7CB571DB-94D2-4088-B504-D8E6F7A30B5E}" destId="{D8C46AAA-ECBF-4BCD-868A-811714BA2D49}" srcOrd="1" destOrd="0" presId="urn:microsoft.com/office/officeart/2005/8/layout/radial2"/>
    <dgm:cxn modelId="{6251DB49-51B7-4012-B9A6-B9950B6EF20F}" type="presParOf" srcId="{AB031FC3-EBD2-45F5-A32C-13CC9FFFEF41}" destId="{31602AD5-FFC3-4358-B52D-9DB97E68853D}" srcOrd="1" destOrd="0" presId="urn:microsoft.com/office/officeart/2005/8/layout/radial2"/>
    <dgm:cxn modelId="{9FC12BBE-DEF9-4E3A-B5FE-D58C741674C0}" type="presParOf" srcId="{AB031FC3-EBD2-45F5-A32C-13CC9FFFEF41}" destId="{5125B78E-0B36-4FE0-8CF2-D64F3924DBAA}" srcOrd="2" destOrd="0" presId="urn:microsoft.com/office/officeart/2005/8/layout/radial2"/>
    <dgm:cxn modelId="{0ABF2A63-C297-4DA8-93B1-05E49183BE30}" type="presParOf" srcId="{5125B78E-0B36-4FE0-8CF2-D64F3924DBAA}" destId="{E93D4B7E-5699-4CFE-ABBA-FC1A85985804}" srcOrd="0" destOrd="0" presId="urn:microsoft.com/office/officeart/2005/8/layout/radial2"/>
    <dgm:cxn modelId="{FDB9AA55-3D88-4529-AD65-5F7B40E0C08B}" type="presParOf" srcId="{5125B78E-0B36-4FE0-8CF2-D64F3924DBAA}" destId="{F57EB719-2EB3-4C7E-94FD-5D8DFD747222}" srcOrd="1" destOrd="0" presId="urn:microsoft.com/office/officeart/2005/8/layout/radial2"/>
    <dgm:cxn modelId="{2DDB76E4-29A1-4D84-BC07-63DBACCE67AF}" type="presParOf" srcId="{AB031FC3-EBD2-45F5-A32C-13CC9FFFEF41}" destId="{806FE292-D159-48D8-8FC3-24C705BBE6EC}" srcOrd="3" destOrd="0" presId="urn:microsoft.com/office/officeart/2005/8/layout/radial2"/>
    <dgm:cxn modelId="{09B27522-798F-4531-9722-322AAFC4564C}" type="presParOf" srcId="{AB031FC3-EBD2-45F5-A32C-13CC9FFFEF41}" destId="{D432F946-81A5-4E88-A944-7FCDFC00286D}" srcOrd="4" destOrd="0" presId="urn:microsoft.com/office/officeart/2005/8/layout/radial2"/>
    <dgm:cxn modelId="{CB2EA086-88DE-42E6-A2FB-9F6073C4D2E2}" type="presParOf" srcId="{D432F946-81A5-4E88-A944-7FCDFC00286D}" destId="{5E2C412D-2F76-4613-947C-E1E42D7C0458}" srcOrd="0" destOrd="0" presId="urn:microsoft.com/office/officeart/2005/8/layout/radial2"/>
    <dgm:cxn modelId="{72D8493A-3A1B-40DD-BE43-E27379EA9437}" type="presParOf" srcId="{D432F946-81A5-4E88-A944-7FCDFC00286D}" destId="{47E84F02-C821-423F-AD58-56E41640EA27}" srcOrd="1" destOrd="0" presId="urn:microsoft.com/office/officeart/2005/8/layout/radial2"/>
    <dgm:cxn modelId="{2B63551D-8FA4-40FD-85F0-D3A75B8DA7AE}" type="presParOf" srcId="{AB031FC3-EBD2-45F5-A32C-13CC9FFFEF41}" destId="{B14B3898-B277-4C09-BC10-3D25847152C6}" srcOrd="5" destOrd="0" presId="urn:microsoft.com/office/officeart/2005/8/layout/radial2"/>
    <dgm:cxn modelId="{C1F565C0-C433-48D8-A680-19DDE009E250}" type="presParOf" srcId="{AB031FC3-EBD2-45F5-A32C-13CC9FFFEF41}" destId="{13A15729-F972-40F9-9E59-3CDDEB71A5C5}" srcOrd="6" destOrd="0" presId="urn:microsoft.com/office/officeart/2005/8/layout/radial2"/>
    <dgm:cxn modelId="{73482A15-02F3-427E-AAA1-43AA6995D481}" type="presParOf" srcId="{13A15729-F972-40F9-9E59-3CDDEB71A5C5}" destId="{2B7C219D-2E0C-463F-8C7B-B3ABA30F1867}" srcOrd="0" destOrd="0" presId="urn:microsoft.com/office/officeart/2005/8/layout/radial2"/>
    <dgm:cxn modelId="{46BDA0A0-458E-4BA5-B244-1C4C4916F5E6}" type="presParOf" srcId="{13A15729-F972-40F9-9E59-3CDDEB71A5C5}" destId="{7FDC91B5-1360-44F7-8656-798B8670BB24}" srcOrd="1" destOrd="0" presId="urn:microsoft.com/office/officeart/2005/8/layout/radial2"/>
    <dgm:cxn modelId="{ADC4C03C-4D8A-4858-A690-ECB4EE18923F}" type="presParOf" srcId="{AB031FC3-EBD2-45F5-A32C-13CC9FFFEF41}" destId="{E086901F-AB7C-4CC9-93D0-B5450692F89C}" srcOrd="7" destOrd="0" presId="urn:microsoft.com/office/officeart/2005/8/layout/radial2"/>
    <dgm:cxn modelId="{81911680-6705-4B0A-85C9-9852C56C238B}" type="presParOf" srcId="{AB031FC3-EBD2-45F5-A32C-13CC9FFFEF41}" destId="{FA6AEAB2-83DC-4738-9562-63F1A83D0921}" srcOrd="8" destOrd="0" presId="urn:microsoft.com/office/officeart/2005/8/layout/radial2"/>
    <dgm:cxn modelId="{2080ECC0-34C1-4D04-A32A-341E4F8EDC01}" type="presParOf" srcId="{FA6AEAB2-83DC-4738-9562-63F1A83D0921}" destId="{E6D2C756-8CAA-4434-A832-93EC7D09E3EA}" srcOrd="0" destOrd="0" presId="urn:microsoft.com/office/officeart/2005/8/layout/radial2"/>
    <dgm:cxn modelId="{B1E25FEF-401F-4A4E-AEC8-437D1F74EFF9}" type="presParOf" srcId="{FA6AEAB2-83DC-4738-9562-63F1A83D0921}" destId="{0FA60001-72C7-494A-B497-30232D344034}" srcOrd="1" destOrd="0" presId="urn:microsoft.com/office/officeart/2005/8/layout/radial2"/>
    <dgm:cxn modelId="{5B0B411B-769E-402D-B3FB-F58083E4184D}" type="presParOf" srcId="{AB031FC3-EBD2-45F5-A32C-13CC9FFFEF41}" destId="{482F915D-0DF8-4C12-9115-6F7AE7CE5ECF}" srcOrd="9" destOrd="0" presId="urn:microsoft.com/office/officeart/2005/8/layout/radial2"/>
    <dgm:cxn modelId="{AD888F11-8E3F-47B2-9397-FFC189E0863A}" type="presParOf" srcId="{AB031FC3-EBD2-45F5-A32C-13CC9FFFEF41}" destId="{11BC6D4C-BB5B-4546-9E15-3E39DE1F46C9}" srcOrd="10" destOrd="0" presId="urn:microsoft.com/office/officeart/2005/8/layout/radial2"/>
    <dgm:cxn modelId="{B24C6528-4A5C-4655-A131-CFBD28E5683F}" type="presParOf" srcId="{11BC6D4C-BB5B-4546-9E15-3E39DE1F46C9}" destId="{C79C4290-DBAB-4E82-BD5E-1BE6E910E741}" srcOrd="0" destOrd="0" presId="urn:microsoft.com/office/officeart/2005/8/layout/radial2"/>
    <dgm:cxn modelId="{E0BBFCF3-F994-4318-A655-5A1EB589FCBE}" type="presParOf" srcId="{11BC6D4C-BB5B-4546-9E15-3E39DE1F46C9}" destId="{506AA7CA-667A-430D-9AA1-85F1418A4CEE}" srcOrd="1" destOrd="0" presId="urn:microsoft.com/office/officeart/2005/8/layout/radial2"/>
    <dgm:cxn modelId="{C41BF033-FA49-4B02-AA52-AB91117C0229}" type="presParOf" srcId="{AB031FC3-EBD2-45F5-A32C-13CC9FFFEF41}" destId="{E683C5C5-947A-497A-84E4-BFE4CF8C09AE}" srcOrd="11" destOrd="0" presId="urn:microsoft.com/office/officeart/2005/8/layout/radial2"/>
    <dgm:cxn modelId="{0E060C35-3980-4BAF-886E-E86B709AB9B1}" type="presParOf" srcId="{AB031FC3-EBD2-45F5-A32C-13CC9FFFEF41}" destId="{9676ABB3-705D-4776-BCB1-303F64FB658F}" srcOrd="12" destOrd="0" presId="urn:microsoft.com/office/officeart/2005/8/layout/radial2"/>
    <dgm:cxn modelId="{9A9655F1-3BFE-4882-80A4-8087B7BEB2BE}" type="presParOf" srcId="{9676ABB3-705D-4776-BCB1-303F64FB658F}" destId="{14BC589B-8910-445A-8442-66D26DD062F0}" srcOrd="0" destOrd="0" presId="urn:microsoft.com/office/officeart/2005/8/layout/radial2"/>
    <dgm:cxn modelId="{E8638B92-751F-46E2-B7BB-7BBE532B283F}" type="presParOf" srcId="{9676ABB3-705D-4776-BCB1-303F64FB658F}" destId="{E78CCC65-5BFB-4C1E-8DAA-50B98EB8792E}" srcOrd="1" destOrd="0" presId="urn:microsoft.com/office/officeart/2005/8/layout/radial2"/>
    <dgm:cxn modelId="{F617C916-06E9-4C14-9FA7-A50B9D9C18B2}" type="presParOf" srcId="{AB031FC3-EBD2-45F5-A32C-13CC9FFFEF41}" destId="{A9B42B7B-7CF0-46C9-AA66-CFA3AABDE356}" srcOrd="13" destOrd="0" presId="urn:microsoft.com/office/officeart/2005/8/layout/radial2"/>
    <dgm:cxn modelId="{82B09644-EFEF-44DF-A4B8-54631DC8D781}" type="presParOf" srcId="{AB031FC3-EBD2-45F5-A32C-13CC9FFFEF41}" destId="{F08FC72F-2505-4F02-9569-BD8FC6A79AE1}" srcOrd="14" destOrd="0" presId="urn:microsoft.com/office/officeart/2005/8/layout/radial2"/>
    <dgm:cxn modelId="{A5DEDFFF-3B4D-451B-9C44-A6F8F46E9BA6}" type="presParOf" srcId="{F08FC72F-2505-4F02-9569-BD8FC6A79AE1}" destId="{34C56DB9-7D98-4ACF-86AD-6878EE0C9069}" srcOrd="0" destOrd="0" presId="urn:microsoft.com/office/officeart/2005/8/layout/radial2"/>
    <dgm:cxn modelId="{A07A693B-0492-4F57-AE5A-35AE42610129}" type="presParOf" srcId="{F08FC72F-2505-4F02-9569-BD8FC6A79AE1}" destId="{75042BB7-8FE8-4E41-BF2F-C54565133CBF}"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8326C6-EA3A-4E51-AA19-8EA456EB6EF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02D97451-DE79-4AA5-8A31-DD3A9EF22384}">
      <dgm:prSet phldrT="[文本]"/>
      <dgm:spPr/>
      <dgm:t>
        <a:bodyPr/>
        <a:lstStyle/>
        <a:p>
          <a:r>
            <a:rPr lang="zh-CN" altLang="en-US" dirty="0" smtClean="0">
              <a:latin typeface="微软雅黑" panose="020B0503020204020204" pitchFamily="34" charset="-122"/>
              <a:ea typeface="微软雅黑" panose="020B0503020204020204" pitchFamily="34" charset="-122"/>
            </a:rPr>
            <a:t>加工设置</a:t>
          </a:r>
          <a:endParaRPr lang="zh-CN" altLang="en-US" dirty="0">
            <a:latin typeface="微软雅黑" panose="020B0503020204020204" pitchFamily="34" charset="-122"/>
            <a:ea typeface="微软雅黑" panose="020B0503020204020204" pitchFamily="34" charset="-122"/>
          </a:endParaRPr>
        </a:p>
      </dgm:t>
    </dgm:pt>
    <dgm:pt modelId="{3C0B4775-1975-4A63-A746-D890AC459855}" type="parTrans" cxnId="{944EC25F-0DDC-46E8-9E77-BA5C990A6DCE}">
      <dgm:prSet/>
      <dgm:spPr/>
      <dgm:t>
        <a:bodyPr/>
        <a:lstStyle/>
        <a:p>
          <a:endParaRPr lang="zh-CN" altLang="en-US">
            <a:latin typeface="微软雅黑" panose="020B0503020204020204" pitchFamily="34" charset="-122"/>
            <a:ea typeface="微软雅黑" panose="020B0503020204020204" pitchFamily="34" charset="-122"/>
          </a:endParaRPr>
        </a:p>
      </dgm:t>
    </dgm:pt>
    <dgm:pt modelId="{76000BB6-B3EB-4404-A106-BDEF390BDFEB}" type="sibTrans" cxnId="{944EC25F-0DDC-46E8-9E77-BA5C990A6DCE}">
      <dgm:prSet/>
      <dgm:spPr/>
      <dgm:t>
        <a:bodyPr/>
        <a:lstStyle/>
        <a:p>
          <a:endParaRPr lang="zh-CN" altLang="en-US">
            <a:latin typeface="微软雅黑" panose="020B0503020204020204" pitchFamily="34" charset="-122"/>
            <a:ea typeface="微软雅黑" panose="020B0503020204020204" pitchFamily="34" charset="-122"/>
          </a:endParaRPr>
        </a:p>
      </dgm:t>
    </dgm:pt>
    <dgm:pt modelId="{89490491-4EA7-4447-868A-B94B0E13F4FC}" type="pres">
      <dgm:prSet presAssocID="{5D8326C6-EA3A-4E51-AA19-8EA456EB6EF4}" presName="Name0" presStyleCnt="0">
        <dgm:presLayoutVars>
          <dgm:dir/>
          <dgm:animLvl val="lvl"/>
          <dgm:resizeHandles val="exact"/>
        </dgm:presLayoutVars>
      </dgm:prSet>
      <dgm:spPr/>
      <dgm:t>
        <a:bodyPr/>
        <a:lstStyle/>
        <a:p>
          <a:endParaRPr lang="zh-CN" altLang="en-US"/>
        </a:p>
      </dgm:t>
    </dgm:pt>
    <dgm:pt modelId="{63AEC8B8-B0C9-43CD-B8DB-40029E103E95}" type="pres">
      <dgm:prSet presAssocID="{02D97451-DE79-4AA5-8A31-DD3A9EF22384}" presName="composite" presStyleCnt="0"/>
      <dgm:spPr/>
    </dgm:pt>
    <dgm:pt modelId="{2853BFF5-B825-4390-A222-9CE3BB35EF94}" type="pres">
      <dgm:prSet presAssocID="{02D97451-DE79-4AA5-8A31-DD3A9EF22384}" presName="parTx" presStyleLbl="alignNode1" presStyleIdx="0" presStyleCnt="1" custLinFactY="-11836" custLinFactNeighborY="-100000">
        <dgm:presLayoutVars>
          <dgm:chMax val="0"/>
          <dgm:chPref val="0"/>
          <dgm:bulletEnabled val="1"/>
        </dgm:presLayoutVars>
      </dgm:prSet>
      <dgm:spPr/>
      <dgm:t>
        <a:bodyPr/>
        <a:lstStyle/>
        <a:p>
          <a:endParaRPr lang="zh-CN" altLang="en-US"/>
        </a:p>
      </dgm:t>
    </dgm:pt>
    <dgm:pt modelId="{770E91ED-7879-4FA4-9A02-3717CAE9B483}" type="pres">
      <dgm:prSet presAssocID="{02D97451-DE79-4AA5-8A31-DD3A9EF22384}" presName="desTx" presStyleLbl="alignAccFollowNode1" presStyleIdx="0" presStyleCnt="1" custScaleY="269021" custLinFactNeighborY="12053">
        <dgm:presLayoutVars>
          <dgm:bulletEnabled val="1"/>
        </dgm:presLayoutVars>
      </dgm:prSet>
      <dgm:spPr/>
      <dgm:t>
        <a:bodyPr/>
        <a:lstStyle/>
        <a:p>
          <a:endParaRPr lang="zh-CN" altLang="en-US"/>
        </a:p>
      </dgm:t>
    </dgm:pt>
  </dgm:ptLst>
  <dgm:cxnLst>
    <dgm:cxn modelId="{F553C61D-9809-4538-A526-5C96FD821174}" type="presOf" srcId="{02D97451-DE79-4AA5-8A31-DD3A9EF22384}" destId="{2853BFF5-B825-4390-A222-9CE3BB35EF94}" srcOrd="0" destOrd="0" presId="urn:microsoft.com/office/officeart/2005/8/layout/hList1"/>
    <dgm:cxn modelId="{4D83C5DE-A46A-40F3-91EB-0D2A079FD427}" type="presOf" srcId="{5D8326C6-EA3A-4E51-AA19-8EA456EB6EF4}" destId="{89490491-4EA7-4447-868A-B94B0E13F4FC}" srcOrd="0" destOrd="0" presId="urn:microsoft.com/office/officeart/2005/8/layout/hList1"/>
    <dgm:cxn modelId="{944EC25F-0DDC-46E8-9E77-BA5C990A6DCE}" srcId="{5D8326C6-EA3A-4E51-AA19-8EA456EB6EF4}" destId="{02D97451-DE79-4AA5-8A31-DD3A9EF22384}" srcOrd="0" destOrd="0" parTransId="{3C0B4775-1975-4A63-A746-D890AC459855}" sibTransId="{76000BB6-B3EB-4404-A106-BDEF390BDFEB}"/>
    <dgm:cxn modelId="{61B0AADA-80BA-44AE-A768-578446818EF1}" type="presParOf" srcId="{89490491-4EA7-4447-868A-B94B0E13F4FC}" destId="{63AEC8B8-B0C9-43CD-B8DB-40029E103E95}" srcOrd="0" destOrd="0" presId="urn:microsoft.com/office/officeart/2005/8/layout/hList1"/>
    <dgm:cxn modelId="{4D4F3C57-EAFA-4CB7-8F45-7D89DC86E114}" type="presParOf" srcId="{63AEC8B8-B0C9-43CD-B8DB-40029E103E95}" destId="{2853BFF5-B825-4390-A222-9CE3BB35EF94}" srcOrd="0" destOrd="0" presId="urn:microsoft.com/office/officeart/2005/8/layout/hList1"/>
    <dgm:cxn modelId="{7822367A-E6DC-4112-A35C-8E179C86D8D1}" type="presParOf" srcId="{63AEC8B8-B0C9-43CD-B8DB-40029E103E95}" destId="{770E91ED-7879-4FA4-9A02-3717CAE9B48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044B6-2603-42AA-9828-684C04AC73C6}">
      <dsp:nvSpPr>
        <dsp:cNvPr id="0" name=""/>
        <dsp:cNvSpPr/>
      </dsp:nvSpPr>
      <dsp:spPr>
        <a:xfrm>
          <a:off x="0" y="8625676"/>
          <a:ext cx="18578064" cy="113563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8</a:t>
          </a:r>
          <a:r>
            <a:rPr lang="zh-CN" altLang="en-US" sz="3600" kern="1200" dirty="0" smtClean="0">
              <a:latin typeface="微软雅黑" panose="020B0503020204020204" pitchFamily="34" charset="-122"/>
              <a:ea typeface="微软雅黑" panose="020B0503020204020204" pitchFamily="34" charset="-122"/>
            </a:rPr>
            <a:t>、设备管理</a:t>
          </a:r>
          <a:endParaRPr lang="zh-CN" altLang="en-US" sz="3600" kern="1200" dirty="0">
            <a:latin typeface="微软雅黑" panose="020B0503020204020204" pitchFamily="34" charset="-122"/>
            <a:ea typeface="微软雅黑" panose="020B0503020204020204" pitchFamily="34" charset="-122"/>
          </a:endParaRPr>
        </a:p>
      </dsp:txBody>
      <dsp:txXfrm>
        <a:off x="55437" y="8681113"/>
        <a:ext cx="18467190" cy="1024764"/>
      </dsp:txXfrm>
    </dsp:sp>
    <dsp:sp modelId="{7F103C02-5B53-49AF-82EE-DFC186C63A2E}">
      <dsp:nvSpPr>
        <dsp:cNvPr id="0" name=""/>
        <dsp:cNvSpPr/>
      </dsp:nvSpPr>
      <dsp:spPr>
        <a:xfrm>
          <a:off x="0" y="0"/>
          <a:ext cx="18578064" cy="1135638"/>
        </a:xfrm>
        <a:prstGeom prst="roundRect">
          <a:avLst/>
        </a:prstGeom>
        <a:gradFill rotWithShape="0">
          <a:gsLst>
            <a:gs pos="0">
              <a:schemeClr val="accent3">
                <a:hueOff val="1406283"/>
                <a:satOff val="-2110"/>
                <a:lumOff val="-343"/>
                <a:alphaOff val="0"/>
                <a:shade val="51000"/>
                <a:satMod val="130000"/>
              </a:schemeClr>
            </a:gs>
            <a:gs pos="80000">
              <a:schemeClr val="accent3">
                <a:hueOff val="1406283"/>
                <a:satOff val="-2110"/>
                <a:lumOff val="-343"/>
                <a:alphaOff val="0"/>
                <a:shade val="93000"/>
                <a:satMod val="130000"/>
              </a:schemeClr>
            </a:gs>
            <a:gs pos="100000">
              <a:schemeClr val="accent3">
                <a:hueOff val="1406283"/>
                <a:satOff val="-2110"/>
                <a:lumOff val="-34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1</a:t>
          </a:r>
          <a:r>
            <a:rPr lang="zh-CN" altLang="en-US" sz="3600" kern="1200" dirty="0" smtClean="0">
              <a:latin typeface="微软雅黑" panose="020B0503020204020204" pitchFamily="34" charset="-122"/>
              <a:ea typeface="微软雅黑" panose="020B0503020204020204" pitchFamily="34" charset="-122"/>
            </a:rPr>
            <a:t>、统计报表</a:t>
          </a:r>
          <a:endParaRPr lang="zh-CN" altLang="en-US" sz="3600" kern="1200" dirty="0">
            <a:latin typeface="微软雅黑" panose="020B0503020204020204" pitchFamily="34" charset="-122"/>
            <a:ea typeface="微软雅黑" panose="020B0503020204020204" pitchFamily="34" charset="-122"/>
          </a:endParaRPr>
        </a:p>
      </dsp:txBody>
      <dsp:txXfrm>
        <a:off x="55437" y="55437"/>
        <a:ext cx="18467190" cy="1024764"/>
      </dsp:txXfrm>
    </dsp:sp>
    <dsp:sp modelId="{35708503-AD28-428B-BCE8-661DC71E2B6B}">
      <dsp:nvSpPr>
        <dsp:cNvPr id="0" name=""/>
        <dsp:cNvSpPr/>
      </dsp:nvSpPr>
      <dsp:spPr>
        <a:xfrm>
          <a:off x="0" y="1237655"/>
          <a:ext cx="18578064" cy="1135638"/>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2</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系统管理</a:t>
          </a:r>
          <a:endParaRPr lang="zh-CN" altLang="en-US" sz="3600" kern="1200" dirty="0">
            <a:latin typeface="微软雅黑" panose="020B0503020204020204" pitchFamily="34" charset="-122"/>
            <a:ea typeface="微软雅黑" panose="020B0503020204020204" pitchFamily="34" charset="-122"/>
          </a:endParaRPr>
        </a:p>
      </dsp:txBody>
      <dsp:txXfrm>
        <a:off x="55437" y="1293092"/>
        <a:ext cx="18467190" cy="1024764"/>
      </dsp:txXfrm>
    </dsp:sp>
    <dsp:sp modelId="{791F5A7B-E09B-47BE-9289-240CE88CE294}">
      <dsp:nvSpPr>
        <dsp:cNvPr id="0" name=""/>
        <dsp:cNvSpPr/>
      </dsp:nvSpPr>
      <dsp:spPr>
        <a:xfrm>
          <a:off x="0" y="2468986"/>
          <a:ext cx="18578064" cy="1135638"/>
        </a:xfrm>
        <a:prstGeom prst="roundRect">
          <a:avLst/>
        </a:prstGeom>
        <a:gradFill rotWithShape="0">
          <a:gsLst>
            <a:gs pos="0">
              <a:schemeClr val="accent3">
                <a:hueOff val="4218849"/>
                <a:satOff val="-6330"/>
                <a:lumOff val="-1029"/>
                <a:alphaOff val="0"/>
                <a:shade val="51000"/>
                <a:satMod val="130000"/>
              </a:schemeClr>
            </a:gs>
            <a:gs pos="80000">
              <a:schemeClr val="accent3">
                <a:hueOff val="4218849"/>
                <a:satOff val="-6330"/>
                <a:lumOff val="-1029"/>
                <a:alphaOff val="0"/>
                <a:shade val="93000"/>
                <a:satMod val="130000"/>
              </a:schemeClr>
            </a:gs>
            <a:gs pos="100000">
              <a:schemeClr val="accent3">
                <a:hueOff val="4218849"/>
                <a:satOff val="-6330"/>
                <a:lumOff val="-10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3</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库存管理</a:t>
          </a:r>
          <a:endParaRPr lang="zh-CN" altLang="en-US" sz="3600" kern="1200" dirty="0">
            <a:latin typeface="微软雅黑" panose="020B0503020204020204" pitchFamily="34" charset="-122"/>
            <a:ea typeface="微软雅黑" panose="020B0503020204020204" pitchFamily="34" charset="-122"/>
          </a:endParaRPr>
        </a:p>
      </dsp:txBody>
      <dsp:txXfrm>
        <a:off x="55437" y="2524423"/>
        <a:ext cx="18467190" cy="1024764"/>
      </dsp:txXfrm>
    </dsp:sp>
    <dsp:sp modelId="{E3CE44B9-26FC-4E3F-9ED8-F1187D00B87A}">
      <dsp:nvSpPr>
        <dsp:cNvPr id="0" name=""/>
        <dsp:cNvSpPr/>
      </dsp:nvSpPr>
      <dsp:spPr>
        <a:xfrm>
          <a:off x="0" y="3700317"/>
          <a:ext cx="18578064" cy="1135638"/>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4</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客户管理</a:t>
          </a:r>
          <a:endParaRPr lang="zh-CN" altLang="en-US" sz="3600" kern="1200" dirty="0">
            <a:latin typeface="微软雅黑" panose="020B0503020204020204" pitchFamily="34" charset="-122"/>
            <a:ea typeface="微软雅黑" panose="020B0503020204020204" pitchFamily="34" charset="-122"/>
          </a:endParaRPr>
        </a:p>
      </dsp:txBody>
      <dsp:txXfrm>
        <a:off x="55437" y="3755754"/>
        <a:ext cx="18467190" cy="1024764"/>
      </dsp:txXfrm>
    </dsp:sp>
    <dsp:sp modelId="{52F01F42-C483-4D4C-B04E-149DE16205CA}">
      <dsp:nvSpPr>
        <dsp:cNvPr id="0" name=""/>
        <dsp:cNvSpPr/>
      </dsp:nvSpPr>
      <dsp:spPr>
        <a:xfrm>
          <a:off x="0" y="4931667"/>
          <a:ext cx="18578064" cy="1135638"/>
        </a:xfrm>
        <a:prstGeom prst="roundRect">
          <a:avLst/>
        </a:prstGeom>
        <a:gradFill rotWithShape="0">
          <a:gsLst>
            <a:gs pos="0">
              <a:schemeClr val="accent3">
                <a:hueOff val="7031415"/>
                <a:satOff val="-10550"/>
                <a:lumOff val="-1716"/>
                <a:alphaOff val="0"/>
                <a:shade val="51000"/>
                <a:satMod val="130000"/>
              </a:schemeClr>
            </a:gs>
            <a:gs pos="80000">
              <a:schemeClr val="accent3">
                <a:hueOff val="7031415"/>
                <a:satOff val="-10550"/>
                <a:lumOff val="-1716"/>
                <a:alphaOff val="0"/>
                <a:shade val="93000"/>
                <a:satMod val="130000"/>
              </a:schemeClr>
            </a:gs>
            <a:gs pos="100000">
              <a:schemeClr val="accent3">
                <a:hueOff val="7031415"/>
                <a:satOff val="-10550"/>
                <a:lumOff val="-17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5</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茶园管理</a:t>
          </a:r>
          <a:endParaRPr lang="zh-CN" altLang="en-US" sz="3600" kern="1200" dirty="0">
            <a:latin typeface="微软雅黑" panose="020B0503020204020204" pitchFamily="34" charset="-122"/>
            <a:ea typeface="微软雅黑" panose="020B0503020204020204" pitchFamily="34" charset="-122"/>
          </a:endParaRPr>
        </a:p>
      </dsp:txBody>
      <dsp:txXfrm>
        <a:off x="55437" y="4987104"/>
        <a:ext cx="18467190" cy="1024764"/>
      </dsp:txXfrm>
    </dsp:sp>
    <dsp:sp modelId="{11D54B7B-8A5B-4550-99A1-52649588DFCB}">
      <dsp:nvSpPr>
        <dsp:cNvPr id="0" name=""/>
        <dsp:cNvSpPr/>
      </dsp:nvSpPr>
      <dsp:spPr>
        <a:xfrm>
          <a:off x="0" y="6162998"/>
          <a:ext cx="18578064" cy="1135638"/>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6</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加工管理</a:t>
          </a:r>
          <a:endParaRPr lang="zh-CN" altLang="en-US" sz="3600" kern="1200" dirty="0">
            <a:latin typeface="微软雅黑" panose="020B0503020204020204" pitchFamily="34" charset="-122"/>
            <a:ea typeface="微软雅黑" panose="020B0503020204020204" pitchFamily="34" charset="-122"/>
          </a:endParaRPr>
        </a:p>
      </dsp:txBody>
      <dsp:txXfrm>
        <a:off x="55437" y="6218435"/>
        <a:ext cx="18467190" cy="1024764"/>
      </dsp:txXfrm>
    </dsp:sp>
    <dsp:sp modelId="{D8B15C05-ED03-4674-B29D-DDE20DBBEC9C}">
      <dsp:nvSpPr>
        <dsp:cNvPr id="0" name=""/>
        <dsp:cNvSpPr/>
      </dsp:nvSpPr>
      <dsp:spPr>
        <a:xfrm>
          <a:off x="0" y="7394329"/>
          <a:ext cx="18578064" cy="1135638"/>
        </a:xfrm>
        <a:prstGeom prst="roundRect">
          <a:avLst/>
        </a:prstGeom>
        <a:gradFill rotWithShape="0">
          <a:gsLst>
            <a:gs pos="0">
              <a:schemeClr val="accent3">
                <a:hueOff val="9843981"/>
                <a:satOff val="-14770"/>
                <a:lumOff val="-2402"/>
                <a:alphaOff val="0"/>
                <a:shade val="51000"/>
                <a:satMod val="130000"/>
              </a:schemeClr>
            </a:gs>
            <a:gs pos="80000">
              <a:schemeClr val="accent3">
                <a:hueOff val="9843981"/>
                <a:satOff val="-14770"/>
                <a:lumOff val="-2402"/>
                <a:alphaOff val="0"/>
                <a:shade val="93000"/>
                <a:satMod val="130000"/>
              </a:schemeClr>
            </a:gs>
            <a:gs pos="100000">
              <a:schemeClr val="accent3">
                <a:hueOff val="9843981"/>
                <a:satOff val="-14770"/>
                <a:lumOff val="-240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7</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质检管理</a:t>
          </a:r>
          <a:endParaRPr lang="zh-CN" altLang="en-US" sz="3600" kern="1200" dirty="0">
            <a:latin typeface="微软雅黑" panose="020B0503020204020204" pitchFamily="34" charset="-122"/>
            <a:ea typeface="微软雅黑" panose="020B0503020204020204" pitchFamily="34" charset="-122"/>
          </a:endParaRPr>
        </a:p>
      </dsp:txBody>
      <dsp:txXfrm>
        <a:off x="55437" y="7449766"/>
        <a:ext cx="18467190" cy="1024764"/>
      </dsp:txXfrm>
    </dsp:sp>
    <dsp:sp modelId="{F656FC93-8BCE-478B-ACEA-7996C1D5F1FD}">
      <dsp:nvSpPr>
        <dsp:cNvPr id="0" name=""/>
        <dsp:cNvSpPr/>
      </dsp:nvSpPr>
      <dsp:spPr>
        <a:xfrm>
          <a:off x="0" y="9857017"/>
          <a:ext cx="18578064" cy="1135638"/>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latin typeface="微软雅黑" panose="020B0503020204020204" pitchFamily="34" charset="-122"/>
              <a:ea typeface="微软雅黑" panose="020B0503020204020204" pitchFamily="34" charset="-122"/>
            </a:rPr>
            <a:t>9</a:t>
          </a:r>
          <a:r>
            <a:rPr lang="zh-CN" altLang="en-US" sz="3600" kern="1200" dirty="0" smtClean="0">
              <a:latin typeface="微软雅黑" panose="020B0503020204020204" pitchFamily="34" charset="-122"/>
              <a:ea typeface="微软雅黑" panose="020B0503020204020204" pitchFamily="34" charset="-122"/>
            </a:rPr>
            <a:t>、</a:t>
          </a:r>
          <a:r>
            <a:rPr lang="zh-CN" altLang="en-US" sz="3600" kern="1200" dirty="0" smtClean="0">
              <a:latin typeface="微软雅黑" panose="020B0503020204020204" pitchFamily="34" charset="-122"/>
              <a:ea typeface="微软雅黑" panose="020B0503020204020204" pitchFamily="34" charset="-122"/>
            </a:rPr>
            <a:t>溯源管理</a:t>
          </a:r>
          <a:endParaRPr lang="zh-CN" altLang="en-US" sz="3600" kern="1200" dirty="0">
            <a:latin typeface="微软雅黑" panose="020B0503020204020204" pitchFamily="34" charset="-122"/>
            <a:ea typeface="微软雅黑" panose="020B0503020204020204" pitchFamily="34" charset="-122"/>
          </a:endParaRPr>
        </a:p>
      </dsp:txBody>
      <dsp:txXfrm>
        <a:off x="55437" y="9912454"/>
        <a:ext cx="18467190" cy="10247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BFF5-B825-4390-A222-9CE3BB35EF94}">
      <dsp:nvSpPr>
        <dsp:cNvPr id="0" name=""/>
        <dsp:cNvSpPr/>
      </dsp:nvSpPr>
      <dsp:spPr>
        <a:xfrm>
          <a:off x="116" y="718930"/>
          <a:ext cx="11171225" cy="921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质检设置</a:t>
          </a:r>
          <a:endParaRPr lang="zh-CN" altLang="en-US" sz="2800" kern="1200" dirty="0">
            <a:latin typeface="微软雅黑" panose="020B0503020204020204" pitchFamily="34" charset="-122"/>
            <a:ea typeface="微软雅黑" panose="020B0503020204020204" pitchFamily="34" charset="-122"/>
          </a:endParaRPr>
        </a:p>
      </dsp:txBody>
      <dsp:txXfrm>
        <a:off x="116" y="718930"/>
        <a:ext cx="11171225" cy="921600"/>
      </dsp:txXfrm>
    </dsp:sp>
    <dsp:sp modelId="{770E91ED-7879-4FA4-9A02-3717CAE9B483}">
      <dsp:nvSpPr>
        <dsp:cNvPr id="0" name=""/>
        <dsp:cNvSpPr/>
      </dsp:nvSpPr>
      <dsp:spPr>
        <a:xfrm>
          <a:off x="0" y="1728228"/>
          <a:ext cx="11167538" cy="733362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dsp:txBody>
      <dsp:txXfrm>
        <a:off x="0" y="1728228"/>
        <a:ext cx="11167538" cy="7333621"/>
      </dsp:txXfrm>
    </dsp:sp>
    <dsp:sp modelId="{C5F5934B-AC76-42A2-A461-51E5BC12629E}">
      <dsp:nvSpPr>
        <dsp:cNvPr id="0" name=""/>
        <dsp:cNvSpPr/>
      </dsp:nvSpPr>
      <dsp:spPr>
        <a:xfrm>
          <a:off x="12735313" y="662577"/>
          <a:ext cx="11171225" cy="9216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质检记录</a:t>
          </a:r>
          <a:endParaRPr lang="zh-CN" altLang="en-US" sz="2800" kern="1200" dirty="0">
            <a:latin typeface="微软雅黑" panose="020B0503020204020204" pitchFamily="34" charset="-122"/>
            <a:ea typeface="微软雅黑" panose="020B0503020204020204" pitchFamily="34" charset="-122"/>
          </a:endParaRPr>
        </a:p>
      </dsp:txBody>
      <dsp:txXfrm>
        <a:off x="12735313" y="662577"/>
        <a:ext cx="11171225" cy="921600"/>
      </dsp:txXfrm>
    </dsp:sp>
    <dsp:sp modelId="{8D1AA923-6580-412C-8BC5-D17FE1142F21}">
      <dsp:nvSpPr>
        <dsp:cNvPr id="0" name=""/>
        <dsp:cNvSpPr/>
      </dsp:nvSpPr>
      <dsp:spPr>
        <a:xfrm>
          <a:off x="12735425" y="1674901"/>
          <a:ext cx="11171225" cy="739808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dsp:txBody>
      <dsp:txXfrm>
        <a:off x="12735425" y="1674901"/>
        <a:ext cx="11171225" cy="73980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BFF5-B825-4390-A222-9CE3BB35EF94}">
      <dsp:nvSpPr>
        <dsp:cNvPr id="0" name=""/>
        <dsp:cNvSpPr/>
      </dsp:nvSpPr>
      <dsp:spPr>
        <a:xfrm>
          <a:off x="116" y="718930"/>
          <a:ext cx="11171225" cy="921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溯源批次</a:t>
          </a:r>
          <a:endParaRPr lang="zh-CN" altLang="en-US" sz="2800" kern="1200" dirty="0">
            <a:latin typeface="微软雅黑" panose="020B0503020204020204" pitchFamily="34" charset="-122"/>
            <a:ea typeface="微软雅黑" panose="020B0503020204020204" pitchFamily="34" charset="-122"/>
          </a:endParaRPr>
        </a:p>
      </dsp:txBody>
      <dsp:txXfrm>
        <a:off x="116" y="718930"/>
        <a:ext cx="11171225" cy="921600"/>
      </dsp:txXfrm>
    </dsp:sp>
    <dsp:sp modelId="{770E91ED-7879-4FA4-9A02-3717CAE9B483}">
      <dsp:nvSpPr>
        <dsp:cNvPr id="0" name=""/>
        <dsp:cNvSpPr/>
      </dsp:nvSpPr>
      <dsp:spPr>
        <a:xfrm>
          <a:off x="0" y="1728228"/>
          <a:ext cx="11167538" cy="733362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dsp:txBody>
      <dsp:txXfrm>
        <a:off x="0" y="1728228"/>
        <a:ext cx="11167538" cy="7333621"/>
      </dsp:txXfrm>
    </dsp:sp>
    <dsp:sp modelId="{C5F5934B-AC76-42A2-A461-51E5BC12629E}">
      <dsp:nvSpPr>
        <dsp:cNvPr id="0" name=""/>
        <dsp:cNvSpPr/>
      </dsp:nvSpPr>
      <dsp:spPr>
        <a:xfrm>
          <a:off x="12735313" y="662577"/>
          <a:ext cx="11171225" cy="9216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溯源信息</a:t>
          </a:r>
          <a:endParaRPr lang="zh-CN" altLang="en-US" sz="2800" kern="1200" dirty="0">
            <a:latin typeface="微软雅黑" panose="020B0503020204020204" pitchFamily="34" charset="-122"/>
            <a:ea typeface="微软雅黑" panose="020B0503020204020204" pitchFamily="34" charset="-122"/>
          </a:endParaRPr>
        </a:p>
      </dsp:txBody>
      <dsp:txXfrm>
        <a:off x="12735313" y="662577"/>
        <a:ext cx="11171225" cy="921600"/>
      </dsp:txXfrm>
    </dsp:sp>
    <dsp:sp modelId="{8D1AA923-6580-412C-8BC5-D17FE1142F21}">
      <dsp:nvSpPr>
        <dsp:cNvPr id="0" name=""/>
        <dsp:cNvSpPr/>
      </dsp:nvSpPr>
      <dsp:spPr>
        <a:xfrm>
          <a:off x="12735425" y="1674901"/>
          <a:ext cx="11171225" cy="739808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dsp:txBody>
      <dsp:txXfrm>
        <a:off x="12735425" y="1674901"/>
        <a:ext cx="11171225" cy="739808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C66CB-2EF0-4B44-AEDC-14A4269EA37A}">
      <dsp:nvSpPr>
        <dsp:cNvPr id="0" name=""/>
        <dsp:cNvSpPr/>
      </dsp:nvSpPr>
      <dsp:spPr>
        <a:xfrm>
          <a:off x="18" y="0"/>
          <a:ext cx="7786005" cy="8928992"/>
        </a:xfrm>
        <a:prstGeom prst="roundRect">
          <a:avLst>
            <a:gd name="adj" fmla="val 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设备信息</a:t>
          </a:r>
          <a:endParaRPr lang="zh-CN" altLang="en-US" sz="3200" kern="1200" dirty="0">
            <a:latin typeface="微软雅黑" panose="020B0503020204020204" pitchFamily="34" charset="-122"/>
            <a:ea typeface="微软雅黑" panose="020B0503020204020204" pitchFamily="34" charset="-122"/>
          </a:endParaRPr>
        </a:p>
      </dsp:txBody>
      <dsp:txXfrm rot="16200000">
        <a:off x="-2882267" y="2882286"/>
        <a:ext cx="7321773" cy="1557201"/>
      </dsp:txXfrm>
    </dsp:sp>
    <dsp:sp modelId="{17898F18-520C-4758-9EA9-6B55F559AEB4}">
      <dsp:nvSpPr>
        <dsp:cNvPr id="0" name=""/>
        <dsp:cNvSpPr/>
      </dsp:nvSpPr>
      <dsp:spPr>
        <a:xfrm>
          <a:off x="8060325" y="0"/>
          <a:ext cx="7786005" cy="8928992"/>
        </a:xfrm>
        <a:prstGeom prst="roundRect">
          <a:avLst>
            <a:gd name="adj" fmla="val 5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生产线</a:t>
          </a:r>
          <a:endParaRPr lang="zh-CN" altLang="en-US" sz="3200" kern="1200" dirty="0">
            <a:latin typeface="微软雅黑" panose="020B0503020204020204" pitchFamily="34" charset="-122"/>
            <a:ea typeface="微软雅黑" panose="020B0503020204020204" pitchFamily="34" charset="-122"/>
          </a:endParaRPr>
        </a:p>
      </dsp:txBody>
      <dsp:txXfrm rot="16200000">
        <a:off x="5178039" y="2882286"/>
        <a:ext cx="7321773" cy="1557201"/>
      </dsp:txXfrm>
    </dsp:sp>
    <dsp:sp modelId="{EC1BE446-49DE-4FB1-9543-80C6223CBC63}">
      <dsp:nvSpPr>
        <dsp:cNvPr id="0" name=""/>
        <dsp:cNvSpPr/>
      </dsp:nvSpPr>
      <dsp:spPr>
        <a:xfrm rot="5400000">
          <a:off x="7443514" y="7066354"/>
          <a:ext cx="1311480" cy="1167900"/>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060713-4959-4085-A987-002C28D033F4}">
      <dsp:nvSpPr>
        <dsp:cNvPr id="0" name=""/>
        <dsp:cNvSpPr/>
      </dsp:nvSpPr>
      <dsp:spPr>
        <a:xfrm>
          <a:off x="16118841" y="0"/>
          <a:ext cx="7786005" cy="8928992"/>
        </a:xfrm>
        <a:prstGeom prst="roundRect">
          <a:avLst>
            <a:gd name="adj" fmla="val 5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维护清洁</a:t>
          </a:r>
          <a:endParaRPr lang="zh-CN" altLang="en-US" sz="3200" kern="1200" dirty="0">
            <a:latin typeface="微软雅黑" panose="020B0503020204020204" pitchFamily="34" charset="-122"/>
            <a:ea typeface="微软雅黑" panose="020B0503020204020204" pitchFamily="34" charset="-122"/>
          </a:endParaRPr>
        </a:p>
      </dsp:txBody>
      <dsp:txXfrm rot="16200000">
        <a:off x="13236554" y="2882286"/>
        <a:ext cx="7321773" cy="1557201"/>
      </dsp:txXfrm>
    </dsp:sp>
    <dsp:sp modelId="{07CFACFB-DBC9-40E9-B372-D4D3F156186A}">
      <dsp:nvSpPr>
        <dsp:cNvPr id="0" name=""/>
        <dsp:cNvSpPr/>
      </dsp:nvSpPr>
      <dsp:spPr>
        <a:xfrm rot="5400000">
          <a:off x="15502030" y="7066354"/>
          <a:ext cx="1311480" cy="1167900"/>
        </a:xfrm>
        <a:prstGeom prst="flowChartExtra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313BA-52B5-4F78-BFCD-0A41F904E02E}">
      <dsp:nvSpPr>
        <dsp:cNvPr id="0" name=""/>
        <dsp:cNvSpPr/>
      </dsp:nvSpPr>
      <dsp:spPr>
        <a:xfrm>
          <a:off x="8327869" y="6953092"/>
          <a:ext cx="5051217" cy="327204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lang="zh-CN" altLang="en-US" sz="3600" kern="1200" dirty="0" smtClean="0">
              <a:latin typeface="微软雅黑" panose="020B0503020204020204" pitchFamily="34" charset="-122"/>
              <a:ea typeface="微软雅黑" panose="020B0503020204020204" pitchFamily="34" charset="-122"/>
            </a:rPr>
            <a:t>数据迁移、稳定、流程</a:t>
          </a:r>
          <a:endParaRPr lang="zh-CN" altLang="en-US" sz="3600" kern="1200" dirty="0">
            <a:latin typeface="微软雅黑" panose="020B0503020204020204" pitchFamily="34" charset="-122"/>
            <a:ea typeface="微软雅黑" panose="020B0503020204020204" pitchFamily="34" charset="-122"/>
          </a:endParaRPr>
        </a:p>
      </dsp:txBody>
      <dsp:txXfrm>
        <a:off x="9915110" y="7842979"/>
        <a:ext cx="3392100" cy="2310280"/>
      </dsp:txXfrm>
    </dsp:sp>
    <dsp:sp modelId="{8A8C1C75-201F-4A76-BAB1-E81C4C8F6219}">
      <dsp:nvSpPr>
        <dsp:cNvPr id="0" name=""/>
        <dsp:cNvSpPr/>
      </dsp:nvSpPr>
      <dsp:spPr>
        <a:xfrm>
          <a:off x="86409" y="6953092"/>
          <a:ext cx="5051217" cy="327204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285750" lvl="1" indent="-285750" algn="l" defTabSz="1955800">
            <a:lnSpc>
              <a:spcPct val="90000"/>
            </a:lnSpc>
            <a:spcBef>
              <a:spcPct val="0"/>
            </a:spcBef>
            <a:spcAft>
              <a:spcPct val="15000"/>
            </a:spcAft>
            <a:buChar char="••"/>
          </a:pPr>
          <a:r>
            <a:rPr lang="zh-CN" altLang="en-US" sz="4400" kern="1200" dirty="0" smtClean="0">
              <a:latin typeface="微软雅黑" panose="020B0503020204020204" pitchFamily="34" charset="-122"/>
              <a:ea typeface="微软雅黑" panose="020B0503020204020204" pitchFamily="34" charset="-122"/>
            </a:rPr>
            <a:t>数据接口</a:t>
          </a:r>
          <a:endParaRPr lang="zh-CN" altLang="en-US" sz="4400" kern="1200" dirty="0">
            <a:latin typeface="微软雅黑" panose="020B0503020204020204" pitchFamily="34" charset="-122"/>
            <a:ea typeface="微软雅黑" panose="020B0503020204020204" pitchFamily="34" charset="-122"/>
          </a:endParaRPr>
        </a:p>
      </dsp:txBody>
      <dsp:txXfrm>
        <a:off x="158285" y="7842979"/>
        <a:ext cx="3392100" cy="2310280"/>
      </dsp:txXfrm>
    </dsp:sp>
    <dsp:sp modelId="{6A784DB6-BCFD-4252-9024-69E730C9B7D9}">
      <dsp:nvSpPr>
        <dsp:cNvPr id="0" name=""/>
        <dsp:cNvSpPr/>
      </dsp:nvSpPr>
      <dsp:spPr>
        <a:xfrm>
          <a:off x="8327869" y="0"/>
          <a:ext cx="5051217" cy="327204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285750" lvl="1" indent="-285750" algn="l" defTabSz="1955800">
            <a:lnSpc>
              <a:spcPct val="90000"/>
            </a:lnSpc>
            <a:spcBef>
              <a:spcPct val="0"/>
            </a:spcBef>
            <a:spcAft>
              <a:spcPct val="15000"/>
            </a:spcAft>
            <a:buChar char="••"/>
          </a:pPr>
          <a:r>
            <a:rPr lang="zh-CN" altLang="en-US" sz="4400" kern="1200" dirty="0" smtClean="0">
              <a:latin typeface="微软雅黑" panose="020B0503020204020204" pitchFamily="34" charset="-122"/>
              <a:ea typeface="微软雅黑" panose="020B0503020204020204" pitchFamily="34" charset="-122"/>
            </a:rPr>
            <a:t>稳定、可靠</a:t>
          </a:r>
          <a:endParaRPr lang="zh-CN" altLang="en-US" sz="4400" kern="1200" dirty="0">
            <a:latin typeface="微软雅黑" panose="020B0503020204020204" pitchFamily="34" charset="-122"/>
            <a:ea typeface="微软雅黑" panose="020B0503020204020204" pitchFamily="34" charset="-122"/>
          </a:endParaRPr>
        </a:p>
      </dsp:txBody>
      <dsp:txXfrm>
        <a:off x="9915110" y="71876"/>
        <a:ext cx="3392100" cy="2310280"/>
      </dsp:txXfrm>
    </dsp:sp>
    <dsp:sp modelId="{9DCE80C9-A07D-48A5-8581-19B6AE55FC40}">
      <dsp:nvSpPr>
        <dsp:cNvPr id="0" name=""/>
        <dsp:cNvSpPr/>
      </dsp:nvSpPr>
      <dsp:spPr>
        <a:xfrm>
          <a:off x="86409" y="0"/>
          <a:ext cx="5051217" cy="327204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285750" lvl="1" indent="-285750" algn="l" defTabSz="1955800">
            <a:lnSpc>
              <a:spcPct val="90000"/>
            </a:lnSpc>
            <a:spcBef>
              <a:spcPct val="0"/>
            </a:spcBef>
            <a:spcAft>
              <a:spcPct val="15000"/>
            </a:spcAft>
            <a:buChar char="••"/>
          </a:pPr>
          <a:r>
            <a:rPr lang="zh-CN" altLang="en-US" sz="4400" kern="1200" dirty="0" smtClean="0">
              <a:latin typeface="微软雅黑" panose="020B0503020204020204" pitchFamily="34" charset="-122"/>
              <a:ea typeface="微软雅黑" panose="020B0503020204020204" pitchFamily="34" charset="-122"/>
            </a:rPr>
            <a:t>稳定、可靠、准确</a:t>
          </a:r>
          <a:endParaRPr lang="zh-CN" altLang="en-US" sz="4400" kern="1200" dirty="0">
            <a:latin typeface="微软雅黑" panose="020B0503020204020204" pitchFamily="34" charset="-122"/>
            <a:ea typeface="微软雅黑" panose="020B0503020204020204" pitchFamily="34" charset="-122"/>
          </a:endParaRPr>
        </a:p>
      </dsp:txBody>
      <dsp:txXfrm>
        <a:off x="158285" y="71876"/>
        <a:ext cx="3392100" cy="2310280"/>
      </dsp:txXfrm>
    </dsp:sp>
    <dsp:sp modelId="{F497BD5B-0D63-47E8-BF7E-28763AA724F6}">
      <dsp:nvSpPr>
        <dsp:cNvPr id="0" name=""/>
        <dsp:cNvSpPr/>
      </dsp:nvSpPr>
      <dsp:spPr>
        <a:xfrm>
          <a:off x="2203012" y="582832"/>
          <a:ext cx="4427483" cy="4427483"/>
        </a:xfrm>
        <a:prstGeom prst="pieWedg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数据处理</a:t>
          </a:r>
          <a:endParaRPr lang="zh-CN" altLang="en-US" sz="4400" kern="1200" dirty="0">
            <a:latin typeface="微软雅黑" panose="020B0503020204020204" pitchFamily="34" charset="-122"/>
            <a:ea typeface="微软雅黑" panose="020B0503020204020204" pitchFamily="34" charset="-122"/>
          </a:endParaRPr>
        </a:p>
      </dsp:txBody>
      <dsp:txXfrm>
        <a:off x="3499792" y="1879612"/>
        <a:ext cx="3130703" cy="3130703"/>
      </dsp:txXfrm>
    </dsp:sp>
    <dsp:sp modelId="{5ACB9C17-9AAD-4712-BCEB-F72B54A6DC31}">
      <dsp:nvSpPr>
        <dsp:cNvPr id="0" name=""/>
        <dsp:cNvSpPr/>
      </dsp:nvSpPr>
      <dsp:spPr>
        <a:xfrm rot="5400000">
          <a:off x="6834999" y="582832"/>
          <a:ext cx="4427483" cy="4427483"/>
        </a:xfrm>
        <a:prstGeom prst="pieWedge">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网站</a:t>
          </a:r>
          <a:endParaRPr lang="zh-CN" altLang="en-US" sz="4400" kern="1200" dirty="0">
            <a:latin typeface="微软雅黑" panose="020B0503020204020204" pitchFamily="34" charset="-122"/>
            <a:ea typeface="微软雅黑" panose="020B0503020204020204" pitchFamily="34" charset="-122"/>
          </a:endParaRPr>
        </a:p>
      </dsp:txBody>
      <dsp:txXfrm rot="-5400000">
        <a:off x="6834999" y="1879612"/>
        <a:ext cx="3130703" cy="3130703"/>
      </dsp:txXfrm>
    </dsp:sp>
    <dsp:sp modelId="{4255622F-6846-4F07-9ED4-AE07EADF87B5}">
      <dsp:nvSpPr>
        <dsp:cNvPr id="0" name=""/>
        <dsp:cNvSpPr/>
      </dsp:nvSpPr>
      <dsp:spPr>
        <a:xfrm rot="10800000">
          <a:off x="6834999" y="5214819"/>
          <a:ext cx="4427483" cy="4427483"/>
        </a:xfrm>
        <a:prstGeom prst="pieWedge">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后台</a:t>
          </a:r>
          <a:endParaRPr lang="zh-CN" altLang="en-US" sz="4400" kern="1200" dirty="0">
            <a:latin typeface="微软雅黑" panose="020B0503020204020204" pitchFamily="34" charset="-122"/>
            <a:ea typeface="微软雅黑" panose="020B0503020204020204" pitchFamily="34" charset="-122"/>
          </a:endParaRPr>
        </a:p>
      </dsp:txBody>
      <dsp:txXfrm rot="10800000">
        <a:off x="6834999" y="5214819"/>
        <a:ext cx="3130703" cy="3130703"/>
      </dsp:txXfrm>
    </dsp:sp>
    <dsp:sp modelId="{8BF065F5-25EC-4C44-B379-857C66A5335F}">
      <dsp:nvSpPr>
        <dsp:cNvPr id="0" name=""/>
        <dsp:cNvSpPr/>
      </dsp:nvSpPr>
      <dsp:spPr>
        <a:xfrm rot="16200000">
          <a:off x="2203012" y="5214819"/>
          <a:ext cx="4427483" cy="4427483"/>
        </a:xfrm>
        <a:prstGeom prst="pieWedge">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移动端</a:t>
          </a:r>
          <a:endParaRPr lang="zh-CN" altLang="en-US" sz="4400" kern="1200" dirty="0">
            <a:latin typeface="微软雅黑" panose="020B0503020204020204" pitchFamily="34" charset="-122"/>
            <a:ea typeface="微软雅黑" panose="020B0503020204020204" pitchFamily="34" charset="-122"/>
          </a:endParaRPr>
        </a:p>
      </dsp:txBody>
      <dsp:txXfrm rot="5400000">
        <a:off x="3499792" y="5214819"/>
        <a:ext cx="3130703" cy="3130703"/>
      </dsp:txXfrm>
    </dsp:sp>
    <dsp:sp modelId="{1CCBF05A-8C8B-442B-9D4D-00BC48A3A033}">
      <dsp:nvSpPr>
        <dsp:cNvPr id="0" name=""/>
        <dsp:cNvSpPr/>
      </dsp:nvSpPr>
      <dsp:spPr>
        <a:xfrm>
          <a:off x="5968419" y="4192305"/>
          <a:ext cx="1528657" cy="1329267"/>
        </a:xfrm>
        <a:prstGeom prst="circularArrow">
          <a:avLst/>
        </a:prstGeom>
        <a:solidFill>
          <a:schemeClr val="accent4">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61CBB80-DE56-4441-9C40-6CCE83317339}">
      <dsp:nvSpPr>
        <dsp:cNvPr id="0" name=""/>
        <dsp:cNvSpPr/>
      </dsp:nvSpPr>
      <dsp:spPr>
        <a:xfrm rot="10800000">
          <a:off x="5968419" y="4703562"/>
          <a:ext cx="1528657" cy="1329267"/>
        </a:xfrm>
        <a:prstGeom prst="circularArrow">
          <a:avLst/>
        </a:prstGeom>
        <a:solidFill>
          <a:schemeClr val="accent4">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58148-3619-4067-8174-9091E9775342}">
      <dsp:nvSpPr>
        <dsp:cNvPr id="0" name=""/>
        <dsp:cNvSpPr/>
      </dsp:nvSpPr>
      <dsp:spPr>
        <a:xfrm>
          <a:off x="3544" y="2920607"/>
          <a:ext cx="3555957" cy="3555957"/>
        </a:xfrm>
        <a:prstGeom prst="ellipse">
          <a:avLst/>
        </a:prstGeom>
        <a:solidFill>
          <a:schemeClr val="accent4">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95696" tIns="55880" rIns="195696" bIns="55880"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开发环境</a:t>
          </a:r>
          <a:endParaRPr lang="zh-CN" altLang="en-US" sz="4400" kern="1200" dirty="0">
            <a:latin typeface="微软雅黑" panose="020B0503020204020204" pitchFamily="34" charset="-122"/>
            <a:ea typeface="微软雅黑" panose="020B0503020204020204" pitchFamily="34" charset="-122"/>
          </a:endParaRPr>
        </a:p>
      </dsp:txBody>
      <dsp:txXfrm>
        <a:off x="524302" y="3441365"/>
        <a:ext cx="2514441" cy="2514441"/>
      </dsp:txXfrm>
    </dsp:sp>
    <dsp:sp modelId="{8F533AD1-D28E-4812-A080-FC5FBD2701A5}">
      <dsp:nvSpPr>
        <dsp:cNvPr id="0" name=""/>
        <dsp:cNvSpPr/>
      </dsp:nvSpPr>
      <dsp:spPr>
        <a:xfrm>
          <a:off x="2848310" y="2920607"/>
          <a:ext cx="3555957" cy="3555957"/>
        </a:xfrm>
        <a:prstGeom prst="ellipse">
          <a:avLst/>
        </a:prstGeom>
        <a:solidFill>
          <a:schemeClr val="accent4">
            <a:alpha val="50000"/>
            <a:hueOff val="-1488257"/>
            <a:satOff val="8966"/>
            <a:lumOff val="719"/>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95696" tIns="55880" rIns="195696" bIns="55880"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内网测试环境</a:t>
          </a:r>
          <a:endParaRPr lang="zh-CN" altLang="en-US" sz="4400" kern="1200" dirty="0">
            <a:latin typeface="微软雅黑" panose="020B0503020204020204" pitchFamily="34" charset="-122"/>
            <a:ea typeface="微软雅黑" panose="020B0503020204020204" pitchFamily="34" charset="-122"/>
          </a:endParaRPr>
        </a:p>
      </dsp:txBody>
      <dsp:txXfrm>
        <a:off x="3369068" y="3441365"/>
        <a:ext cx="2514441" cy="2514441"/>
      </dsp:txXfrm>
    </dsp:sp>
    <dsp:sp modelId="{5EA2D8F7-F04F-4FE5-9A02-176D49CBF656}">
      <dsp:nvSpPr>
        <dsp:cNvPr id="0" name=""/>
        <dsp:cNvSpPr/>
      </dsp:nvSpPr>
      <dsp:spPr>
        <a:xfrm>
          <a:off x="5693076" y="2920607"/>
          <a:ext cx="3555957" cy="3555957"/>
        </a:xfrm>
        <a:prstGeom prst="ellipse">
          <a:avLst/>
        </a:prstGeom>
        <a:solidFill>
          <a:schemeClr val="accent4">
            <a:alpha val="50000"/>
            <a:hueOff val="-2976513"/>
            <a:satOff val="17933"/>
            <a:lumOff val="1437"/>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95696" tIns="55880" rIns="195696" bIns="55880"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灰度预览环境</a:t>
          </a:r>
          <a:endParaRPr lang="zh-CN" altLang="en-US" sz="4400" kern="1200" dirty="0">
            <a:latin typeface="微软雅黑" panose="020B0503020204020204" pitchFamily="34" charset="-122"/>
            <a:ea typeface="微软雅黑" panose="020B0503020204020204" pitchFamily="34" charset="-122"/>
          </a:endParaRPr>
        </a:p>
      </dsp:txBody>
      <dsp:txXfrm>
        <a:off x="6213834" y="3441365"/>
        <a:ext cx="2514441" cy="2514441"/>
      </dsp:txXfrm>
    </dsp:sp>
    <dsp:sp modelId="{604C2683-F314-48DE-A8AA-1FA229C6B3F4}">
      <dsp:nvSpPr>
        <dsp:cNvPr id="0" name=""/>
        <dsp:cNvSpPr/>
      </dsp:nvSpPr>
      <dsp:spPr>
        <a:xfrm>
          <a:off x="8537842" y="2920607"/>
          <a:ext cx="3555957" cy="3555957"/>
        </a:xfrm>
        <a:prstGeom prst="ellipse">
          <a:avLst/>
        </a:prstGeom>
        <a:solidFill>
          <a:schemeClr val="accent4">
            <a:alpha val="50000"/>
            <a:hueOff val="-4464770"/>
            <a:satOff val="26899"/>
            <a:lumOff val="2156"/>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95696" tIns="55880" rIns="195696" bIns="55880" numCol="1" spcCol="1270" anchor="ctr" anchorCtr="0">
          <a:noAutofit/>
        </a:bodyPr>
        <a:lstStyle/>
        <a:p>
          <a:pPr lvl="0" algn="ctr" defTabSz="1955800">
            <a:lnSpc>
              <a:spcPct val="90000"/>
            </a:lnSpc>
            <a:spcBef>
              <a:spcPct val="0"/>
            </a:spcBef>
            <a:spcAft>
              <a:spcPct val="35000"/>
            </a:spcAft>
          </a:pPr>
          <a:r>
            <a:rPr lang="zh-CN" altLang="en-US" sz="4400" kern="1200" dirty="0" smtClean="0">
              <a:latin typeface="微软雅黑" panose="020B0503020204020204" pitchFamily="34" charset="-122"/>
              <a:ea typeface="微软雅黑" panose="020B0503020204020204" pitchFamily="34" charset="-122"/>
            </a:rPr>
            <a:t>生产环境</a:t>
          </a:r>
          <a:endParaRPr lang="zh-CN" altLang="en-US" sz="4400" kern="1200" dirty="0">
            <a:latin typeface="微软雅黑" panose="020B0503020204020204" pitchFamily="34" charset="-122"/>
            <a:ea typeface="微软雅黑" panose="020B0503020204020204" pitchFamily="34" charset="-122"/>
          </a:endParaRPr>
        </a:p>
      </dsp:txBody>
      <dsp:txXfrm>
        <a:off x="9058600" y="3441365"/>
        <a:ext cx="2514441" cy="2514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66F8A-AFFB-428D-9F8B-9D469A308505}">
      <dsp:nvSpPr>
        <dsp:cNvPr id="0" name=""/>
        <dsp:cNvSpPr/>
      </dsp:nvSpPr>
      <dsp:spPr>
        <a:xfrm rot="5400000">
          <a:off x="11467119" y="-4749968"/>
          <a:ext cx="1646411" cy="11567365"/>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设置和管理整个系统菜单</a:t>
          </a:r>
          <a:endParaRPr lang="zh-CN" altLang="en-US" sz="3100" kern="1200" dirty="0">
            <a:latin typeface="微软雅黑" panose="020B0503020204020204" pitchFamily="34" charset="-122"/>
            <a:ea typeface="微软雅黑" panose="020B0503020204020204" pitchFamily="34" charset="-122"/>
          </a:endParaRPr>
        </a:p>
        <a:p>
          <a:pPr marL="285750" lvl="1" indent="-285750" algn="l" defTabSz="1377950">
            <a:lnSpc>
              <a:spcPct val="90000"/>
            </a:lnSpc>
            <a:spcBef>
              <a:spcPct val="0"/>
            </a:spcBef>
            <a:spcAft>
              <a:spcPct val="15000"/>
            </a:spcAft>
            <a:buChar char="••"/>
          </a:pPr>
          <a:r>
            <a:rPr lang="zh-CN" altLang="en-US" sz="3100" kern="1200" dirty="0" smtClean="0">
              <a:solidFill>
                <a:srgbClr val="FF0000"/>
              </a:solidFill>
              <a:latin typeface="微软雅黑" panose="020B0503020204020204" pitchFamily="34" charset="-122"/>
              <a:ea typeface="微软雅黑" panose="020B0503020204020204" pitchFamily="34" charset="-122"/>
            </a:rPr>
            <a:t>请勿擅自添加或修改</a:t>
          </a:r>
          <a:endParaRPr lang="zh-CN" altLang="en-US" sz="3100" kern="1200" dirty="0">
            <a:solidFill>
              <a:srgbClr val="FF0000"/>
            </a:solidFill>
            <a:latin typeface="微软雅黑" panose="020B0503020204020204" pitchFamily="34" charset="-122"/>
            <a:ea typeface="微软雅黑" panose="020B0503020204020204" pitchFamily="34" charset="-122"/>
          </a:endParaRPr>
        </a:p>
      </dsp:txBody>
      <dsp:txXfrm rot="-5400000">
        <a:off x="6506643" y="290879"/>
        <a:ext cx="11486994" cy="1485669"/>
      </dsp:txXfrm>
    </dsp:sp>
    <dsp:sp modelId="{687571F0-E503-4C24-A314-EB125E36C919}">
      <dsp:nvSpPr>
        <dsp:cNvPr id="0" name=""/>
        <dsp:cNvSpPr/>
      </dsp:nvSpPr>
      <dsp:spPr>
        <a:xfrm>
          <a:off x="0" y="4707"/>
          <a:ext cx="6506642" cy="20580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菜单管理</a:t>
          </a:r>
          <a:endParaRPr lang="zh-CN" altLang="en-US" sz="6500" kern="1200" dirty="0">
            <a:latin typeface="微软雅黑" panose="020B0503020204020204" pitchFamily="34" charset="-122"/>
            <a:ea typeface="微软雅黑" panose="020B0503020204020204" pitchFamily="34" charset="-122"/>
          </a:endParaRPr>
        </a:p>
      </dsp:txBody>
      <dsp:txXfrm>
        <a:off x="100464" y="105171"/>
        <a:ext cx="6305714" cy="1857086"/>
      </dsp:txXfrm>
    </dsp:sp>
    <dsp:sp modelId="{279C6E67-1102-406B-9A42-043BC5212D4B}">
      <dsp:nvSpPr>
        <dsp:cNvPr id="0" name=""/>
        <dsp:cNvSpPr/>
      </dsp:nvSpPr>
      <dsp:spPr>
        <a:xfrm rot="5400000">
          <a:off x="11467119" y="-2589052"/>
          <a:ext cx="1646411" cy="11567365"/>
        </a:xfrm>
        <a:prstGeom prst="round2SameRect">
          <a:avLst/>
        </a:prstGeom>
        <a:solidFill>
          <a:schemeClr val="accent2">
            <a:tint val="40000"/>
            <a:alpha val="90000"/>
            <a:hueOff val="1256455"/>
            <a:satOff val="-1094"/>
            <a:lumOff val="-1"/>
            <a:alphaOff val="0"/>
          </a:schemeClr>
        </a:solidFill>
        <a:ln w="9525" cap="flat" cmpd="sng" algn="ctr">
          <a:solidFill>
            <a:schemeClr val="accent2">
              <a:tint val="40000"/>
              <a:alpha val="90000"/>
              <a:hueOff val="1256455"/>
              <a:satOff val="-1094"/>
              <a:lumOff val="-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添加，修改，系统所需要的角色</a:t>
          </a:r>
          <a:endParaRPr lang="zh-CN" altLang="en-US" sz="3100"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角色的设定可根据公司组织架构和职位进行设定</a:t>
          </a:r>
          <a:endParaRPr lang="zh-CN" altLang="en-US" sz="3100" kern="1200" dirty="0">
            <a:latin typeface="微软雅黑" panose="020B0503020204020204" pitchFamily="34" charset="-122"/>
            <a:ea typeface="微软雅黑" panose="020B0503020204020204" pitchFamily="34" charset="-122"/>
          </a:endParaRPr>
        </a:p>
      </dsp:txBody>
      <dsp:txXfrm rot="-5400000">
        <a:off x="6506643" y="2451795"/>
        <a:ext cx="11486994" cy="1485669"/>
      </dsp:txXfrm>
    </dsp:sp>
    <dsp:sp modelId="{51F62463-97A0-43DA-9C8E-286E00EDC941}">
      <dsp:nvSpPr>
        <dsp:cNvPr id="0" name=""/>
        <dsp:cNvSpPr/>
      </dsp:nvSpPr>
      <dsp:spPr>
        <a:xfrm>
          <a:off x="0" y="2165622"/>
          <a:ext cx="6506642" cy="2058014"/>
        </a:xfrm>
        <a:prstGeom prst="roundRect">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角色管理</a:t>
          </a:r>
          <a:endParaRPr lang="zh-CN" altLang="en-US" sz="6500" kern="1200" dirty="0">
            <a:latin typeface="微软雅黑" panose="020B0503020204020204" pitchFamily="34" charset="-122"/>
            <a:ea typeface="微软雅黑" panose="020B0503020204020204" pitchFamily="34" charset="-122"/>
          </a:endParaRPr>
        </a:p>
      </dsp:txBody>
      <dsp:txXfrm>
        <a:off x="100464" y="2266086"/>
        <a:ext cx="6305714" cy="1857086"/>
      </dsp:txXfrm>
    </dsp:sp>
    <dsp:sp modelId="{E93121E4-76A5-4A5D-897C-2D1CBC8438ED}">
      <dsp:nvSpPr>
        <dsp:cNvPr id="0" name=""/>
        <dsp:cNvSpPr/>
      </dsp:nvSpPr>
      <dsp:spPr>
        <a:xfrm rot="5400000">
          <a:off x="11467119" y="-428136"/>
          <a:ext cx="1646411" cy="11567365"/>
        </a:xfrm>
        <a:prstGeom prst="round2Same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effectLst/>
              <a:latin typeface="微软雅黑" panose="020B0503020204020204" pitchFamily="34" charset="-122"/>
              <a:ea typeface="微软雅黑" panose="020B0503020204020204" pitchFamily="34" charset="-122"/>
            </a:rPr>
            <a:t>添加，修改系统所需要的基础数据</a:t>
          </a:r>
          <a:endParaRPr lang="zh-CN" altLang="en-US" sz="3100" kern="1200" dirty="0">
            <a:effectLst/>
            <a:latin typeface="微软雅黑" panose="020B0503020204020204" pitchFamily="34" charset="-122"/>
            <a:ea typeface="微软雅黑" panose="020B0503020204020204" pitchFamily="34" charset="-122"/>
          </a:endParaRPr>
        </a:p>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设定好的基础数据基本为固定数据一般情况下不会变更</a:t>
          </a:r>
          <a:endParaRPr lang="zh-CN" altLang="en-US" sz="3100" kern="1200" dirty="0">
            <a:latin typeface="微软雅黑" panose="020B0503020204020204" pitchFamily="34" charset="-122"/>
            <a:ea typeface="微软雅黑" panose="020B0503020204020204" pitchFamily="34" charset="-122"/>
          </a:endParaRPr>
        </a:p>
      </dsp:txBody>
      <dsp:txXfrm rot="-5400000">
        <a:off x="6506643" y="4612711"/>
        <a:ext cx="11486994" cy="1485669"/>
      </dsp:txXfrm>
    </dsp:sp>
    <dsp:sp modelId="{8C4B69BD-77B7-4399-A4DB-102EFF965EB1}">
      <dsp:nvSpPr>
        <dsp:cNvPr id="0" name=""/>
        <dsp:cNvSpPr/>
      </dsp:nvSpPr>
      <dsp:spPr>
        <a:xfrm>
          <a:off x="0" y="4326538"/>
          <a:ext cx="6506642" cy="2058014"/>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字典管理</a:t>
          </a:r>
          <a:endParaRPr lang="zh-CN" altLang="en-US" sz="6500" kern="1200" dirty="0">
            <a:latin typeface="微软雅黑" panose="020B0503020204020204" pitchFamily="34" charset="-122"/>
            <a:ea typeface="微软雅黑" panose="020B0503020204020204" pitchFamily="34" charset="-122"/>
          </a:endParaRPr>
        </a:p>
      </dsp:txBody>
      <dsp:txXfrm>
        <a:off x="100464" y="4427002"/>
        <a:ext cx="6305714" cy="1857086"/>
      </dsp:txXfrm>
    </dsp:sp>
    <dsp:sp modelId="{F0B6879E-6B35-4888-BCA8-14267795B21B}">
      <dsp:nvSpPr>
        <dsp:cNvPr id="0" name=""/>
        <dsp:cNvSpPr/>
      </dsp:nvSpPr>
      <dsp:spPr>
        <a:xfrm rot="5400000">
          <a:off x="11467119" y="1732779"/>
          <a:ext cx="1646411" cy="11567365"/>
        </a:xfrm>
        <a:prstGeom prst="round2SameRect">
          <a:avLst/>
        </a:prstGeom>
        <a:solidFill>
          <a:schemeClr val="accent2">
            <a:tint val="40000"/>
            <a:alpha val="90000"/>
            <a:hueOff val="3769366"/>
            <a:satOff val="-3283"/>
            <a:lumOff val="-4"/>
            <a:alphaOff val="0"/>
          </a:schemeClr>
        </a:solidFill>
        <a:ln w="9525" cap="flat" cmpd="sng" algn="ctr">
          <a:solidFill>
            <a:schemeClr val="accent2">
              <a:tint val="40000"/>
              <a:alpha val="90000"/>
              <a:hueOff val="3769366"/>
              <a:satOff val="-3283"/>
              <a:lumOff val="-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为添加的角色指定可用的菜单权限</a:t>
          </a:r>
          <a:r>
            <a:rPr lang="en-US" altLang="zh-CN" sz="3100" kern="1200" dirty="0" smtClean="0">
              <a:latin typeface="微软雅黑" panose="020B0503020204020204" pitchFamily="34" charset="-122"/>
              <a:ea typeface="微软雅黑" panose="020B0503020204020204" pitchFamily="34" charset="-122"/>
            </a:rPr>
            <a:t>(</a:t>
          </a:r>
          <a:r>
            <a:rPr lang="zh-CN" altLang="en-US" sz="3100" kern="1200" dirty="0" smtClean="0">
              <a:latin typeface="微软雅黑" panose="020B0503020204020204" pitchFamily="34" charset="-122"/>
              <a:ea typeface="微软雅黑" panose="020B0503020204020204" pitchFamily="34" charset="-122"/>
            </a:rPr>
            <a:t>绑定</a:t>
          </a:r>
          <a:r>
            <a:rPr lang="en-US" altLang="zh-CN" sz="3100" kern="1200" dirty="0" smtClean="0">
              <a:latin typeface="微软雅黑" panose="020B0503020204020204" pitchFamily="34" charset="-122"/>
              <a:ea typeface="微软雅黑" panose="020B0503020204020204" pitchFamily="34" charset="-122"/>
            </a:rPr>
            <a:t>)</a:t>
          </a:r>
          <a:endParaRPr lang="zh-CN" altLang="en-US" sz="3100" kern="1200" dirty="0">
            <a:latin typeface="微软雅黑" panose="020B0503020204020204" pitchFamily="34" charset="-122"/>
            <a:ea typeface="微软雅黑" panose="020B0503020204020204" pitchFamily="34" charset="-122"/>
          </a:endParaRPr>
        </a:p>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系统将根据此处的设定显示对应的可见菜单</a:t>
          </a:r>
          <a:endParaRPr lang="zh-CN" altLang="en-US" sz="3100" kern="1200" dirty="0">
            <a:latin typeface="微软雅黑" panose="020B0503020204020204" pitchFamily="34" charset="-122"/>
            <a:ea typeface="微软雅黑" panose="020B0503020204020204" pitchFamily="34" charset="-122"/>
          </a:endParaRPr>
        </a:p>
      </dsp:txBody>
      <dsp:txXfrm rot="-5400000">
        <a:off x="6506643" y="6773627"/>
        <a:ext cx="11486994" cy="1485669"/>
      </dsp:txXfrm>
    </dsp:sp>
    <dsp:sp modelId="{3E790161-915E-424E-A639-4D87A9251384}">
      <dsp:nvSpPr>
        <dsp:cNvPr id="0" name=""/>
        <dsp:cNvSpPr/>
      </dsp:nvSpPr>
      <dsp:spPr>
        <a:xfrm>
          <a:off x="0" y="6487454"/>
          <a:ext cx="6506642" cy="2058014"/>
        </a:xfrm>
        <a:prstGeom prst="roundRect">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角色菜单</a:t>
          </a:r>
          <a:endParaRPr lang="zh-CN" altLang="en-US" sz="6500" kern="1200" dirty="0">
            <a:latin typeface="微软雅黑" panose="020B0503020204020204" pitchFamily="34" charset="-122"/>
            <a:ea typeface="微软雅黑" panose="020B0503020204020204" pitchFamily="34" charset="-122"/>
          </a:endParaRPr>
        </a:p>
      </dsp:txBody>
      <dsp:txXfrm>
        <a:off x="100464" y="6587918"/>
        <a:ext cx="6305714" cy="1857086"/>
      </dsp:txXfrm>
    </dsp:sp>
    <dsp:sp modelId="{8BFC9059-3076-41B5-A31E-0A084E435E7E}">
      <dsp:nvSpPr>
        <dsp:cNvPr id="0" name=""/>
        <dsp:cNvSpPr/>
      </dsp:nvSpPr>
      <dsp:spPr>
        <a:xfrm rot="5400000">
          <a:off x="11467119" y="3893694"/>
          <a:ext cx="1646411" cy="11567365"/>
        </a:xfrm>
        <a:prstGeom prst="round2Same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为绑定的菜单添加的角色的可见菜单设置功能按钮操作权限</a:t>
          </a:r>
          <a:endParaRPr lang="zh-CN" altLang="en-US" sz="3100"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lvl="1" indent="-285750" algn="l" defTabSz="1377950">
            <a:lnSpc>
              <a:spcPct val="90000"/>
            </a:lnSpc>
            <a:spcBef>
              <a:spcPct val="0"/>
            </a:spcBef>
            <a:spcAft>
              <a:spcPct val="15000"/>
            </a:spcAft>
            <a:buChar char="••"/>
          </a:pPr>
          <a:r>
            <a:rPr lang="zh-CN" altLang="en-US" sz="3100" kern="1200" dirty="0" smtClean="0">
              <a:latin typeface="微软雅黑" panose="020B0503020204020204" pitchFamily="34" charset="-122"/>
              <a:ea typeface="微软雅黑" panose="020B0503020204020204" pitchFamily="34" charset="-122"/>
            </a:rPr>
            <a:t>系统将根据设定的权限显示对应的操作功能按钮</a:t>
          </a:r>
          <a:endParaRPr lang="zh-CN" altLang="en-US" sz="3100" kern="1200" dirty="0">
            <a:latin typeface="微软雅黑" panose="020B0503020204020204" pitchFamily="34" charset="-122"/>
            <a:ea typeface="微软雅黑" panose="020B0503020204020204" pitchFamily="34" charset="-122"/>
          </a:endParaRPr>
        </a:p>
      </dsp:txBody>
      <dsp:txXfrm rot="-5400000">
        <a:off x="6506643" y="8934542"/>
        <a:ext cx="11486994" cy="1485669"/>
      </dsp:txXfrm>
    </dsp:sp>
    <dsp:sp modelId="{0DAF65CD-14E8-411A-9891-66D8FB0F131E}">
      <dsp:nvSpPr>
        <dsp:cNvPr id="0" name=""/>
        <dsp:cNvSpPr/>
      </dsp:nvSpPr>
      <dsp:spPr>
        <a:xfrm>
          <a:off x="0" y="8648369"/>
          <a:ext cx="6506642" cy="2058014"/>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角色权限</a:t>
          </a:r>
          <a:endParaRPr lang="zh-CN" altLang="en-US" sz="6500" kern="1200" dirty="0">
            <a:latin typeface="微软雅黑" panose="020B0503020204020204" pitchFamily="34" charset="-122"/>
            <a:ea typeface="微软雅黑" panose="020B0503020204020204" pitchFamily="34" charset="-122"/>
          </a:endParaRPr>
        </a:p>
      </dsp:txBody>
      <dsp:txXfrm>
        <a:off x="100464" y="8748833"/>
        <a:ext cx="6305714" cy="1857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C66CB-2EF0-4B44-AEDC-14A4269EA37A}">
      <dsp:nvSpPr>
        <dsp:cNvPr id="0" name=""/>
        <dsp:cNvSpPr/>
      </dsp:nvSpPr>
      <dsp:spPr>
        <a:xfrm>
          <a:off x="9441" y="828086"/>
          <a:ext cx="5678857" cy="9145027"/>
        </a:xfrm>
        <a:prstGeom prst="roundRect">
          <a:avLst>
            <a:gd name="adj" fmla="val 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添加菜单</a:t>
          </a:r>
          <a:endParaRPr lang="zh-CN" altLang="en-US" sz="3200" kern="1200" dirty="0">
            <a:latin typeface="微软雅黑" panose="020B0503020204020204" pitchFamily="34" charset="-122"/>
            <a:ea typeface="微软雅黑" panose="020B0503020204020204" pitchFamily="34" charset="-122"/>
          </a:endParaRPr>
        </a:p>
      </dsp:txBody>
      <dsp:txXfrm rot="16200000">
        <a:off x="-3172134" y="4009661"/>
        <a:ext cx="7498922" cy="1135771"/>
      </dsp:txXfrm>
    </dsp:sp>
    <dsp:sp modelId="{0F84F915-ACB0-42C0-9640-8E21858E4483}">
      <dsp:nvSpPr>
        <dsp:cNvPr id="0" name=""/>
        <dsp:cNvSpPr/>
      </dsp:nvSpPr>
      <dsp:spPr>
        <a:xfrm>
          <a:off x="1145212" y="828086"/>
          <a:ext cx="4230748" cy="914502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endParaRPr lang="en-US" altLang="zh-CN" sz="3200" kern="1200" dirty="0" smtClean="0">
            <a:latin typeface="微软雅黑" panose="020B0503020204020204" pitchFamily="34" charset="-122"/>
            <a:ea typeface="微软雅黑" panose="020B0503020204020204" pitchFamily="34" charset="-122"/>
          </a:endParaRPr>
        </a:p>
      </dsp:txBody>
      <dsp:txXfrm>
        <a:off x="1145212" y="828086"/>
        <a:ext cx="4230748" cy="9145027"/>
      </dsp:txXfrm>
    </dsp:sp>
    <dsp:sp modelId="{17898F18-520C-4758-9EA9-6B55F559AEB4}">
      <dsp:nvSpPr>
        <dsp:cNvPr id="0" name=""/>
        <dsp:cNvSpPr/>
      </dsp:nvSpPr>
      <dsp:spPr>
        <a:xfrm>
          <a:off x="5887058" y="828086"/>
          <a:ext cx="5678857" cy="9145027"/>
        </a:xfrm>
        <a:prstGeom prst="roundRect">
          <a:avLst>
            <a:gd name="adj" fmla="val 5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添加角色</a:t>
          </a:r>
          <a:endParaRPr lang="zh-CN" altLang="en-US" sz="3200" kern="1200" dirty="0">
            <a:latin typeface="微软雅黑" panose="020B0503020204020204" pitchFamily="34" charset="-122"/>
            <a:ea typeface="微软雅黑" panose="020B0503020204020204" pitchFamily="34" charset="-122"/>
          </a:endParaRPr>
        </a:p>
      </dsp:txBody>
      <dsp:txXfrm rot="16200000">
        <a:off x="2705482" y="4009661"/>
        <a:ext cx="7498922" cy="1135771"/>
      </dsp:txXfrm>
    </dsp:sp>
    <dsp:sp modelId="{EC1BE446-49DE-4FB1-9543-80C6223CBC63}">
      <dsp:nvSpPr>
        <dsp:cNvPr id="0" name=""/>
        <dsp:cNvSpPr/>
      </dsp:nvSpPr>
      <dsp:spPr>
        <a:xfrm rot="5400000">
          <a:off x="5414720" y="6244045"/>
          <a:ext cx="1001463" cy="851828"/>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28E53D7-2B67-4EBA-A3EE-EB26C5B4EED3}">
      <dsp:nvSpPr>
        <dsp:cNvPr id="0" name=""/>
        <dsp:cNvSpPr/>
      </dsp:nvSpPr>
      <dsp:spPr>
        <a:xfrm>
          <a:off x="7022830" y="828086"/>
          <a:ext cx="4230748" cy="914502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endParaRPr lang="zh-CN" altLang="en-US" sz="3200" kern="1200" dirty="0">
            <a:latin typeface="微软雅黑" panose="020B0503020204020204" pitchFamily="34" charset="-122"/>
            <a:ea typeface="微软雅黑" panose="020B0503020204020204" pitchFamily="34" charset="-122"/>
          </a:endParaRPr>
        </a:p>
      </dsp:txBody>
      <dsp:txXfrm>
        <a:off x="7022830" y="828086"/>
        <a:ext cx="4230748" cy="9145027"/>
      </dsp:txXfrm>
    </dsp:sp>
    <dsp:sp modelId="{AC060713-4959-4085-A987-002C28D033F4}">
      <dsp:nvSpPr>
        <dsp:cNvPr id="0" name=""/>
        <dsp:cNvSpPr/>
      </dsp:nvSpPr>
      <dsp:spPr>
        <a:xfrm>
          <a:off x="11764676" y="828086"/>
          <a:ext cx="5678857" cy="9145027"/>
        </a:xfrm>
        <a:prstGeom prst="roundRect">
          <a:avLst>
            <a:gd name="adj" fmla="val 5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为角色绑定菜单</a:t>
          </a:r>
          <a:endParaRPr lang="zh-CN" altLang="en-US" sz="3200" kern="1200" dirty="0">
            <a:latin typeface="微软雅黑" panose="020B0503020204020204" pitchFamily="34" charset="-122"/>
            <a:ea typeface="微软雅黑" panose="020B0503020204020204" pitchFamily="34" charset="-122"/>
          </a:endParaRPr>
        </a:p>
      </dsp:txBody>
      <dsp:txXfrm rot="16200000">
        <a:off x="8583100" y="4009661"/>
        <a:ext cx="7498922" cy="1135771"/>
      </dsp:txXfrm>
    </dsp:sp>
    <dsp:sp modelId="{07CFACFB-DBC9-40E9-B372-D4D3F156186A}">
      <dsp:nvSpPr>
        <dsp:cNvPr id="0" name=""/>
        <dsp:cNvSpPr/>
      </dsp:nvSpPr>
      <dsp:spPr>
        <a:xfrm rot="5400000">
          <a:off x="11292338" y="6244045"/>
          <a:ext cx="1001463" cy="851828"/>
        </a:xfrm>
        <a:prstGeom prst="flowChartExtra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1AB8401-B48A-4DBE-A742-B602ECA1BBFC}">
      <dsp:nvSpPr>
        <dsp:cNvPr id="0" name=""/>
        <dsp:cNvSpPr/>
      </dsp:nvSpPr>
      <dsp:spPr>
        <a:xfrm>
          <a:off x="12900447" y="828086"/>
          <a:ext cx="4230748" cy="914502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endParaRPr lang="zh-CN" altLang="en-US" sz="3200" kern="1200" dirty="0">
            <a:latin typeface="微软雅黑" panose="020B0503020204020204" pitchFamily="34" charset="-122"/>
            <a:ea typeface="微软雅黑" panose="020B0503020204020204" pitchFamily="34" charset="-122"/>
          </a:endParaRPr>
        </a:p>
      </dsp:txBody>
      <dsp:txXfrm>
        <a:off x="12900447" y="828086"/>
        <a:ext cx="4230748" cy="9145027"/>
      </dsp:txXfrm>
    </dsp:sp>
    <dsp:sp modelId="{5CA7A732-2CC5-4C4B-B21C-67B7891AAFC6}">
      <dsp:nvSpPr>
        <dsp:cNvPr id="0" name=""/>
        <dsp:cNvSpPr/>
      </dsp:nvSpPr>
      <dsp:spPr>
        <a:xfrm>
          <a:off x="17641952" y="756055"/>
          <a:ext cx="5678857" cy="9145027"/>
        </a:xfrm>
        <a:prstGeom prst="roundRect">
          <a:avLst>
            <a:gd name="adj" fmla="val 5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为角色菜单分配权限</a:t>
          </a:r>
          <a:endParaRPr lang="zh-CN" altLang="en-US" sz="3200" kern="1200" dirty="0">
            <a:latin typeface="微软雅黑" panose="020B0503020204020204" pitchFamily="34" charset="-122"/>
            <a:ea typeface="微软雅黑" panose="020B0503020204020204" pitchFamily="34" charset="-122"/>
          </a:endParaRPr>
        </a:p>
      </dsp:txBody>
      <dsp:txXfrm rot="16200000">
        <a:off x="14460377" y="3937631"/>
        <a:ext cx="7498922" cy="1135771"/>
      </dsp:txXfrm>
    </dsp:sp>
    <dsp:sp modelId="{6936BEE0-341A-4B9A-B479-52974629762A}">
      <dsp:nvSpPr>
        <dsp:cNvPr id="0" name=""/>
        <dsp:cNvSpPr/>
      </dsp:nvSpPr>
      <dsp:spPr>
        <a:xfrm rot="5400000">
          <a:off x="17169955" y="6244045"/>
          <a:ext cx="1001463" cy="851828"/>
        </a:xfrm>
        <a:prstGeom prst="flowChartExtract">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1B3EE1E-E704-40D9-9C8D-5144C3660521}">
      <dsp:nvSpPr>
        <dsp:cNvPr id="0" name=""/>
        <dsp:cNvSpPr/>
      </dsp:nvSpPr>
      <dsp:spPr>
        <a:xfrm>
          <a:off x="18777724" y="756055"/>
          <a:ext cx="4230748" cy="914502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09728" rIns="0" bIns="0" numCol="1" spcCol="1270" anchor="t" anchorCtr="0">
          <a:noAutofit/>
        </a:bodyPr>
        <a:lstStyle/>
        <a:p>
          <a:pPr lvl="0" algn="l" defTabSz="1422400">
            <a:lnSpc>
              <a:spcPct val="90000"/>
            </a:lnSpc>
            <a:spcBef>
              <a:spcPct val="0"/>
            </a:spcBef>
            <a:spcAft>
              <a:spcPct val="35000"/>
            </a:spcAft>
          </a:pPr>
          <a:endParaRPr lang="zh-CN" altLang="en-US" sz="3200" kern="1200" dirty="0">
            <a:latin typeface="微软雅黑" panose="020B0503020204020204" pitchFamily="34" charset="-122"/>
            <a:ea typeface="微软雅黑" panose="020B0503020204020204" pitchFamily="34" charset="-122"/>
          </a:endParaRPr>
        </a:p>
      </dsp:txBody>
      <dsp:txXfrm>
        <a:off x="18777724" y="756055"/>
        <a:ext cx="4230748" cy="9145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C66CB-2EF0-4B44-AEDC-14A4269EA37A}">
      <dsp:nvSpPr>
        <dsp:cNvPr id="0" name=""/>
        <dsp:cNvSpPr/>
      </dsp:nvSpPr>
      <dsp:spPr>
        <a:xfrm>
          <a:off x="14" y="1563572"/>
          <a:ext cx="6003667" cy="7204400"/>
        </a:xfrm>
        <a:prstGeom prst="roundRect">
          <a:avLst>
            <a:gd name="adj" fmla="val 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半成品库</a:t>
          </a:r>
          <a:endParaRPr lang="zh-CN" altLang="en-US" sz="3200" kern="1200" dirty="0">
            <a:latin typeface="微软雅黑" panose="020B0503020204020204" pitchFamily="34" charset="-122"/>
            <a:ea typeface="微软雅黑" panose="020B0503020204020204" pitchFamily="34" charset="-122"/>
          </a:endParaRPr>
        </a:p>
      </dsp:txBody>
      <dsp:txXfrm rot="16200000">
        <a:off x="-2353423" y="3917009"/>
        <a:ext cx="5907608" cy="1200733"/>
      </dsp:txXfrm>
    </dsp:sp>
    <dsp:sp modelId="{17898F18-520C-4758-9EA9-6B55F559AEB4}">
      <dsp:nvSpPr>
        <dsp:cNvPr id="0" name=""/>
        <dsp:cNvSpPr/>
      </dsp:nvSpPr>
      <dsp:spPr>
        <a:xfrm>
          <a:off x="6215190" y="1582375"/>
          <a:ext cx="6003667" cy="7204400"/>
        </a:xfrm>
        <a:prstGeom prst="roundRect">
          <a:avLst>
            <a:gd name="adj" fmla="val 5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成品仓库</a:t>
          </a:r>
          <a:endParaRPr lang="zh-CN" altLang="en-US" sz="3200" kern="1200" dirty="0">
            <a:latin typeface="微软雅黑" panose="020B0503020204020204" pitchFamily="34" charset="-122"/>
            <a:ea typeface="微软雅黑" panose="020B0503020204020204" pitchFamily="34" charset="-122"/>
          </a:endParaRPr>
        </a:p>
      </dsp:txBody>
      <dsp:txXfrm rot="16200000">
        <a:off x="3861753" y="3935813"/>
        <a:ext cx="5907608" cy="1200733"/>
      </dsp:txXfrm>
    </dsp:sp>
    <dsp:sp modelId="{EC1BE446-49DE-4FB1-9543-80C6223CBC63}">
      <dsp:nvSpPr>
        <dsp:cNvPr id="0" name=""/>
        <dsp:cNvSpPr/>
      </dsp:nvSpPr>
      <dsp:spPr>
        <a:xfrm rot="5400000">
          <a:off x="5715739" y="7309247"/>
          <a:ext cx="1058939" cy="900550"/>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060713-4959-4085-A987-002C28D033F4}">
      <dsp:nvSpPr>
        <dsp:cNvPr id="0" name=""/>
        <dsp:cNvSpPr/>
      </dsp:nvSpPr>
      <dsp:spPr>
        <a:xfrm>
          <a:off x="12428985" y="1582375"/>
          <a:ext cx="6003667" cy="7204400"/>
        </a:xfrm>
        <a:prstGeom prst="roundRect">
          <a:avLst>
            <a:gd name="adj" fmla="val 5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产品管理</a:t>
          </a:r>
          <a:endParaRPr lang="zh-CN" altLang="en-US" sz="3200" kern="1200" dirty="0">
            <a:latin typeface="微软雅黑" panose="020B0503020204020204" pitchFamily="34" charset="-122"/>
            <a:ea typeface="微软雅黑" panose="020B0503020204020204" pitchFamily="34" charset="-122"/>
          </a:endParaRPr>
        </a:p>
      </dsp:txBody>
      <dsp:txXfrm rot="16200000">
        <a:off x="10075548" y="3935813"/>
        <a:ext cx="5907608" cy="1200733"/>
      </dsp:txXfrm>
    </dsp:sp>
    <dsp:sp modelId="{07CFACFB-DBC9-40E9-B372-D4D3F156186A}">
      <dsp:nvSpPr>
        <dsp:cNvPr id="0" name=""/>
        <dsp:cNvSpPr/>
      </dsp:nvSpPr>
      <dsp:spPr>
        <a:xfrm rot="5400000">
          <a:off x="11929534" y="7309247"/>
          <a:ext cx="1058939" cy="900550"/>
        </a:xfrm>
        <a:prstGeom prst="flowChartExtra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FE292-D159-48D8-8FC3-24C705BBE6EC}">
      <dsp:nvSpPr>
        <dsp:cNvPr id="0" name=""/>
        <dsp:cNvSpPr/>
      </dsp:nvSpPr>
      <dsp:spPr>
        <a:xfrm rot="1785218">
          <a:off x="5416512" y="7276091"/>
          <a:ext cx="1729120" cy="69169"/>
        </a:xfrm>
        <a:custGeom>
          <a:avLst/>
          <a:gdLst/>
          <a:ahLst/>
          <a:cxnLst/>
          <a:rect l="0" t="0" r="0" b="0"/>
          <a:pathLst>
            <a:path>
              <a:moveTo>
                <a:pt x="0" y="34584"/>
              </a:moveTo>
              <a:lnTo>
                <a:pt x="1729120" y="34584"/>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B3A5FC-3F61-43FC-A747-9BD0165292F8}">
      <dsp:nvSpPr>
        <dsp:cNvPr id="0" name=""/>
        <dsp:cNvSpPr/>
      </dsp:nvSpPr>
      <dsp:spPr>
        <a:xfrm rot="19814782">
          <a:off x="5416512" y="3815978"/>
          <a:ext cx="1729120" cy="69169"/>
        </a:xfrm>
        <a:custGeom>
          <a:avLst/>
          <a:gdLst/>
          <a:ahLst/>
          <a:cxnLst/>
          <a:rect l="0" t="0" r="0" b="0"/>
          <a:pathLst>
            <a:path>
              <a:moveTo>
                <a:pt x="0" y="34584"/>
              </a:moveTo>
              <a:lnTo>
                <a:pt x="1729120" y="34584"/>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C46AAA-ECBF-4BCD-868A-811714BA2D49}">
      <dsp:nvSpPr>
        <dsp:cNvPr id="0" name=""/>
        <dsp:cNvSpPr/>
      </dsp:nvSpPr>
      <dsp:spPr>
        <a:xfrm>
          <a:off x="3199" y="2329272"/>
          <a:ext cx="6502695" cy="65026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D4B2D1-185D-4C54-89C1-BBB5EDCD2DD3}">
      <dsp:nvSpPr>
        <dsp:cNvPr id="0" name=""/>
        <dsp:cNvSpPr/>
      </dsp:nvSpPr>
      <dsp:spPr>
        <a:xfrm>
          <a:off x="6774476" y="502567"/>
          <a:ext cx="3901617" cy="3901617"/>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latin typeface="微软雅黑" panose="020B0503020204020204" pitchFamily="34" charset="-122"/>
              <a:ea typeface="微软雅黑" panose="020B0503020204020204" pitchFamily="34" charset="-122"/>
            </a:rPr>
            <a:t>门店用户</a:t>
          </a:r>
          <a:endParaRPr lang="zh-CN" altLang="en-US" sz="4800" kern="1200" dirty="0">
            <a:latin typeface="微软雅黑" panose="020B0503020204020204" pitchFamily="34" charset="-122"/>
            <a:ea typeface="微软雅黑" panose="020B0503020204020204" pitchFamily="34" charset="-122"/>
          </a:endParaRPr>
        </a:p>
      </dsp:txBody>
      <dsp:txXfrm>
        <a:off x="7345855" y="1073946"/>
        <a:ext cx="2758859" cy="2758859"/>
      </dsp:txXfrm>
    </dsp:sp>
    <dsp:sp modelId="{0C595F0D-DBC1-4A7A-9032-D66B663BAFB5}">
      <dsp:nvSpPr>
        <dsp:cNvPr id="0" name=""/>
        <dsp:cNvSpPr/>
      </dsp:nvSpPr>
      <dsp:spPr>
        <a:xfrm>
          <a:off x="11066255" y="502567"/>
          <a:ext cx="5852425" cy="3901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911350">
            <a:lnSpc>
              <a:spcPct val="90000"/>
            </a:lnSpc>
            <a:spcBef>
              <a:spcPct val="0"/>
            </a:spcBef>
            <a:spcAft>
              <a:spcPct val="15000"/>
            </a:spcAft>
            <a:buChar char="••"/>
          </a:pPr>
          <a:r>
            <a:rPr lang="zh-CN" altLang="en-US" sz="4300" kern="1200" dirty="0" smtClean="0">
              <a:latin typeface="微软雅黑" panose="020B0503020204020204" pitchFamily="34" charset="-122"/>
              <a:ea typeface="微软雅黑" panose="020B0503020204020204" pitchFamily="34" charset="-122"/>
            </a:rPr>
            <a:t>线下门店使用账号</a:t>
          </a:r>
          <a:endParaRPr lang="zh-CN" altLang="en-US" sz="4300" kern="1200" dirty="0">
            <a:latin typeface="微软雅黑" panose="020B0503020204020204" pitchFamily="34" charset="-122"/>
            <a:ea typeface="微软雅黑" panose="020B0503020204020204" pitchFamily="34" charset="-122"/>
          </a:endParaRPr>
        </a:p>
        <a:p>
          <a:pPr marL="285750" lvl="1" indent="-285750" algn="l" defTabSz="1911350">
            <a:lnSpc>
              <a:spcPct val="90000"/>
            </a:lnSpc>
            <a:spcBef>
              <a:spcPct val="0"/>
            </a:spcBef>
            <a:spcAft>
              <a:spcPct val="15000"/>
            </a:spcAft>
            <a:buChar char="••"/>
          </a:pPr>
          <a:r>
            <a:rPr lang="zh-CN" altLang="en-US" sz="4300" kern="1200" dirty="0" smtClean="0">
              <a:latin typeface="微软雅黑" panose="020B0503020204020204" pitchFamily="34" charset="-122"/>
              <a:ea typeface="微软雅黑" panose="020B0503020204020204" pitchFamily="34" charset="-122"/>
            </a:rPr>
            <a:t>每个门店对应多个账号</a:t>
          </a:r>
          <a:endParaRPr lang="zh-CN" altLang="en-US" sz="4300" kern="1200" dirty="0">
            <a:latin typeface="微软雅黑" panose="020B0503020204020204" pitchFamily="34" charset="-122"/>
            <a:ea typeface="微软雅黑" panose="020B0503020204020204" pitchFamily="34" charset="-122"/>
          </a:endParaRPr>
        </a:p>
        <a:p>
          <a:pPr marL="285750" lvl="1" indent="-285750" algn="l" defTabSz="1911350">
            <a:lnSpc>
              <a:spcPct val="90000"/>
            </a:lnSpc>
            <a:spcBef>
              <a:spcPct val="0"/>
            </a:spcBef>
            <a:spcAft>
              <a:spcPct val="15000"/>
            </a:spcAft>
            <a:buChar char="••"/>
          </a:pPr>
          <a:r>
            <a:rPr lang="zh-CN" altLang="en-US" sz="4300" kern="1200" dirty="0" smtClean="0">
              <a:latin typeface="微软雅黑" panose="020B0503020204020204" pitchFamily="34" charset="-122"/>
              <a:ea typeface="微软雅黑" panose="020B0503020204020204" pitchFamily="34" charset="-122"/>
            </a:rPr>
            <a:t>该账号用于前台登录</a:t>
          </a:r>
          <a:endParaRPr lang="zh-CN" altLang="en-US" sz="4300" kern="1200" dirty="0">
            <a:latin typeface="微软雅黑" panose="020B0503020204020204" pitchFamily="34" charset="-122"/>
            <a:ea typeface="微软雅黑" panose="020B0503020204020204" pitchFamily="34" charset="-122"/>
          </a:endParaRPr>
        </a:p>
        <a:p>
          <a:pPr marL="285750" lvl="1" indent="-285750" algn="l" defTabSz="1911350">
            <a:lnSpc>
              <a:spcPct val="90000"/>
            </a:lnSpc>
            <a:spcBef>
              <a:spcPct val="0"/>
            </a:spcBef>
            <a:spcAft>
              <a:spcPct val="15000"/>
            </a:spcAft>
            <a:buChar char="••"/>
          </a:pPr>
          <a:endParaRPr lang="zh-CN" altLang="en-US" sz="4300" kern="1200" dirty="0">
            <a:latin typeface="微软雅黑" panose="020B0503020204020204" pitchFamily="34" charset="-122"/>
            <a:ea typeface="微软雅黑" panose="020B0503020204020204" pitchFamily="34" charset="-122"/>
          </a:endParaRPr>
        </a:p>
      </dsp:txBody>
      <dsp:txXfrm>
        <a:off x="11066255" y="502567"/>
        <a:ext cx="5852425" cy="3901617"/>
      </dsp:txXfrm>
    </dsp:sp>
    <dsp:sp modelId="{5E2C412D-2F76-4613-947C-E1E42D7C0458}">
      <dsp:nvSpPr>
        <dsp:cNvPr id="0" name=""/>
        <dsp:cNvSpPr/>
      </dsp:nvSpPr>
      <dsp:spPr>
        <a:xfrm>
          <a:off x="6774476" y="6757055"/>
          <a:ext cx="3901617" cy="3901617"/>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latin typeface="微软雅黑" panose="020B0503020204020204" pitchFamily="34" charset="-122"/>
              <a:ea typeface="微软雅黑" panose="020B0503020204020204" pitchFamily="34" charset="-122"/>
            </a:rPr>
            <a:t>系统用户</a:t>
          </a:r>
          <a:endParaRPr lang="zh-CN" altLang="en-US" sz="4800" kern="1200" dirty="0">
            <a:latin typeface="微软雅黑" panose="020B0503020204020204" pitchFamily="34" charset="-122"/>
            <a:ea typeface="微软雅黑" panose="020B0503020204020204" pitchFamily="34" charset="-122"/>
          </a:endParaRPr>
        </a:p>
      </dsp:txBody>
      <dsp:txXfrm>
        <a:off x="7345855" y="7328434"/>
        <a:ext cx="2758859" cy="2758859"/>
      </dsp:txXfrm>
    </dsp:sp>
    <dsp:sp modelId="{47E84F02-C821-423F-AD58-56E41640EA27}">
      <dsp:nvSpPr>
        <dsp:cNvPr id="0" name=""/>
        <dsp:cNvSpPr/>
      </dsp:nvSpPr>
      <dsp:spPr>
        <a:xfrm>
          <a:off x="11066255" y="6757055"/>
          <a:ext cx="5852425" cy="3901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911350">
            <a:lnSpc>
              <a:spcPct val="90000"/>
            </a:lnSpc>
            <a:spcBef>
              <a:spcPct val="0"/>
            </a:spcBef>
            <a:spcAft>
              <a:spcPct val="15000"/>
            </a:spcAft>
            <a:buChar char="••"/>
          </a:pPr>
          <a:r>
            <a:rPr lang="zh-CN" altLang="en-US" sz="4300" kern="1200" dirty="0" smtClean="0">
              <a:latin typeface="微软雅黑" panose="020B0503020204020204" pitchFamily="34" charset="-122"/>
              <a:ea typeface="微软雅黑" panose="020B0503020204020204" pitchFamily="34" charset="-122"/>
            </a:rPr>
            <a:t>后台管理系统登录账号</a:t>
          </a:r>
          <a:endParaRPr lang="zh-CN" altLang="en-US" sz="4300" kern="1200" dirty="0">
            <a:latin typeface="微软雅黑" panose="020B0503020204020204" pitchFamily="34" charset="-122"/>
            <a:ea typeface="微软雅黑" panose="020B0503020204020204" pitchFamily="34" charset="-122"/>
          </a:endParaRPr>
        </a:p>
        <a:p>
          <a:pPr marL="285750" lvl="1" indent="-285750" algn="l" defTabSz="1911350">
            <a:lnSpc>
              <a:spcPct val="90000"/>
            </a:lnSpc>
            <a:spcBef>
              <a:spcPct val="0"/>
            </a:spcBef>
            <a:spcAft>
              <a:spcPct val="15000"/>
            </a:spcAft>
            <a:buChar char="••"/>
          </a:pPr>
          <a:r>
            <a:rPr lang="zh-CN" altLang="en-US" sz="4300" kern="1200" dirty="0" smtClean="0">
              <a:latin typeface="微软雅黑" panose="020B0503020204020204" pitchFamily="34" charset="-122"/>
              <a:ea typeface="微软雅黑" panose="020B0503020204020204" pitchFamily="34" charset="-122"/>
            </a:rPr>
            <a:t>系统操作分配等</a:t>
          </a:r>
          <a:endParaRPr lang="zh-CN" altLang="en-US" sz="4300" kern="1200" dirty="0">
            <a:latin typeface="微软雅黑" panose="020B0503020204020204" pitchFamily="34" charset="-122"/>
            <a:ea typeface="微软雅黑" panose="020B0503020204020204" pitchFamily="34" charset="-122"/>
          </a:endParaRPr>
        </a:p>
      </dsp:txBody>
      <dsp:txXfrm>
        <a:off x="11066255" y="6757055"/>
        <a:ext cx="5852425" cy="39016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BFF5-B825-4390-A222-9CE3BB35EF94}">
      <dsp:nvSpPr>
        <dsp:cNvPr id="0" name=""/>
        <dsp:cNvSpPr/>
      </dsp:nvSpPr>
      <dsp:spPr>
        <a:xfrm>
          <a:off x="113" y="718930"/>
          <a:ext cx="10902039" cy="921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用户管理</a:t>
          </a:r>
          <a:endParaRPr lang="zh-CN" altLang="en-US" sz="2800" kern="1200" dirty="0">
            <a:latin typeface="微软雅黑" panose="020B0503020204020204" pitchFamily="34" charset="-122"/>
            <a:ea typeface="微软雅黑" panose="020B0503020204020204" pitchFamily="34" charset="-122"/>
          </a:endParaRPr>
        </a:p>
      </dsp:txBody>
      <dsp:txXfrm>
        <a:off x="113" y="718930"/>
        <a:ext cx="10902039" cy="921600"/>
      </dsp:txXfrm>
    </dsp:sp>
    <dsp:sp modelId="{770E91ED-7879-4FA4-9A02-3717CAE9B483}">
      <dsp:nvSpPr>
        <dsp:cNvPr id="0" name=""/>
        <dsp:cNvSpPr/>
      </dsp:nvSpPr>
      <dsp:spPr>
        <a:xfrm>
          <a:off x="0" y="1728228"/>
          <a:ext cx="10898441" cy="733362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dsp:txBody>
      <dsp:txXfrm>
        <a:off x="0" y="1728228"/>
        <a:ext cx="10898441" cy="7333621"/>
      </dsp:txXfrm>
    </dsp:sp>
    <dsp:sp modelId="{C5F5934B-AC76-42A2-A461-51E5BC12629E}">
      <dsp:nvSpPr>
        <dsp:cNvPr id="0" name=""/>
        <dsp:cNvSpPr/>
      </dsp:nvSpPr>
      <dsp:spPr>
        <a:xfrm>
          <a:off x="12428438" y="662577"/>
          <a:ext cx="10902039" cy="9216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门店管理</a:t>
          </a:r>
          <a:endParaRPr lang="zh-CN" altLang="en-US" sz="2800" kern="1200" dirty="0">
            <a:latin typeface="微软雅黑" panose="020B0503020204020204" pitchFamily="34" charset="-122"/>
            <a:ea typeface="微软雅黑" panose="020B0503020204020204" pitchFamily="34" charset="-122"/>
          </a:endParaRPr>
        </a:p>
      </dsp:txBody>
      <dsp:txXfrm>
        <a:off x="12428438" y="662577"/>
        <a:ext cx="10902039" cy="921600"/>
      </dsp:txXfrm>
    </dsp:sp>
    <dsp:sp modelId="{8D1AA923-6580-412C-8BC5-D17FE1142F21}">
      <dsp:nvSpPr>
        <dsp:cNvPr id="0" name=""/>
        <dsp:cNvSpPr/>
      </dsp:nvSpPr>
      <dsp:spPr>
        <a:xfrm>
          <a:off x="12428547" y="1674901"/>
          <a:ext cx="10902039" cy="739808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dsp:txBody>
      <dsp:txXfrm>
        <a:off x="12428547" y="1674901"/>
        <a:ext cx="10902039" cy="7398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BFF5-B825-4390-A222-9CE3BB35EF94}">
      <dsp:nvSpPr>
        <dsp:cNvPr id="0" name=""/>
        <dsp:cNvSpPr/>
      </dsp:nvSpPr>
      <dsp:spPr>
        <a:xfrm>
          <a:off x="25097" y="718930"/>
          <a:ext cx="11147879" cy="921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茶园信息</a:t>
          </a:r>
          <a:endParaRPr lang="zh-CN" altLang="en-US" sz="2800" kern="1200" dirty="0">
            <a:latin typeface="微软雅黑" panose="020B0503020204020204" pitchFamily="34" charset="-122"/>
            <a:ea typeface="微软雅黑" panose="020B0503020204020204" pitchFamily="34" charset="-122"/>
          </a:endParaRPr>
        </a:p>
      </dsp:txBody>
      <dsp:txXfrm>
        <a:off x="25097" y="718930"/>
        <a:ext cx="11147879" cy="921600"/>
      </dsp:txXfrm>
    </dsp:sp>
    <dsp:sp modelId="{770E91ED-7879-4FA4-9A02-3717CAE9B483}">
      <dsp:nvSpPr>
        <dsp:cNvPr id="0" name=""/>
        <dsp:cNvSpPr/>
      </dsp:nvSpPr>
      <dsp:spPr>
        <a:xfrm>
          <a:off x="0" y="1728228"/>
          <a:ext cx="11196149" cy="733362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a:p>
          <a:pPr marL="228600" lvl="1" indent="-228600" algn="l" defTabSz="1200150">
            <a:lnSpc>
              <a:spcPct val="90000"/>
            </a:lnSpc>
            <a:spcBef>
              <a:spcPct val="0"/>
            </a:spcBef>
            <a:spcAft>
              <a:spcPct val="15000"/>
            </a:spcAft>
            <a:buChar char="••"/>
          </a:pPr>
          <a:endParaRPr lang="zh-CN" altLang="en-US" sz="2700" kern="1200" dirty="0"/>
        </a:p>
      </dsp:txBody>
      <dsp:txXfrm>
        <a:off x="0" y="1728228"/>
        <a:ext cx="11196149" cy="7333621"/>
      </dsp:txXfrm>
    </dsp:sp>
    <dsp:sp modelId="{C5F5934B-AC76-42A2-A461-51E5BC12629E}">
      <dsp:nvSpPr>
        <dsp:cNvPr id="0" name=""/>
        <dsp:cNvSpPr/>
      </dsp:nvSpPr>
      <dsp:spPr>
        <a:xfrm>
          <a:off x="12757814" y="662577"/>
          <a:ext cx="11147879" cy="9216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管理批次</a:t>
          </a:r>
          <a:endParaRPr lang="zh-CN" altLang="en-US" sz="2800" kern="1200" dirty="0">
            <a:latin typeface="微软雅黑" panose="020B0503020204020204" pitchFamily="34" charset="-122"/>
            <a:ea typeface="微软雅黑" panose="020B0503020204020204" pitchFamily="34" charset="-122"/>
          </a:endParaRPr>
        </a:p>
      </dsp:txBody>
      <dsp:txXfrm>
        <a:off x="12757814" y="662577"/>
        <a:ext cx="11147879" cy="921600"/>
      </dsp:txXfrm>
    </dsp:sp>
    <dsp:sp modelId="{8D1AA923-6580-412C-8BC5-D17FE1142F21}">
      <dsp:nvSpPr>
        <dsp:cNvPr id="0" name=""/>
        <dsp:cNvSpPr/>
      </dsp:nvSpPr>
      <dsp:spPr>
        <a:xfrm>
          <a:off x="12757926" y="1674901"/>
          <a:ext cx="11147879" cy="739808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a:p>
          <a:pPr marL="285750" lvl="1" indent="-285750" algn="l" defTabSz="1244600">
            <a:lnSpc>
              <a:spcPct val="90000"/>
            </a:lnSpc>
            <a:spcBef>
              <a:spcPct val="0"/>
            </a:spcBef>
            <a:spcAft>
              <a:spcPct val="15000"/>
            </a:spcAft>
            <a:buChar char="••"/>
          </a:pPr>
          <a:endParaRPr lang="zh-CN" altLang="en-US" sz="2800" kern="1200" dirty="0">
            <a:latin typeface="微软雅黑" panose="020B0503020204020204" pitchFamily="34" charset="-122"/>
            <a:ea typeface="微软雅黑" panose="020B0503020204020204" pitchFamily="34" charset="-122"/>
          </a:endParaRPr>
        </a:p>
      </dsp:txBody>
      <dsp:txXfrm>
        <a:off x="12757926" y="1674901"/>
        <a:ext cx="11147879" cy="73980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42B7B-7CF0-46C9-AA66-CFA3AABDE356}">
      <dsp:nvSpPr>
        <dsp:cNvPr id="0" name=""/>
        <dsp:cNvSpPr/>
      </dsp:nvSpPr>
      <dsp:spPr>
        <a:xfrm rot="3105390">
          <a:off x="4388985" y="8155197"/>
          <a:ext cx="4648813" cy="23115"/>
        </a:xfrm>
        <a:custGeom>
          <a:avLst/>
          <a:gdLst/>
          <a:ahLst/>
          <a:cxnLst/>
          <a:rect l="0" t="0" r="0" b="0"/>
          <a:pathLst>
            <a:path>
              <a:moveTo>
                <a:pt x="0" y="11557"/>
              </a:moveTo>
              <a:lnTo>
                <a:pt x="4648813"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83C5C5-947A-497A-84E4-BFE4CF8C09AE}">
      <dsp:nvSpPr>
        <dsp:cNvPr id="0" name=""/>
        <dsp:cNvSpPr/>
      </dsp:nvSpPr>
      <dsp:spPr>
        <a:xfrm rot="2095141">
          <a:off x="5030366" y="7388749"/>
          <a:ext cx="4502746" cy="23115"/>
        </a:xfrm>
        <a:custGeom>
          <a:avLst/>
          <a:gdLst/>
          <a:ahLst/>
          <a:cxnLst/>
          <a:rect l="0" t="0" r="0" b="0"/>
          <a:pathLst>
            <a:path>
              <a:moveTo>
                <a:pt x="0" y="11557"/>
              </a:moveTo>
              <a:lnTo>
                <a:pt x="4502746"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2F915D-0DF8-4C12-9115-6F7AE7CE5ECF}">
      <dsp:nvSpPr>
        <dsp:cNvPr id="0" name=""/>
        <dsp:cNvSpPr/>
      </dsp:nvSpPr>
      <dsp:spPr>
        <a:xfrm rot="1055726">
          <a:off x="5330154" y="6492228"/>
          <a:ext cx="4511925" cy="23115"/>
        </a:xfrm>
        <a:custGeom>
          <a:avLst/>
          <a:gdLst/>
          <a:ahLst/>
          <a:cxnLst/>
          <a:rect l="0" t="0" r="0" b="0"/>
          <a:pathLst>
            <a:path>
              <a:moveTo>
                <a:pt x="0" y="11557"/>
              </a:moveTo>
              <a:lnTo>
                <a:pt x="4511925"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86901F-AB7C-4CC9-93D0-B5450692F89C}">
      <dsp:nvSpPr>
        <dsp:cNvPr id="0" name=""/>
        <dsp:cNvSpPr/>
      </dsp:nvSpPr>
      <dsp:spPr>
        <a:xfrm>
          <a:off x="5435699" y="5569062"/>
          <a:ext cx="4507598" cy="23115"/>
        </a:xfrm>
        <a:custGeom>
          <a:avLst/>
          <a:gdLst/>
          <a:ahLst/>
          <a:cxnLst/>
          <a:rect l="0" t="0" r="0" b="0"/>
          <a:pathLst>
            <a:path>
              <a:moveTo>
                <a:pt x="0" y="11557"/>
              </a:moveTo>
              <a:lnTo>
                <a:pt x="4507598"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4B3898-B277-4C09-BC10-3D25847152C6}">
      <dsp:nvSpPr>
        <dsp:cNvPr id="0" name=""/>
        <dsp:cNvSpPr/>
      </dsp:nvSpPr>
      <dsp:spPr>
        <a:xfrm rot="20544274">
          <a:off x="5330154" y="4645896"/>
          <a:ext cx="4511925" cy="23115"/>
        </a:xfrm>
        <a:custGeom>
          <a:avLst/>
          <a:gdLst/>
          <a:ahLst/>
          <a:cxnLst/>
          <a:rect l="0" t="0" r="0" b="0"/>
          <a:pathLst>
            <a:path>
              <a:moveTo>
                <a:pt x="0" y="11557"/>
              </a:moveTo>
              <a:lnTo>
                <a:pt x="4511925"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6FE292-D159-48D8-8FC3-24C705BBE6EC}">
      <dsp:nvSpPr>
        <dsp:cNvPr id="0" name=""/>
        <dsp:cNvSpPr/>
      </dsp:nvSpPr>
      <dsp:spPr>
        <a:xfrm rot="19487316">
          <a:off x="5023128" y="3732167"/>
          <a:ext cx="4509720" cy="23115"/>
        </a:xfrm>
        <a:custGeom>
          <a:avLst/>
          <a:gdLst/>
          <a:ahLst/>
          <a:cxnLst/>
          <a:rect l="0" t="0" r="0" b="0"/>
          <a:pathLst>
            <a:path>
              <a:moveTo>
                <a:pt x="0" y="11557"/>
              </a:moveTo>
              <a:lnTo>
                <a:pt x="4509720"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602AD5-FFC3-4358-B52D-9DB97E68853D}">
      <dsp:nvSpPr>
        <dsp:cNvPr id="0" name=""/>
        <dsp:cNvSpPr/>
      </dsp:nvSpPr>
      <dsp:spPr>
        <a:xfrm rot="18588679">
          <a:off x="4450332" y="2974814"/>
          <a:ext cx="4774210" cy="23115"/>
        </a:xfrm>
        <a:custGeom>
          <a:avLst/>
          <a:gdLst/>
          <a:ahLst/>
          <a:cxnLst/>
          <a:rect l="0" t="0" r="0" b="0"/>
          <a:pathLst>
            <a:path>
              <a:moveTo>
                <a:pt x="0" y="11557"/>
              </a:moveTo>
              <a:lnTo>
                <a:pt x="4774210" y="11557"/>
              </a:lnTo>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C46AAA-ECBF-4BCD-868A-811714BA2D49}">
      <dsp:nvSpPr>
        <dsp:cNvPr id="0" name=""/>
        <dsp:cNvSpPr/>
      </dsp:nvSpPr>
      <dsp:spPr>
        <a:xfrm>
          <a:off x="3588587" y="4494083"/>
          <a:ext cx="2173073" cy="21730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3D4B7E-5699-4CFE-ABBA-FC1A85985804}">
      <dsp:nvSpPr>
        <dsp:cNvPr id="0" name=""/>
        <dsp:cNvSpPr/>
      </dsp:nvSpPr>
      <dsp:spPr>
        <a:xfrm>
          <a:off x="8131287" y="0"/>
          <a:ext cx="1303844" cy="130384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垦荒</a:t>
          </a:r>
          <a:endParaRPr lang="zh-CN" altLang="en-US" sz="3400" kern="1200" dirty="0">
            <a:latin typeface="微软雅黑" panose="020B0503020204020204" pitchFamily="34" charset="-122"/>
            <a:ea typeface="微软雅黑" panose="020B0503020204020204" pitchFamily="34" charset="-122"/>
          </a:endParaRPr>
        </a:p>
      </dsp:txBody>
      <dsp:txXfrm>
        <a:off x="8322231" y="190944"/>
        <a:ext cx="921956" cy="921956"/>
      </dsp:txXfrm>
    </dsp:sp>
    <dsp:sp modelId="{5E2C412D-2F76-4613-947C-E1E42D7C0458}">
      <dsp:nvSpPr>
        <dsp:cNvPr id="0" name=""/>
        <dsp:cNvSpPr/>
      </dsp:nvSpPr>
      <dsp:spPr>
        <a:xfrm>
          <a:off x="9000996" y="1415767"/>
          <a:ext cx="1303844" cy="130384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耕地</a:t>
          </a:r>
          <a:endParaRPr lang="zh-CN" altLang="en-US" sz="3400" kern="1200" dirty="0">
            <a:latin typeface="微软雅黑" panose="020B0503020204020204" pitchFamily="34" charset="-122"/>
            <a:ea typeface="微软雅黑" panose="020B0503020204020204" pitchFamily="34" charset="-122"/>
          </a:endParaRPr>
        </a:p>
      </dsp:txBody>
      <dsp:txXfrm>
        <a:off x="9191940" y="1606711"/>
        <a:ext cx="921956" cy="921956"/>
      </dsp:txXfrm>
    </dsp:sp>
    <dsp:sp modelId="{2B7C219D-2E0C-463F-8C7B-B3ABA30F1867}">
      <dsp:nvSpPr>
        <dsp:cNvPr id="0" name=""/>
        <dsp:cNvSpPr/>
      </dsp:nvSpPr>
      <dsp:spPr>
        <a:xfrm>
          <a:off x="9706033" y="3126496"/>
          <a:ext cx="1303844" cy="1303844"/>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种植</a:t>
          </a:r>
          <a:endParaRPr lang="zh-CN" altLang="en-US" sz="3400" kern="1200" dirty="0">
            <a:latin typeface="微软雅黑" panose="020B0503020204020204" pitchFamily="34" charset="-122"/>
            <a:ea typeface="微软雅黑" panose="020B0503020204020204" pitchFamily="34" charset="-122"/>
          </a:endParaRPr>
        </a:p>
      </dsp:txBody>
      <dsp:txXfrm>
        <a:off x="9896977" y="3317440"/>
        <a:ext cx="921956" cy="921956"/>
      </dsp:txXfrm>
    </dsp:sp>
    <dsp:sp modelId="{E6D2C756-8CAA-4434-A832-93EC7D09E3EA}">
      <dsp:nvSpPr>
        <dsp:cNvPr id="0" name=""/>
        <dsp:cNvSpPr/>
      </dsp:nvSpPr>
      <dsp:spPr>
        <a:xfrm>
          <a:off x="9943298" y="4928697"/>
          <a:ext cx="1303844" cy="1303844"/>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施肥</a:t>
          </a:r>
          <a:endParaRPr lang="zh-CN" altLang="en-US" sz="3400" kern="1200" dirty="0">
            <a:latin typeface="微软雅黑" panose="020B0503020204020204" pitchFamily="34" charset="-122"/>
            <a:ea typeface="微软雅黑" panose="020B0503020204020204" pitchFamily="34" charset="-122"/>
          </a:endParaRPr>
        </a:p>
      </dsp:txBody>
      <dsp:txXfrm>
        <a:off x="10134242" y="5119641"/>
        <a:ext cx="921956" cy="921956"/>
      </dsp:txXfrm>
    </dsp:sp>
    <dsp:sp modelId="{C79C4290-DBAB-4E82-BD5E-1BE6E910E741}">
      <dsp:nvSpPr>
        <dsp:cNvPr id="0" name=""/>
        <dsp:cNvSpPr/>
      </dsp:nvSpPr>
      <dsp:spPr>
        <a:xfrm>
          <a:off x="9706033" y="6730899"/>
          <a:ext cx="1303844" cy="130384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除草</a:t>
          </a:r>
          <a:endParaRPr lang="zh-CN" altLang="en-US" sz="3400" kern="1200" dirty="0">
            <a:latin typeface="微软雅黑" panose="020B0503020204020204" pitchFamily="34" charset="-122"/>
            <a:ea typeface="微软雅黑" panose="020B0503020204020204" pitchFamily="34" charset="-122"/>
          </a:endParaRPr>
        </a:p>
      </dsp:txBody>
      <dsp:txXfrm>
        <a:off x="9896977" y="6921843"/>
        <a:ext cx="921956" cy="921956"/>
      </dsp:txXfrm>
    </dsp:sp>
    <dsp:sp modelId="{14BC589B-8910-445A-8442-66D26DD062F0}">
      <dsp:nvSpPr>
        <dsp:cNvPr id="0" name=""/>
        <dsp:cNvSpPr/>
      </dsp:nvSpPr>
      <dsp:spPr>
        <a:xfrm>
          <a:off x="9010409" y="8410283"/>
          <a:ext cx="1303844" cy="130384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治虫</a:t>
          </a:r>
          <a:endParaRPr lang="zh-CN" altLang="en-US" sz="3400" kern="1200" dirty="0">
            <a:latin typeface="微软雅黑" panose="020B0503020204020204" pitchFamily="34" charset="-122"/>
            <a:ea typeface="微软雅黑" panose="020B0503020204020204" pitchFamily="34" charset="-122"/>
          </a:endParaRPr>
        </a:p>
      </dsp:txBody>
      <dsp:txXfrm>
        <a:off x="9201353" y="8601227"/>
        <a:ext cx="921956" cy="921956"/>
      </dsp:txXfrm>
    </dsp:sp>
    <dsp:sp modelId="{34C56DB9-7D98-4ACF-86AD-6878EE0C9069}">
      <dsp:nvSpPr>
        <dsp:cNvPr id="0" name=""/>
        <dsp:cNvSpPr/>
      </dsp:nvSpPr>
      <dsp:spPr>
        <a:xfrm>
          <a:off x="7903832" y="9852403"/>
          <a:ext cx="1303844" cy="130384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微软雅黑" panose="020B0503020204020204" pitchFamily="34" charset="-122"/>
              <a:ea typeface="微软雅黑" panose="020B0503020204020204" pitchFamily="34" charset="-122"/>
            </a:rPr>
            <a:t>灌溉</a:t>
          </a:r>
          <a:endParaRPr lang="zh-CN" altLang="en-US" sz="3400" kern="1200" dirty="0">
            <a:latin typeface="微软雅黑" panose="020B0503020204020204" pitchFamily="34" charset="-122"/>
            <a:ea typeface="微软雅黑" panose="020B0503020204020204" pitchFamily="34" charset="-122"/>
          </a:endParaRPr>
        </a:p>
      </dsp:txBody>
      <dsp:txXfrm>
        <a:off x="8094776" y="10043347"/>
        <a:ext cx="921956" cy="9219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BFF5-B825-4390-A222-9CE3BB35EF94}">
      <dsp:nvSpPr>
        <dsp:cNvPr id="0" name=""/>
        <dsp:cNvSpPr/>
      </dsp:nvSpPr>
      <dsp:spPr>
        <a:xfrm>
          <a:off x="0" y="0"/>
          <a:ext cx="21314367" cy="1872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加工设置</a:t>
          </a:r>
          <a:endParaRPr lang="zh-CN" altLang="en-US" sz="6500" kern="1200" dirty="0">
            <a:latin typeface="微软雅黑" panose="020B0503020204020204" pitchFamily="34" charset="-122"/>
            <a:ea typeface="微软雅黑" panose="020B0503020204020204" pitchFamily="34" charset="-122"/>
          </a:endParaRPr>
        </a:p>
      </dsp:txBody>
      <dsp:txXfrm>
        <a:off x="0" y="0"/>
        <a:ext cx="21314367" cy="1872000"/>
      </dsp:txXfrm>
    </dsp:sp>
    <dsp:sp modelId="{770E91ED-7879-4FA4-9A02-3717CAE9B483}">
      <dsp:nvSpPr>
        <dsp:cNvPr id="0" name=""/>
        <dsp:cNvSpPr/>
      </dsp:nvSpPr>
      <dsp:spPr>
        <a:xfrm>
          <a:off x="0" y="1557487"/>
          <a:ext cx="21314367" cy="768001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C7A99-E541-47CC-8081-B319367256F8}" type="datetimeFigureOut">
              <a:rPr lang="zh-CN" altLang="en-US" smtClean="0"/>
              <a:t>2018-1-23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E485D-711E-46D2-B430-D4219D331160}" type="slidenum">
              <a:rPr lang="zh-CN" altLang="en-US" smtClean="0"/>
              <a:t>‹#›</a:t>
            </a:fld>
            <a:endParaRPr lang="zh-CN" altLang="en-US"/>
          </a:p>
        </p:txBody>
      </p:sp>
    </p:spTree>
    <p:extLst>
      <p:ext uri="{BB962C8B-B14F-4D97-AF65-F5344CB8AC3E}">
        <p14:creationId xmlns:p14="http://schemas.microsoft.com/office/powerpoint/2010/main" val="389233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a:t>
            </a:fld>
            <a:endParaRPr lang="zh-CN" altLang="en-US"/>
          </a:p>
        </p:txBody>
      </p:sp>
    </p:spTree>
    <p:extLst>
      <p:ext uri="{BB962C8B-B14F-4D97-AF65-F5344CB8AC3E}">
        <p14:creationId xmlns:p14="http://schemas.microsoft.com/office/powerpoint/2010/main" val="343864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10</a:t>
            </a:fld>
            <a:endParaRPr lang="zh-CN" altLang="en-US"/>
          </a:p>
        </p:txBody>
      </p:sp>
    </p:spTree>
    <p:extLst>
      <p:ext uri="{BB962C8B-B14F-4D97-AF65-F5344CB8AC3E}">
        <p14:creationId xmlns:p14="http://schemas.microsoft.com/office/powerpoint/2010/main" val="30266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11</a:t>
            </a:fld>
            <a:endParaRPr lang="zh-CN" altLang="en-US"/>
          </a:p>
        </p:txBody>
      </p:sp>
    </p:spTree>
    <p:extLst>
      <p:ext uri="{BB962C8B-B14F-4D97-AF65-F5344CB8AC3E}">
        <p14:creationId xmlns:p14="http://schemas.microsoft.com/office/powerpoint/2010/main" val="167318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12</a:t>
            </a:fld>
            <a:endParaRPr lang="zh-CN" altLang="en-US"/>
          </a:p>
        </p:txBody>
      </p:sp>
    </p:spTree>
    <p:extLst>
      <p:ext uri="{BB962C8B-B14F-4D97-AF65-F5344CB8AC3E}">
        <p14:creationId xmlns:p14="http://schemas.microsoft.com/office/powerpoint/2010/main" val="4182996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13</a:t>
            </a:fld>
            <a:endParaRPr lang="zh-CN" altLang="en-US"/>
          </a:p>
        </p:txBody>
      </p:sp>
    </p:spTree>
    <p:extLst>
      <p:ext uri="{BB962C8B-B14F-4D97-AF65-F5344CB8AC3E}">
        <p14:creationId xmlns:p14="http://schemas.microsoft.com/office/powerpoint/2010/main" val="375076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14</a:t>
            </a:fld>
            <a:endParaRPr lang="zh-CN" altLang="en-US"/>
          </a:p>
        </p:txBody>
      </p:sp>
    </p:spTree>
    <p:extLst>
      <p:ext uri="{BB962C8B-B14F-4D97-AF65-F5344CB8AC3E}">
        <p14:creationId xmlns:p14="http://schemas.microsoft.com/office/powerpoint/2010/main" val="2631900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15</a:t>
            </a:fld>
            <a:endParaRPr lang="zh-CN" altLang="en-US"/>
          </a:p>
        </p:txBody>
      </p:sp>
    </p:spTree>
    <p:extLst>
      <p:ext uri="{BB962C8B-B14F-4D97-AF65-F5344CB8AC3E}">
        <p14:creationId xmlns:p14="http://schemas.microsoft.com/office/powerpoint/2010/main" val="375076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16</a:t>
            </a:fld>
            <a:endParaRPr lang="zh-CN" altLang="en-US"/>
          </a:p>
        </p:txBody>
      </p:sp>
    </p:spTree>
    <p:extLst>
      <p:ext uri="{BB962C8B-B14F-4D97-AF65-F5344CB8AC3E}">
        <p14:creationId xmlns:p14="http://schemas.microsoft.com/office/powerpoint/2010/main" val="4182996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17</a:t>
            </a:fld>
            <a:endParaRPr lang="zh-CN" altLang="en-US"/>
          </a:p>
        </p:txBody>
      </p:sp>
    </p:spTree>
    <p:extLst>
      <p:ext uri="{BB962C8B-B14F-4D97-AF65-F5344CB8AC3E}">
        <p14:creationId xmlns:p14="http://schemas.microsoft.com/office/powerpoint/2010/main" val="2631900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18</a:t>
            </a:fld>
            <a:endParaRPr lang="zh-CN" altLang="en-US"/>
          </a:p>
        </p:txBody>
      </p:sp>
    </p:spTree>
    <p:extLst>
      <p:ext uri="{BB962C8B-B14F-4D97-AF65-F5344CB8AC3E}">
        <p14:creationId xmlns:p14="http://schemas.microsoft.com/office/powerpoint/2010/main" val="382913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19</a:t>
            </a:fld>
            <a:endParaRPr lang="zh-CN" altLang="en-US"/>
          </a:p>
        </p:txBody>
      </p:sp>
    </p:spTree>
    <p:extLst>
      <p:ext uri="{BB962C8B-B14F-4D97-AF65-F5344CB8AC3E}">
        <p14:creationId xmlns:p14="http://schemas.microsoft.com/office/powerpoint/2010/main" val="412054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a:t>
            </a:fld>
            <a:endParaRPr lang="zh-CN" altLang="en-US"/>
          </a:p>
        </p:txBody>
      </p:sp>
    </p:spTree>
    <p:extLst>
      <p:ext uri="{BB962C8B-B14F-4D97-AF65-F5344CB8AC3E}">
        <p14:creationId xmlns:p14="http://schemas.microsoft.com/office/powerpoint/2010/main" val="360599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20</a:t>
            </a:fld>
            <a:endParaRPr lang="zh-CN" altLang="en-US"/>
          </a:p>
        </p:txBody>
      </p:sp>
    </p:spTree>
    <p:extLst>
      <p:ext uri="{BB962C8B-B14F-4D97-AF65-F5344CB8AC3E}">
        <p14:creationId xmlns:p14="http://schemas.microsoft.com/office/powerpoint/2010/main" val="2633165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21</a:t>
            </a:fld>
            <a:endParaRPr lang="zh-CN" altLang="en-US"/>
          </a:p>
        </p:txBody>
      </p:sp>
    </p:spTree>
    <p:extLst>
      <p:ext uri="{BB962C8B-B14F-4D97-AF65-F5344CB8AC3E}">
        <p14:creationId xmlns:p14="http://schemas.microsoft.com/office/powerpoint/2010/main" val="3750767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22</a:t>
            </a:fld>
            <a:endParaRPr lang="zh-CN" altLang="en-US"/>
          </a:p>
        </p:txBody>
      </p:sp>
    </p:spTree>
    <p:extLst>
      <p:ext uri="{BB962C8B-B14F-4D97-AF65-F5344CB8AC3E}">
        <p14:creationId xmlns:p14="http://schemas.microsoft.com/office/powerpoint/2010/main" val="2633165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23</a:t>
            </a:fld>
            <a:endParaRPr lang="zh-CN" altLang="en-US"/>
          </a:p>
        </p:txBody>
      </p:sp>
    </p:spTree>
    <p:extLst>
      <p:ext uri="{BB962C8B-B14F-4D97-AF65-F5344CB8AC3E}">
        <p14:creationId xmlns:p14="http://schemas.microsoft.com/office/powerpoint/2010/main" val="3750767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24</a:t>
            </a:fld>
            <a:endParaRPr lang="zh-CN" altLang="en-US"/>
          </a:p>
        </p:txBody>
      </p:sp>
    </p:spTree>
    <p:extLst>
      <p:ext uri="{BB962C8B-B14F-4D97-AF65-F5344CB8AC3E}">
        <p14:creationId xmlns:p14="http://schemas.microsoft.com/office/powerpoint/2010/main" val="2633165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25</a:t>
            </a:fld>
            <a:endParaRPr lang="zh-CN" altLang="en-US"/>
          </a:p>
        </p:txBody>
      </p:sp>
    </p:spTree>
    <p:extLst>
      <p:ext uri="{BB962C8B-B14F-4D97-AF65-F5344CB8AC3E}">
        <p14:creationId xmlns:p14="http://schemas.microsoft.com/office/powerpoint/2010/main" val="302664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工作量较大的部分</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26</a:t>
            </a:fld>
            <a:endParaRPr lang="zh-CN" altLang="en-US"/>
          </a:p>
        </p:txBody>
      </p:sp>
    </p:spTree>
    <p:extLst>
      <p:ext uri="{BB962C8B-B14F-4D97-AF65-F5344CB8AC3E}">
        <p14:creationId xmlns:p14="http://schemas.microsoft.com/office/powerpoint/2010/main" val="1391632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27</a:t>
            </a:fld>
            <a:endParaRPr lang="zh-CN" altLang="en-US"/>
          </a:p>
        </p:txBody>
      </p:sp>
    </p:spTree>
    <p:extLst>
      <p:ext uri="{BB962C8B-B14F-4D97-AF65-F5344CB8AC3E}">
        <p14:creationId xmlns:p14="http://schemas.microsoft.com/office/powerpoint/2010/main" val="3466003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28</a:t>
            </a:fld>
            <a:endParaRPr lang="zh-CN" altLang="en-US"/>
          </a:p>
        </p:txBody>
      </p:sp>
    </p:spTree>
    <p:extLst>
      <p:ext uri="{BB962C8B-B14F-4D97-AF65-F5344CB8AC3E}">
        <p14:creationId xmlns:p14="http://schemas.microsoft.com/office/powerpoint/2010/main" val="384232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3</a:t>
            </a:fld>
            <a:endParaRPr lang="zh-CN" altLang="en-US"/>
          </a:p>
        </p:txBody>
      </p:sp>
    </p:spTree>
    <p:extLst>
      <p:ext uri="{BB962C8B-B14F-4D97-AF65-F5344CB8AC3E}">
        <p14:creationId xmlns:p14="http://schemas.microsoft.com/office/powerpoint/2010/main" val="47091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4</a:t>
            </a:fld>
            <a:endParaRPr lang="zh-CN" altLang="en-US"/>
          </a:p>
        </p:txBody>
      </p:sp>
    </p:spTree>
    <p:extLst>
      <p:ext uri="{BB962C8B-B14F-4D97-AF65-F5344CB8AC3E}">
        <p14:creationId xmlns:p14="http://schemas.microsoft.com/office/powerpoint/2010/main" val="164758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5</a:t>
            </a:fld>
            <a:endParaRPr lang="zh-CN" altLang="en-US"/>
          </a:p>
        </p:txBody>
      </p:sp>
    </p:spTree>
    <p:extLst>
      <p:ext uri="{BB962C8B-B14F-4D97-AF65-F5344CB8AC3E}">
        <p14:creationId xmlns:p14="http://schemas.microsoft.com/office/powerpoint/2010/main" val="139625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6</a:t>
            </a:fld>
            <a:endParaRPr lang="zh-CN" altLang="en-US"/>
          </a:p>
        </p:txBody>
      </p:sp>
    </p:spTree>
    <p:extLst>
      <p:ext uri="{BB962C8B-B14F-4D97-AF65-F5344CB8AC3E}">
        <p14:creationId xmlns:p14="http://schemas.microsoft.com/office/powerpoint/2010/main" val="383172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7</a:t>
            </a:fld>
            <a:endParaRPr lang="zh-CN" altLang="en-US"/>
          </a:p>
        </p:txBody>
      </p:sp>
    </p:spTree>
    <p:extLst>
      <p:ext uri="{BB962C8B-B14F-4D97-AF65-F5344CB8AC3E}">
        <p14:creationId xmlns:p14="http://schemas.microsoft.com/office/powerpoint/2010/main" val="51159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8</a:t>
            </a:fld>
            <a:endParaRPr lang="zh-CN" altLang="en-US"/>
          </a:p>
        </p:txBody>
      </p:sp>
    </p:spTree>
    <p:extLst>
      <p:ext uri="{BB962C8B-B14F-4D97-AF65-F5344CB8AC3E}">
        <p14:creationId xmlns:p14="http://schemas.microsoft.com/office/powerpoint/2010/main" val="302664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endParaRPr lang="zh-CN" altLang="en-US" dirty="0"/>
          </a:p>
        </p:txBody>
      </p:sp>
      <p:sp>
        <p:nvSpPr>
          <p:cNvPr id="4" name="灯片编号占位符 3"/>
          <p:cNvSpPr>
            <a:spLocks noGrp="1"/>
          </p:cNvSpPr>
          <p:nvPr>
            <p:ph type="sldNum" sz="quarter" idx="10"/>
          </p:nvPr>
        </p:nvSpPr>
        <p:spPr/>
        <p:txBody>
          <a:bodyPr/>
          <a:lstStyle/>
          <a:p>
            <a:fld id="{D5FE485D-711E-46D2-B430-D4219D331160}" type="slidenum">
              <a:rPr lang="zh-CN" altLang="en-US" smtClean="0"/>
              <a:t>9</a:t>
            </a:fld>
            <a:endParaRPr lang="zh-CN" altLang="en-US"/>
          </a:p>
        </p:txBody>
      </p:sp>
    </p:spTree>
    <p:extLst>
      <p:ext uri="{BB962C8B-B14F-4D97-AF65-F5344CB8AC3E}">
        <p14:creationId xmlns:p14="http://schemas.microsoft.com/office/powerpoint/2010/main" val="425984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539613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171863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6368401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303422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5468669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3898900"/>
            <a:ext cx="50292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21500" y="3898900"/>
            <a:ext cx="50292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1745594"/>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532390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99913724"/>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058308"/>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3781080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165555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68235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18050" y="355600"/>
            <a:ext cx="5226050" cy="1209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355600"/>
            <a:ext cx="15525750" cy="120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5747176"/>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18050" y="355600"/>
            <a:ext cx="5226050" cy="1209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355600"/>
            <a:ext cx="15525750" cy="120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456265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15252475"/>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487452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51247855"/>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3898900"/>
            <a:ext cx="103759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898900"/>
            <a:ext cx="103759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856460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3334804"/>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38045781"/>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50138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9081322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9690142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9636466"/>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2829704"/>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18050" y="355600"/>
            <a:ext cx="5226050" cy="1209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355600"/>
            <a:ext cx="15525750" cy="120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60246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31449509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4336703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51272470"/>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284200" y="3898900"/>
            <a:ext cx="46037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8040350" y="3898900"/>
            <a:ext cx="46037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9352265"/>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53499297"/>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19021985"/>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04313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3620345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219200" y="3200400"/>
            <a:ext cx="21945600" cy="9051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004223"/>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55798920"/>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7289332"/>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18050" y="355600"/>
            <a:ext cx="5226050" cy="1209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355600"/>
            <a:ext cx="15525750" cy="120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3237201"/>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94239431"/>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2570681"/>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86488401"/>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3898900"/>
            <a:ext cx="50292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21500" y="3898900"/>
            <a:ext cx="50292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113146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6515048"/>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24393839"/>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95165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44113642"/>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00187780"/>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8210422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7613967"/>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18050" y="355600"/>
            <a:ext cx="5226050" cy="1209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355600"/>
            <a:ext cx="15525750" cy="120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028801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437243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981852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8701342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229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099709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5778855"/>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5655427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21945600" cy="90519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075505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3200400"/>
            <a:ext cx="5486400" cy="9051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16306800" cy="90519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458173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9968602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6158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996496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1778000"/>
            <a:ext cx="10375900" cy="10147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1778000"/>
            <a:ext cx="10375900" cy="10147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355627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835757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6915079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6282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8240470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8697389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203095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537607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75"/>
            <a:ext cx="5486400" cy="113760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549275"/>
            <a:ext cx="16306800" cy="11376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582015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633482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219200" y="3200400"/>
            <a:ext cx="21945600" cy="9051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722450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0703980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539914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268387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630103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3898900"/>
            <a:ext cx="103759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898900"/>
            <a:ext cx="1037590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603060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90275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3521070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4332676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21945600" cy="90519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597814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3200400"/>
            <a:ext cx="5486400" cy="955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16306800" cy="95504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132944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081679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219200" y="3200400"/>
            <a:ext cx="21945600" cy="9051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256477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10525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637540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33029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05846988"/>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5747118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67885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5027838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8031856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21945600" cy="90519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173133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3200400"/>
            <a:ext cx="5486400" cy="9550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16306800" cy="95504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756720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2208634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133706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8105573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6896100"/>
            <a:ext cx="6197600"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089900" y="6896100"/>
            <a:ext cx="6197600"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07668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1763279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310569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4668746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79685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9242703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233977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213716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150600" y="2146300"/>
            <a:ext cx="3136900" cy="9385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2146300"/>
            <a:ext cx="9258300" cy="9385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143068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0720309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91488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834809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349584"/>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39900" y="6896100"/>
            <a:ext cx="6197600"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089900" y="6896100"/>
            <a:ext cx="6197600"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0205215"/>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570068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155023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397201"/>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037646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09818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013244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150600" y="2146300"/>
            <a:ext cx="3136900" cy="9385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39900" y="2146300"/>
            <a:ext cx="9258300" cy="9385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842695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3455761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219200" y="3200400"/>
            <a:ext cx="21945600" cy="9051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57007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5386488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4740624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041840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851525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59514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040403"/>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4650844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24218241"/>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21945600" cy="90519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2042017"/>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355600"/>
            <a:ext cx="5486400" cy="11896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55600"/>
            <a:ext cx="16306800" cy="11896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8881543"/>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4260850"/>
            <a:ext cx="20726400" cy="29400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7600" y="7772400"/>
            <a:ext cx="17068800" cy="35052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789043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1186721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219200" y="3200400"/>
            <a:ext cx="21945600" cy="9051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067933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638" y="8813800"/>
            <a:ext cx="20726400" cy="27241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638" y="5813425"/>
            <a:ext cx="20726400" cy="30003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77097673"/>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268200" y="3200400"/>
            <a:ext cx="10896600" cy="9051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448184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9200" y="3070225"/>
            <a:ext cx="10774363"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219200" y="4349750"/>
            <a:ext cx="10774363"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7263" y="3070225"/>
            <a:ext cx="10777537" cy="1279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2387263" y="4349750"/>
            <a:ext cx="10777537" cy="79025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6748921"/>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85913268"/>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984697"/>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6100"/>
            <a:ext cx="8021638" cy="232410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2938" y="546100"/>
            <a:ext cx="13631862" cy="117062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9200" y="2870200"/>
            <a:ext cx="8021638" cy="93821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75762912"/>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963" y="9601200"/>
            <a:ext cx="14630400" cy="11334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9963" y="1225550"/>
            <a:ext cx="14630400" cy="8229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Gill Sans" charset="0"/>
            </a:endParaRPr>
          </a:p>
        </p:txBody>
      </p:sp>
      <p:sp>
        <p:nvSpPr>
          <p:cNvPr id="4" name="文本占位符 3"/>
          <p:cNvSpPr>
            <a:spLocks noGrp="1"/>
          </p:cNvSpPr>
          <p:nvPr>
            <p:ph type="body" sz="half" idx="2"/>
          </p:nvPr>
        </p:nvSpPr>
        <p:spPr>
          <a:xfrm>
            <a:off x="4779963" y="10734675"/>
            <a:ext cx="14630400" cy="16097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06123073"/>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19200" y="549275"/>
            <a:ext cx="21945600" cy="2286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200400"/>
            <a:ext cx="21945600" cy="90519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0349578"/>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75"/>
            <a:ext cx="5486400" cy="117030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549275"/>
            <a:ext cx="16306800" cy="117030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23601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739900" y="355600"/>
            <a:ext cx="209042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
        <p:nvSpPr>
          <p:cNvPr id="1027" name="Rectangle 2"/>
          <p:cNvSpPr>
            <a:spLocks noGrp="1" noChangeArrowheads="1"/>
          </p:cNvSpPr>
          <p:nvPr>
            <p:ph type="body" idx="1"/>
          </p:nvPr>
        </p:nvSpPr>
        <p:spPr bwMode="auto">
          <a:xfrm>
            <a:off x="1739900" y="3898900"/>
            <a:ext cx="209042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nLst>
      <p:par>
        <p:cTn id="1" dur="indefinite" restart="never" nodeType="tmRoot"/>
      </p:par>
    </p:tnLst>
  </p:timing>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10668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1pPr>
      <a:lvl2pPr marL="15113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2pPr>
      <a:lvl3pPr marL="19558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3pPr>
      <a:lvl4pPr marL="24003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4pPr>
      <a:lvl5pPr marL="28448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5pPr>
      <a:lvl6pPr marL="33020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6pPr>
      <a:lvl7pPr marL="37592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7pPr>
      <a:lvl8pPr marL="42164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8pPr>
      <a:lvl9pPr marL="46736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1739900" y="355600"/>
            <a:ext cx="209042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
        <p:nvSpPr>
          <p:cNvPr id="9219" name="Rectangle 2"/>
          <p:cNvSpPr>
            <a:spLocks noGrp="1" noChangeArrowheads="1"/>
          </p:cNvSpPr>
          <p:nvPr>
            <p:ph type="body" idx="1"/>
          </p:nvPr>
        </p:nvSpPr>
        <p:spPr bwMode="auto">
          <a:xfrm>
            <a:off x="1739900" y="3898900"/>
            <a:ext cx="102108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965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1pPr>
      <a:lvl2pPr marL="14097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2pPr>
      <a:lvl3pPr marL="1854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3pPr>
      <a:lvl4pPr marL="22987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4pPr>
      <a:lvl5pPr marL="2743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5pPr>
      <a:lvl6pPr marL="32004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6pPr>
      <a:lvl7pPr marL="36576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7pPr>
      <a:lvl8pPr marL="41148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8pPr>
      <a:lvl9pPr marL="45720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1739900" y="355600"/>
            <a:ext cx="209042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
        <p:nvSpPr>
          <p:cNvPr id="10243" name="Rectangle 2"/>
          <p:cNvSpPr>
            <a:spLocks noGrp="1" noChangeArrowheads="1"/>
          </p:cNvSpPr>
          <p:nvPr>
            <p:ph type="body" idx="1"/>
          </p:nvPr>
        </p:nvSpPr>
        <p:spPr bwMode="auto">
          <a:xfrm>
            <a:off x="1739900" y="3898900"/>
            <a:ext cx="209042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965200" indent="-698500" algn="l" rtl="0" eaLnBrk="0" fontAlgn="base" hangingPunct="0">
        <a:spcBef>
          <a:spcPts val="52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1pPr>
      <a:lvl2pPr marL="1409700" indent="-698500" algn="l" rtl="0" eaLnBrk="0" fontAlgn="base" hangingPunct="0">
        <a:spcBef>
          <a:spcPts val="52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2pPr>
      <a:lvl3pPr marL="1854200" indent="-698500" algn="l" rtl="0" eaLnBrk="0" fontAlgn="base" hangingPunct="0">
        <a:spcBef>
          <a:spcPts val="52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3pPr>
      <a:lvl4pPr marL="2298700" indent="-698500" algn="l" rtl="0" eaLnBrk="0" fontAlgn="base" hangingPunct="0">
        <a:spcBef>
          <a:spcPts val="52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4pPr>
      <a:lvl5pPr marL="2743200" indent="-698500" algn="l" rtl="0" eaLnBrk="0" fontAlgn="base" hangingPunct="0">
        <a:spcBef>
          <a:spcPts val="52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5pPr>
      <a:lvl6pPr marL="3200400" indent="-698500" algn="l" rtl="0" fontAlgn="base">
        <a:spcBef>
          <a:spcPts val="5200"/>
        </a:spcBef>
        <a:spcAft>
          <a:spcPct val="0"/>
        </a:spcAft>
        <a:buSzPct val="171000"/>
        <a:buFont typeface="Gill Sans" charset="0"/>
        <a:buChar char="•"/>
        <a:defRPr sz="4200">
          <a:solidFill>
            <a:schemeClr val="tx1"/>
          </a:solidFill>
          <a:latin typeface="+mn-lt"/>
          <a:ea typeface="+mn-ea"/>
          <a:sym typeface="Gill Sans" charset="0"/>
        </a:defRPr>
      </a:lvl6pPr>
      <a:lvl7pPr marL="3657600" indent="-698500" algn="l" rtl="0" fontAlgn="base">
        <a:spcBef>
          <a:spcPts val="5200"/>
        </a:spcBef>
        <a:spcAft>
          <a:spcPct val="0"/>
        </a:spcAft>
        <a:buSzPct val="171000"/>
        <a:buFont typeface="Gill Sans" charset="0"/>
        <a:buChar char="•"/>
        <a:defRPr sz="4200">
          <a:solidFill>
            <a:schemeClr val="tx1"/>
          </a:solidFill>
          <a:latin typeface="+mn-lt"/>
          <a:ea typeface="+mn-ea"/>
          <a:sym typeface="Gill Sans" charset="0"/>
        </a:defRPr>
      </a:lvl7pPr>
      <a:lvl8pPr marL="4114800" indent="-698500" algn="l" rtl="0" fontAlgn="base">
        <a:spcBef>
          <a:spcPts val="5200"/>
        </a:spcBef>
        <a:spcAft>
          <a:spcPct val="0"/>
        </a:spcAft>
        <a:buSzPct val="171000"/>
        <a:buFont typeface="Gill Sans" charset="0"/>
        <a:buChar char="•"/>
        <a:defRPr sz="4200">
          <a:solidFill>
            <a:schemeClr val="tx1"/>
          </a:solidFill>
          <a:latin typeface="+mn-lt"/>
          <a:ea typeface="+mn-ea"/>
          <a:sym typeface="Gill Sans" charset="0"/>
        </a:defRPr>
      </a:lvl8pPr>
      <a:lvl9pPr marL="4572000" indent="-698500" algn="l" rtl="0" fontAlgn="base">
        <a:spcBef>
          <a:spcPts val="5200"/>
        </a:spcBef>
        <a:spcAft>
          <a:spcPct val="0"/>
        </a:spcAft>
        <a:buSzPct val="171000"/>
        <a:buFont typeface="Gill Sans" charset="0"/>
        <a:buChar char="•"/>
        <a:defRPr sz="42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1739900" y="355600"/>
            <a:ext cx="209042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
        <p:nvSpPr>
          <p:cNvPr id="11267" name="Rectangle 2"/>
          <p:cNvSpPr>
            <a:spLocks noGrp="1" noChangeArrowheads="1"/>
          </p:cNvSpPr>
          <p:nvPr>
            <p:ph type="body" idx="1"/>
          </p:nvPr>
        </p:nvSpPr>
        <p:spPr bwMode="auto">
          <a:xfrm>
            <a:off x="13284200" y="3898900"/>
            <a:ext cx="93599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965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1pPr>
      <a:lvl2pPr marL="14097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2pPr>
      <a:lvl3pPr marL="1854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3pPr>
      <a:lvl4pPr marL="22987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4pPr>
      <a:lvl5pPr marL="2743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5pPr>
      <a:lvl6pPr marL="32004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6pPr>
      <a:lvl7pPr marL="36576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7pPr>
      <a:lvl8pPr marL="41148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8pPr>
      <a:lvl9pPr marL="45720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1739900" y="3898900"/>
            <a:ext cx="10210800" cy="85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
        <p:nvSpPr>
          <p:cNvPr id="12291" name="Rectangle 2"/>
          <p:cNvSpPr>
            <a:spLocks noGrp="1" noChangeArrowheads="1"/>
          </p:cNvSpPr>
          <p:nvPr>
            <p:ph type="title"/>
          </p:nvPr>
        </p:nvSpPr>
        <p:spPr bwMode="auto">
          <a:xfrm>
            <a:off x="1739900" y="355600"/>
            <a:ext cx="209042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Tree>
  </p:cSld>
  <p:clrMap bg1="dk2" tx1="lt1" bg2="dk1"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965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1pPr>
      <a:lvl2pPr marL="14097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2pPr>
      <a:lvl3pPr marL="1854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3pPr>
      <a:lvl4pPr marL="22987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4pPr>
      <a:lvl5pPr marL="2743200" indent="-698500" algn="l" rtl="0" eaLnBrk="0" fontAlgn="base" hangingPunct="0">
        <a:spcBef>
          <a:spcPts val="6900"/>
        </a:spcBef>
        <a:spcAft>
          <a:spcPct val="0"/>
        </a:spcAft>
        <a:buSzPct val="171000"/>
        <a:buFont typeface="Gill Sans" pitchFamily="64" charset="0"/>
        <a:buChar char="•"/>
        <a:defRPr sz="4200">
          <a:solidFill>
            <a:schemeClr val="tx1"/>
          </a:solidFill>
          <a:latin typeface="+mn-lt"/>
          <a:ea typeface="+mn-ea"/>
          <a:cs typeface="华文细黑" charset="0"/>
          <a:sym typeface="Gill Sans" pitchFamily="64" charset="0"/>
        </a:defRPr>
      </a:lvl5pPr>
      <a:lvl6pPr marL="32004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6pPr>
      <a:lvl7pPr marL="36576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7pPr>
      <a:lvl8pPr marL="41148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8pPr>
      <a:lvl9pPr marL="4572000" indent="-698500" algn="l" rtl="0" fontAlgn="base">
        <a:spcBef>
          <a:spcPts val="6900"/>
        </a:spcBef>
        <a:spcAft>
          <a:spcPct val="0"/>
        </a:spcAft>
        <a:buSzPct val="171000"/>
        <a:buFont typeface="Gill Sans" charset="0"/>
        <a:buChar char="•"/>
        <a:defRPr sz="42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1739900" y="4178300"/>
            <a:ext cx="209042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342900" indent="-3429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1pPr>
      <a:lvl2pPr marL="742950" indent="-28575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2pPr>
      <a:lvl3pPr marL="11430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3pPr>
      <a:lvl4pPr marL="16002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4pPr>
      <a:lvl5pPr marL="20574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5pPr>
      <a:lvl6pPr marL="457200" algn="ctr" rtl="0" fontAlgn="base">
        <a:spcBef>
          <a:spcPct val="0"/>
        </a:spcBef>
        <a:spcAft>
          <a:spcPct val="0"/>
        </a:spcAft>
        <a:defRPr sz="4800">
          <a:solidFill>
            <a:schemeClr val="tx1"/>
          </a:solidFill>
          <a:latin typeface="+mn-lt"/>
          <a:ea typeface="+mn-ea"/>
          <a:sym typeface="Gill Sans" charset="0"/>
        </a:defRPr>
      </a:lvl6pPr>
      <a:lvl7pPr marL="914400" algn="ctr" rtl="0" fontAlgn="base">
        <a:spcBef>
          <a:spcPct val="0"/>
        </a:spcBef>
        <a:spcAft>
          <a:spcPct val="0"/>
        </a:spcAft>
        <a:defRPr sz="4800">
          <a:solidFill>
            <a:schemeClr val="tx1"/>
          </a:solidFill>
          <a:latin typeface="+mn-lt"/>
          <a:ea typeface="+mn-ea"/>
          <a:sym typeface="Gill Sans" charset="0"/>
        </a:defRPr>
      </a:lvl7pPr>
      <a:lvl8pPr marL="1371600" algn="ctr" rtl="0" fontAlgn="base">
        <a:spcBef>
          <a:spcPct val="0"/>
        </a:spcBef>
        <a:spcAft>
          <a:spcPct val="0"/>
        </a:spcAft>
        <a:defRPr sz="4800">
          <a:solidFill>
            <a:schemeClr val="tx1"/>
          </a:solidFill>
          <a:latin typeface="+mn-lt"/>
          <a:ea typeface="+mn-ea"/>
          <a:sym typeface="Gill Sans" charset="0"/>
        </a:defRPr>
      </a:lvl8pPr>
      <a:lvl9pPr marL="1828800" algn="ctr" rtl="0" fontAlgn="base">
        <a:spcBef>
          <a:spcPct val="0"/>
        </a:spcBef>
        <a:spcAft>
          <a:spcPct val="0"/>
        </a:spcAft>
        <a:defRPr sz="48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1739900" y="1778000"/>
            <a:ext cx="20904200" cy="1014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1066800" indent="-800100" algn="l" rtl="0" eaLnBrk="0" fontAlgn="base" hangingPunct="0">
        <a:spcBef>
          <a:spcPts val="73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1pPr>
      <a:lvl2pPr marL="1511300" indent="-800100" algn="l" rtl="0" eaLnBrk="0" fontAlgn="base" hangingPunct="0">
        <a:spcBef>
          <a:spcPts val="73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2pPr>
      <a:lvl3pPr marL="1955800" indent="-800100" algn="l" rtl="0" eaLnBrk="0" fontAlgn="base" hangingPunct="0">
        <a:spcBef>
          <a:spcPts val="73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3pPr>
      <a:lvl4pPr marL="2400300" indent="-800100" algn="l" rtl="0" eaLnBrk="0" fontAlgn="base" hangingPunct="0">
        <a:spcBef>
          <a:spcPts val="73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4pPr>
      <a:lvl5pPr marL="2844800" indent="-800100" algn="l" rtl="0" eaLnBrk="0" fontAlgn="base" hangingPunct="0">
        <a:spcBef>
          <a:spcPts val="73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5pPr>
      <a:lvl6pPr marL="3302000" indent="-800100" algn="l" rtl="0" fontAlgn="base">
        <a:spcBef>
          <a:spcPts val="7300"/>
        </a:spcBef>
        <a:spcAft>
          <a:spcPct val="0"/>
        </a:spcAft>
        <a:buSzPct val="171000"/>
        <a:buFont typeface="Gill Sans" charset="0"/>
        <a:buChar char="•"/>
        <a:defRPr sz="5600">
          <a:solidFill>
            <a:schemeClr val="tx1"/>
          </a:solidFill>
          <a:latin typeface="+mn-lt"/>
          <a:ea typeface="+mn-ea"/>
          <a:sym typeface="Gill Sans" charset="0"/>
        </a:defRPr>
      </a:lvl6pPr>
      <a:lvl7pPr marL="3759200" indent="-800100" algn="l" rtl="0" fontAlgn="base">
        <a:spcBef>
          <a:spcPts val="7300"/>
        </a:spcBef>
        <a:spcAft>
          <a:spcPct val="0"/>
        </a:spcAft>
        <a:buSzPct val="171000"/>
        <a:buFont typeface="Gill Sans" charset="0"/>
        <a:buChar char="•"/>
        <a:defRPr sz="5600">
          <a:solidFill>
            <a:schemeClr val="tx1"/>
          </a:solidFill>
          <a:latin typeface="+mn-lt"/>
          <a:ea typeface="+mn-ea"/>
          <a:sym typeface="Gill Sans" charset="0"/>
        </a:defRPr>
      </a:lvl7pPr>
      <a:lvl8pPr marL="4216400" indent="-800100" algn="l" rtl="0" fontAlgn="base">
        <a:spcBef>
          <a:spcPts val="7300"/>
        </a:spcBef>
        <a:spcAft>
          <a:spcPct val="0"/>
        </a:spcAft>
        <a:buSzPct val="171000"/>
        <a:buFont typeface="Gill Sans" charset="0"/>
        <a:buChar char="•"/>
        <a:defRPr sz="5600">
          <a:solidFill>
            <a:schemeClr val="tx1"/>
          </a:solidFill>
          <a:latin typeface="+mn-lt"/>
          <a:ea typeface="+mn-ea"/>
          <a:sym typeface="Gill Sans" charset="0"/>
        </a:defRPr>
      </a:lvl8pPr>
      <a:lvl9pPr marL="4673600" indent="-800100" algn="l" rtl="0" fontAlgn="base">
        <a:spcBef>
          <a:spcPts val="7300"/>
        </a:spcBef>
        <a:spcAft>
          <a:spcPct val="0"/>
        </a:spcAft>
        <a:buSzPct val="171000"/>
        <a:buFont typeface="Gill Sans" charset="0"/>
        <a:buChar char="•"/>
        <a:defRPr sz="56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1739900" y="10363200"/>
            <a:ext cx="209042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Tree>
  </p:cSld>
  <p:clrMap bg1="dk2" tx1="lt1" bg2="dk1"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342900" indent="-3429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1pPr>
      <a:lvl2pPr marL="742950" indent="-28575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2pPr>
      <a:lvl3pPr marL="11430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3pPr>
      <a:lvl4pPr marL="16002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4pPr>
      <a:lvl5pPr marL="20574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5pPr>
      <a:lvl6pPr marL="457200" algn="ctr" rtl="0" fontAlgn="base">
        <a:spcBef>
          <a:spcPct val="0"/>
        </a:spcBef>
        <a:spcAft>
          <a:spcPct val="0"/>
        </a:spcAft>
        <a:defRPr sz="4800">
          <a:solidFill>
            <a:schemeClr val="tx1"/>
          </a:solidFill>
          <a:latin typeface="+mn-lt"/>
          <a:ea typeface="+mn-ea"/>
          <a:sym typeface="Gill Sans" charset="0"/>
        </a:defRPr>
      </a:lvl6pPr>
      <a:lvl7pPr marL="914400" algn="ctr" rtl="0" fontAlgn="base">
        <a:spcBef>
          <a:spcPct val="0"/>
        </a:spcBef>
        <a:spcAft>
          <a:spcPct val="0"/>
        </a:spcAft>
        <a:defRPr sz="4800">
          <a:solidFill>
            <a:schemeClr val="tx1"/>
          </a:solidFill>
          <a:latin typeface="+mn-lt"/>
          <a:ea typeface="+mn-ea"/>
          <a:sym typeface="Gill Sans" charset="0"/>
        </a:defRPr>
      </a:lvl7pPr>
      <a:lvl8pPr marL="1371600" algn="ctr" rtl="0" fontAlgn="base">
        <a:spcBef>
          <a:spcPct val="0"/>
        </a:spcBef>
        <a:spcAft>
          <a:spcPct val="0"/>
        </a:spcAft>
        <a:defRPr sz="4800">
          <a:solidFill>
            <a:schemeClr val="tx1"/>
          </a:solidFill>
          <a:latin typeface="+mn-lt"/>
          <a:ea typeface="+mn-ea"/>
          <a:sym typeface="Gill Sans" charset="0"/>
        </a:defRPr>
      </a:lvl8pPr>
      <a:lvl9pPr marL="1828800" algn="ctr" rtl="0" fontAlgn="base">
        <a:spcBef>
          <a:spcPct val="0"/>
        </a:spcBef>
        <a:spcAft>
          <a:spcPct val="0"/>
        </a:spcAft>
        <a:defRPr sz="48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1739900" y="10363200"/>
            <a:ext cx="209042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342900" indent="-3429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1pPr>
      <a:lvl2pPr marL="742950" indent="-28575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2pPr>
      <a:lvl3pPr marL="11430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3pPr>
      <a:lvl4pPr marL="16002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4pPr>
      <a:lvl5pPr marL="2057400" indent="-228600" algn="ctr" rtl="0" eaLnBrk="0" fontAlgn="base" hangingPunct="0">
        <a:spcBef>
          <a:spcPct val="0"/>
        </a:spcBef>
        <a:spcAft>
          <a:spcPct val="0"/>
        </a:spcAft>
        <a:buChar char="»"/>
        <a:defRPr sz="4800">
          <a:solidFill>
            <a:schemeClr val="tx1"/>
          </a:solidFill>
          <a:latin typeface="+mn-lt"/>
          <a:ea typeface="+mn-ea"/>
          <a:cs typeface="华文细黑" charset="0"/>
          <a:sym typeface="Gill Sans" pitchFamily="64" charset="0"/>
        </a:defRPr>
      </a:lvl5pPr>
      <a:lvl6pPr marL="457200" algn="ctr" rtl="0" fontAlgn="base">
        <a:spcBef>
          <a:spcPct val="0"/>
        </a:spcBef>
        <a:spcAft>
          <a:spcPct val="0"/>
        </a:spcAft>
        <a:defRPr sz="4800">
          <a:solidFill>
            <a:schemeClr val="tx1"/>
          </a:solidFill>
          <a:latin typeface="+mn-lt"/>
          <a:ea typeface="+mn-ea"/>
          <a:sym typeface="Gill Sans" charset="0"/>
        </a:defRPr>
      </a:lvl6pPr>
      <a:lvl7pPr marL="914400" algn="ctr" rtl="0" fontAlgn="base">
        <a:spcBef>
          <a:spcPct val="0"/>
        </a:spcBef>
        <a:spcAft>
          <a:spcPct val="0"/>
        </a:spcAft>
        <a:defRPr sz="4800">
          <a:solidFill>
            <a:schemeClr val="tx1"/>
          </a:solidFill>
          <a:latin typeface="+mn-lt"/>
          <a:ea typeface="+mn-ea"/>
          <a:sym typeface="Gill Sans" charset="0"/>
        </a:defRPr>
      </a:lvl7pPr>
      <a:lvl8pPr marL="1371600" algn="ctr" rtl="0" fontAlgn="base">
        <a:spcBef>
          <a:spcPct val="0"/>
        </a:spcBef>
        <a:spcAft>
          <a:spcPct val="0"/>
        </a:spcAft>
        <a:defRPr sz="4800">
          <a:solidFill>
            <a:schemeClr val="tx1"/>
          </a:solidFill>
          <a:latin typeface="+mn-lt"/>
          <a:ea typeface="+mn-ea"/>
          <a:sym typeface="Gill Sans" charset="0"/>
        </a:defRPr>
      </a:lvl8pPr>
      <a:lvl9pPr marL="1828800" algn="ctr" rtl="0" fontAlgn="base">
        <a:spcBef>
          <a:spcPct val="0"/>
        </a:spcBef>
        <a:spcAft>
          <a:spcPct val="0"/>
        </a:spcAft>
        <a:defRPr sz="48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1739900" y="2146300"/>
            <a:ext cx="125476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zh-CN" smtClean="0">
                <a:sym typeface="Gill Sans" pitchFamily="64" charset="0"/>
              </a:rPr>
              <a:t>Click to edit Master title style</a:t>
            </a:r>
          </a:p>
        </p:txBody>
      </p:sp>
      <p:sp>
        <p:nvSpPr>
          <p:cNvPr id="6147" name="Rectangle 2"/>
          <p:cNvSpPr>
            <a:spLocks noGrp="1" noChangeArrowheads="1"/>
          </p:cNvSpPr>
          <p:nvPr>
            <p:ph type="body" idx="1"/>
          </p:nvPr>
        </p:nvSpPr>
        <p:spPr bwMode="auto">
          <a:xfrm>
            <a:off x="1739900" y="6896100"/>
            <a:ext cx="125476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9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9600">
          <a:solidFill>
            <a:schemeClr val="tx1"/>
          </a:solidFill>
          <a:latin typeface="Gill Sans" charset="0"/>
          <a:ea typeface="华文细黑" charset="-122"/>
          <a:sym typeface="Gill Sans" charset="0"/>
        </a:defRPr>
      </a:lvl6pPr>
      <a:lvl7pPr marL="914400" algn="ctr" rtl="0" fontAlgn="base">
        <a:spcBef>
          <a:spcPct val="0"/>
        </a:spcBef>
        <a:spcAft>
          <a:spcPct val="0"/>
        </a:spcAft>
        <a:defRPr sz="9600">
          <a:solidFill>
            <a:schemeClr val="tx1"/>
          </a:solidFill>
          <a:latin typeface="Gill Sans" charset="0"/>
          <a:ea typeface="华文细黑" charset="-122"/>
          <a:sym typeface="Gill Sans" charset="0"/>
        </a:defRPr>
      </a:lvl7pPr>
      <a:lvl8pPr marL="1371600" algn="ctr" rtl="0" fontAlgn="base">
        <a:spcBef>
          <a:spcPct val="0"/>
        </a:spcBef>
        <a:spcAft>
          <a:spcPct val="0"/>
        </a:spcAft>
        <a:defRPr sz="9600">
          <a:solidFill>
            <a:schemeClr val="tx1"/>
          </a:solidFill>
          <a:latin typeface="Gill Sans" charset="0"/>
          <a:ea typeface="华文细黑" charset="-122"/>
          <a:sym typeface="Gill Sans" charset="0"/>
        </a:defRPr>
      </a:lvl8pPr>
      <a:lvl9pPr marL="1828800" algn="ctr" rtl="0" fontAlgn="base">
        <a:spcBef>
          <a:spcPct val="0"/>
        </a:spcBef>
        <a:spcAft>
          <a:spcPct val="0"/>
        </a:spcAft>
        <a:defRPr sz="9600">
          <a:solidFill>
            <a:schemeClr val="tx1"/>
          </a:solidFill>
          <a:latin typeface="Gill Sans" charset="0"/>
          <a:ea typeface="华文细黑" charset="-122"/>
          <a:sym typeface="Gill Sans" charset="0"/>
        </a:defRPr>
      </a:lvl9pPr>
    </p:titleStyle>
    <p:bodyStyle>
      <a:lvl1pPr marL="342900" indent="-3429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1pPr>
      <a:lvl2pPr marL="742950" indent="-28575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2pPr>
      <a:lvl3pPr marL="1143000" indent="-2286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3pPr>
      <a:lvl4pPr marL="1600200" indent="-2286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4pPr>
      <a:lvl5pPr marL="2057400" indent="-2286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5pPr>
      <a:lvl6pPr marL="457200" algn="ctr" rtl="0" fontAlgn="base">
        <a:spcBef>
          <a:spcPct val="0"/>
        </a:spcBef>
        <a:spcAft>
          <a:spcPct val="0"/>
        </a:spcAft>
        <a:defRPr sz="4600">
          <a:solidFill>
            <a:schemeClr val="tx1"/>
          </a:solidFill>
          <a:latin typeface="+mn-lt"/>
          <a:ea typeface="+mn-ea"/>
          <a:sym typeface="Gill Sans" charset="0"/>
        </a:defRPr>
      </a:lvl6pPr>
      <a:lvl7pPr marL="914400" algn="ctr" rtl="0" fontAlgn="base">
        <a:spcBef>
          <a:spcPct val="0"/>
        </a:spcBef>
        <a:spcAft>
          <a:spcPct val="0"/>
        </a:spcAft>
        <a:defRPr sz="4600">
          <a:solidFill>
            <a:schemeClr val="tx1"/>
          </a:solidFill>
          <a:latin typeface="+mn-lt"/>
          <a:ea typeface="+mn-ea"/>
          <a:sym typeface="Gill Sans" charset="0"/>
        </a:defRPr>
      </a:lvl7pPr>
      <a:lvl8pPr marL="1371600" algn="ctr" rtl="0" fontAlgn="base">
        <a:spcBef>
          <a:spcPct val="0"/>
        </a:spcBef>
        <a:spcAft>
          <a:spcPct val="0"/>
        </a:spcAft>
        <a:defRPr sz="4600">
          <a:solidFill>
            <a:schemeClr val="tx1"/>
          </a:solidFill>
          <a:latin typeface="+mn-lt"/>
          <a:ea typeface="+mn-ea"/>
          <a:sym typeface="Gill Sans" charset="0"/>
        </a:defRPr>
      </a:lvl8pPr>
      <a:lvl9pPr marL="1828800" algn="ctr" rtl="0" fontAlgn="base">
        <a:spcBef>
          <a:spcPct val="0"/>
        </a:spcBef>
        <a:spcAft>
          <a:spcPct val="0"/>
        </a:spcAft>
        <a:defRPr sz="46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1739900" y="2146300"/>
            <a:ext cx="125476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zh-CN" smtClean="0">
                <a:sym typeface="Gill Sans" pitchFamily="64" charset="0"/>
              </a:rPr>
              <a:t>Click to edit Master title style</a:t>
            </a:r>
          </a:p>
        </p:txBody>
      </p:sp>
      <p:sp>
        <p:nvSpPr>
          <p:cNvPr id="7171" name="Rectangle 2"/>
          <p:cNvSpPr>
            <a:spLocks noGrp="1" noChangeArrowheads="1"/>
          </p:cNvSpPr>
          <p:nvPr>
            <p:ph type="body" idx="1"/>
          </p:nvPr>
        </p:nvSpPr>
        <p:spPr bwMode="auto">
          <a:xfrm>
            <a:off x="1739900" y="6896100"/>
            <a:ext cx="125476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zh-CN" smtClean="0">
                <a:sym typeface="Gill Sans" pitchFamily="64" charset="0"/>
              </a:rPr>
              <a:t>Click to edit Master text styles</a:t>
            </a:r>
          </a:p>
          <a:p>
            <a:pPr lvl="1"/>
            <a:r>
              <a:rPr lang="en-US" altLang="zh-CN" smtClean="0">
                <a:sym typeface="Gill Sans" pitchFamily="64" charset="0"/>
              </a:rPr>
              <a:t>Second level</a:t>
            </a:r>
          </a:p>
          <a:p>
            <a:pPr lvl="2"/>
            <a:r>
              <a:rPr lang="en-US" altLang="zh-CN" smtClean="0">
                <a:sym typeface="Gill Sans" pitchFamily="64" charset="0"/>
              </a:rPr>
              <a:t>Third level</a:t>
            </a:r>
          </a:p>
          <a:p>
            <a:pPr lvl="3"/>
            <a:r>
              <a:rPr lang="en-US" altLang="zh-CN" smtClean="0">
                <a:sym typeface="Gill Sans" pitchFamily="64" charset="0"/>
              </a:rPr>
              <a:t>Fourth level</a:t>
            </a:r>
          </a:p>
          <a:p>
            <a:pPr lvl="4"/>
            <a:r>
              <a:rPr lang="en-US" altLang="zh-CN" smtClean="0">
                <a:sym typeface="Gill Sans" pitchFamily="64" charset="0"/>
              </a:rPr>
              <a:t>Fifth level</a:t>
            </a:r>
          </a:p>
        </p:txBody>
      </p:sp>
    </p:spTree>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9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9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9600">
          <a:solidFill>
            <a:schemeClr val="tx1"/>
          </a:solidFill>
          <a:latin typeface="Gill Sans" charset="0"/>
          <a:ea typeface="华文细黑" charset="-122"/>
          <a:sym typeface="Gill Sans" charset="0"/>
        </a:defRPr>
      </a:lvl6pPr>
      <a:lvl7pPr marL="914400" algn="ctr" rtl="0" fontAlgn="base">
        <a:spcBef>
          <a:spcPct val="0"/>
        </a:spcBef>
        <a:spcAft>
          <a:spcPct val="0"/>
        </a:spcAft>
        <a:defRPr sz="9600">
          <a:solidFill>
            <a:schemeClr val="tx1"/>
          </a:solidFill>
          <a:latin typeface="Gill Sans" charset="0"/>
          <a:ea typeface="华文细黑" charset="-122"/>
          <a:sym typeface="Gill Sans" charset="0"/>
        </a:defRPr>
      </a:lvl7pPr>
      <a:lvl8pPr marL="1371600" algn="ctr" rtl="0" fontAlgn="base">
        <a:spcBef>
          <a:spcPct val="0"/>
        </a:spcBef>
        <a:spcAft>
          <a:spcPct val="0"/>
        </a:spcAft>
        <a:defRPr sz="9600">
          <a:solidFill>
            <a:schemeClr val="tx1"/>
          </a:solidFill>
          <a:latin typeface="Gill Sans" charset="0"/>
          <a:ea typeface="华文细黑" charset="-122"/>
          <a:sym typeface="Gill Sans" charset="0"/>
        </a:defRPr>
      </a:lvl8pPr>
      <a:lvl9pPr marL="1828800" algn="ctr" rtl="0" fontAlgn="base">
        <a:spcBef>
          <a:spcPct val="0"/>
        </a:spcBef>
        <a:spcAft>
          <a:spcPct val="0"/>
        </a:spcAft>
        <a:defRPr sz="9600">
          <a:solidFill>
            <a:schemeClr val="tx1"/>
          </a:solidFill>
          <a:latin typeface="Gill Sans" charset="0"/>
          <a:ea typeface="华文细黑" charset="-122"/>
          <a:sym typeface="Gill Sans" charset="0"/>
        </a:defRPr>
      </a:lvl9pPr>
    </p:titleStyle>
    <p:bodyStyle>
      <a:lvl1pPr marL="342900" indent="-3429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1pPr>
      <a:lvl2pPr marL="742950" indent="-28575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2pPr>
      <a:lvl3pPr marL="1143000" indent="-2286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3pPr>
      <a:lvl4pPr marL="1600200" indent="-2286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4pPr>
      <a:lvl5pPr marL="2057400" indent="-228600" algn="ctr" rtl="0" eaLnBrk="0" fontAlgn="base" hangingPunct="0">
        <a:spcBef>
          <a:spcPct val="0"/>
        </a:spcBef>
        <a:spcAft>
          <a:spcPct val="0"/>
        </a:spcAft>
        <a:buChar char="»"/>
        <a:defRPr sz="4600">
          <a:solidFill>
            <a:schemeClr val="tx1"/>
          </a:solidFill>
          <a:latin typeface="+mn-lt"/>
          <a:ea typeface="+mn-ea"/>
          <a:cs typeface="华文细黑" charset="0"/>
          <a:sym typeface="Gill Sans" pitchFamily="64" charset="0"/>
        </a:defRPr>
      </a:lvl5pPr>
      <a:lvl6pPr marL="457200" algn="ctr" rtl="0" fontAlgn="base">
        <a:spcBef>
          <a:spcPct val="0"/>
        </a:spcBef>
        <a:spcAft>
          <a:spcPct val="0"/>
        </a:spcAft>
        <a:defRPr sz="4600">
          <a:solidFill>
            <a:schemeClr val="tx1"/>
          </a:solidFill>
          <a:latin typeface="+mn-lt"/>
          <a:ea typeface="+mn-ea"/>
          <a:sym typeface="Gill Sans" charset="0"/>
        </a:defRPr>
      </a:lvl6pPr>
      <a:lvl7pPr marL="914400" algn="ctr" rtl="0" fontAlgn="base">
        <a:spcBef>
          <a:spcPct val="0"/>
        </a:spcBef>
        <a:spcAft>
          <a:spcPct val="0"/>
        </a:spcAft>
        <a:defRPr sz="4600">
          <a:solidFill>
            <a:schemeClr val="tx1"/>
          </a:solidFill>
          <a:latin typeface="+mn-lt"/>
          <a:ea typeface="+mn-ea"/>
          <a:sym typeface="Gill Sans" charset="0"/>
        </a:defRPr>
      </a:lvl7pPr>
      <a:lvl8pPr marL="1371600" algn="ctr" rtl="0" fontAlgn="base">
        <a:spcBef>
          <a:spcPct val="0"/>
        </a:spcBef>
        <a:spcAft>
          <a:spcPct val="0"/>
        </a:spcAft>
        <a:defRPr sz="4600">
          <a:solidFill>
            <a:schemeClr val="tx1"/>
          </a:solidFill>
          <a:latin typeface="+mn-lt"/>
          <a:ea typeface="+mn-ea"/>
          <a:sym typeface="Gill Sans" charset="0"/>
        </a:defRPr>
      </a:lvl8pPr>
      <a:lvl9pPr marL="1828800" algn="ctr" rtl="0" fontAlgn="base">
        <a:spcBef>
          <a:spcPct val="0"/>
        </a:spcBef>
        <a:spcAft>
          <a:spcPct val="0"/>
        </a:spcAft>
        <a:defRPr sz="46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2489200" y="355600"/>
            <a:ext cx="194056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zh-CN" smtClean="0">
                <a:sym typeface="Gill Sans" pitchFamily="64" charset="0"/>
              </a:rPr>
              <a:t>Click to edit Master title style</a:t>
            </a:r>
          </a:p>
        </p:txBody>
      </p:sp>
    </p:spTree>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11176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1pPr>
      <a:lvl2pPr marL="15621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2pPr>
      <a:lvl3pPr marL="20066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3pPr>
      <a:lvl4pPr marL="24511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4pPr>
      <a:lvl5pPr marL="28956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5pPr>
      <a:lvl6pPr marL="33528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6pPr>
      <a:lvl7pPr marL="38100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7pPr>
      <a:lvl8pPr marL="42672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8pPr>
      <a:lvl9pPr marL="47244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11600">
          <a:solidFill>
            <a:schemeClr val="tx1"/>
          </a:solidFill>
          <a:latin typeface="+mj-lt"/>
          <a:ea typeface="+mj-ea"/>
          <a:cs typeface="华文细黑" charset="0"/>
          <a:sym typeface="Gill Sans" pitchFamily="64" charset="0"/>
        </a:defRPr>
      </a:lvl1pPr>
      <a:lvl2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2pPr>
      <a:lvl3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3pPr>
      <a:lvl4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4pPr>
      <a:lvl5pPr algn="ctr" rtl="0" eaLnBrk="0" fontAlgn="base" hangingPunct="0">
        <a:spcBef>
          <a:spcPct val="0"/>
        </a:spcBef>
        <a:spcAft>
          <a:spcPct val="0"/>
        </a:spcAft>
        <a:defRPr sz="11600">
          <a:solidFill>
            <a:schemeClr val="tx1"/>
          </a:solidFill>
          <a:latin typeface="Gill Sans" charset="0"/>
          <a:ea typeface="华文细黑" charset="-122"/>
          <a:cs typeface="华文细黑" charset="0"/>
          <a:sym typeface="Gill Sans" pitchFamily="64" charset="0"/>
        </a:defRPr>
      </a:lvl5pPr>
      <a:lvl6pPr marL="457200" algn="ctr" rtl="0" fontAlgn="base">
        <a:spcBef>
          <a:spcPct val="0"/>
        </a:spcBef>
        <a:spcAft>
          <a:spcPct val="0"/>
        </a:spcAft>
        <a:defRPr sz="11600">
          <a:solidFill>
            <a:schemeClr val="tx1"/>
          </a:solidFill>
          <a:latin typeface="Gill Sans" charset="0"/>
          <a:ea typeface="华文细黑" charset="-122"/>
          <a:sym typeface="Gill Sans" charset="0"/>
        </a:defRPr>
      </a:lvl6pPr>
      <a:lvl7pPr marL="914400" algn="ctr" rtl="0" fontAlgn="base">
        <a:spcBef>
          <a:spcPct val="0"/>
        </a:spcBef>
        <a:spcAft>
          <a:spcPct val="0"/>
        </a:spcAft>
        <a:defRPr sz="11600">
          <a:solidFill>
            <a:schemeClr val="tx1"/>
          </a:solidFill>
          <a:latin typeface="Gill Sans" charset="0"/>
          <a:ea typeface="华文细黑" charset="-122"/>
          <a:sym typeface="Gill Sans" charset="0"/>
        </a:defRPr>
      </a:lvl7pPr>
      <a:lvl8pPr marL="1371600" algn="ctr" rtl="0" fontAlgn="base">
        <a:spcBef>
          <a:spcPct val="0"/>
        </a:spcBef>
        <a:spcAft>
          <a:spcPct val="0"/>
        </a:spcAft>
        <a:defRPr sz="11600">
          <a:solidFill>
            <a:schemeClr val="tx1"/>
          </a:solidFill>
          <a:latin typeface="Gill Sans" charset="0"/>
          <a:ea typeface="华文细黑" charset="-122"/>
          <a:sym typeface="Gill Sans" charset="0"/>
        </a:defRPr>
      </a:lvl8pPr>
      <a:lvl9pPr marL="1828800" algn="ctr" rtl="0" fontAlgn="base">
        <a:spcBef>
          <a:spcPct val="0"/>
        </a:spcBef>
        <a:spcAft>
          <a:spcPct val="0"/>
        </a:spcAft>
        <a:defRPr sz="11600">
          <a:solidFill>
            <a:schemeClr val="tx1"/>
          </a:solidFill>
          <a:latin typeface="Gill Sans" charset="0"/>
          <a:ea typeface="华文细黑" charset="-122"/>
          <a:sym typeface="Gill Sans" charset="0"/>
        </a:defRPr>
      </a:lvl9pPr>
    </p:titleStyle>
    <p:bodyStyle>
      <a:lvl1pPr marL="11176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1pPr>
      <a:lvl2pPr marL="15621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2pPr>
      <a:lvl3pPr marL="20066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3pPr>
      <a:lvl4pPr marL="24511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4pPr>
      <a:lvl5pPr marL="2895600" indent="-800100" algn="l" rtl="0" eaLnBrk="0" fontAlgn="base" hangingPunct="0">
        <a:spcBef>
          <a:spcPts val="5200"/>
        </a:spcBef>
        <a:spcAft>
          <a:spcPct val="0"/>
        </a:spcAft>
        <a:buSzPct val="171000"/>
        <a:buFont typeface="Gill Sans" pitchFamily="64" charset="0"/>
        <a:buChar char="•"/>
        <a:defRPr sz="5600">
          <a:solidFill>
            <a:schemeClr val="tx1"/>
          </a:solidFill>
          <a:latin typeface="+mn-lt"/>
          <a:ea typeface="+mn-ea"/>
          <a:cs typeface="华文细黑" charset="0"/>
          <a:sym typeface="Gill Sans" pitchFamily="64" charset="0"/>
        </a:defRPr>
      </a:lvl5pPr>
      <a:lvl6pPr marL="33528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6pPr>
      <a:lvl7pPr marL="38100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7pPr>
      <a:lvl8pPr marL="42672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8pPr>
      <a:lvl9pPr marL="4724400" indent="-800100" algn="l" rtl="0" fontAlgn="base">
        <a:spcBef>
          <a:spcPts val="5200"/>
        </a:spcBef>
        <a:spcAft>
          <a:spcPct val="0"/>
        </a:spcAft>
        <a:buSzPct val="171000"/>
        <a:buFont typeface="Gill Sans" charset="0"/>
        <a:buChar char="•"/>
        <a:defRPr sz="5600">
          <a:solidFill>
            <a:schemeClr val="tx1"/>
          </a:solidFill>
          <a:latin typeface="+mn-lt"/>
          <a:ea typeface="+mn-ea"/>
          <a:sym typeface="Gill Sans"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1.jpg"/><Relationship Id="rId4" Type="http://schemas.openxmlformats.org/officeDocument/2006/relationships/diagramLayout" Target="../diagrams/layout4.xml"/><Relationship Id="rId9"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13.jpg"/><Relationship Id="rId4" Type="http://schemas.openxmlformats.org/officeDocument/2006/relationships/diagramData" Target="../diagrams/data6.xml"/><Relationship Id="rId9"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jp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8.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8.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jpg"/><Relationship Id="rId7" Type="http://schemas.openxmlformats.org/officeDocument/2006/relationships/diagramColors" Target="../diagrams/colors1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image" Target="../media/image21.jpg"/><Relationship Id="rId5" Type="http://schemas.openxmlformats.org/officeDocument/2006/relationships/diagramLayout" Target="../diagrams/layout12.xml"/><Relationship Id="rId10" Type="http://schemas.openxmlformats.org/officeDocument/2006/relationships/image" Target="../media/image20.jpg"/><Relationship Id="rId4" Type="http://schemas.openxmlformats.org/officeDocument/2006/relationships/diagramData" Target="../diagrams/data12.xml"/><Relationship Id="rId9" Type="http://schemas.openxmlformats.org/officeDocument/2006/relationships/image" Target="../media/image19.jpg"/></Relationships>
</file>

<file path=ppt/slides/_rels/slide26.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jpg"/><Relationship Id="rId7" Type="http://schemas.openxmlformats.org/officeDocument/2006/relationships/diagramColors" Target="../diagrams/colors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jpg"/><Relationship Id="rId7" Type="http://schemas.openxmlformats.org/officeDocument/2006/relationships/diagramColors" Target="../diagrams/colors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8.jpg"/><Relationship Id="rId5" Type="http://schemas.openxmlformats.org/officeDocument/2006/relationships/diagramQuickStyle" Target="../diagrams/quickStyle3.xml"/><Relationship Id="rId10" Type="http://schemas.openxmlformats.org/officeDocument/2006/relationships/image" Target="../media/image7.jpg"/><Relationship Id="rId4" Type="http://schemas.openxmlformats.org/officeDocument/2006/relationships/diagramLayout" Target="../diagrams/layout3.xml"/><Relationship Id="rId9"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235" y="17240"/>
            <a:ext cx="24384000" cy="1371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5"/>
          <p:cNvSpPr txBox="1">
            <a:spLocks noChangeArrowheads="1"/>
          </p:cNvSpPr>
          <p:nvPr/>
        </p:nvSpPr>
        <p:spPr bwMode="auto">
          <a:xfrm>
            <a:off x="3530946" y="5537672"/>
            <a:ext cx="1735057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r>
              <a:rPr lang="zh-CN" altLang="en-US" sz="9600" dirty="0">
                <a:latin typeface="微软雅黑" panose="020B0503020204020204" pitchFamily="34" charset="-122"/>
                <a:ea typeface="微软雅黑" panose="020B0503020204020204" pitchFamily="34" charset="-122"/>
              </a:rPr>
              <a:t>马</a:t>
            </a:r>
            <a:r>
              <a:rPr lang="zh-CN" altLang="en-US" sz="9600" dirty="0" smtClean="0">
                <a:latin typeface="微软雅黑" panose="020B0503020204020204" pitchFamily="34" charset="-122"/>
                <a:ea typeface="微软雅黑" panose="020B0503020204020204" pitchFamily="34" charset="-122"/>
              </a:rPr>
              <a:t>山溯源管理系统</a:t>
            </a:r>
            <a:endParaRPr lang="en-US" altLang="zh-CN" sz="9600" dirty="0">
              <a:latin typeface="微软雅黑" panose="020B0503020204020204" pitchFamily="34" charset="-122"/>
              <a:ea typeface="微软雅黑" panose="020B0503020204020204" pitchFamily="34" charset="-122"/>
            </a:endParaRPr>
          </a:p>
          <a:p>
            <a:pPr eaLnBrk="1" hangingPunct="1"/>
            <a:r>
              <a:rPr lang="zh-CN" altLang="en-US" sz="7200" dirty="0" smtClean="0">
                <a:latin typeface="微软雅黑" panose="020B0503020204020204" pitchFamily="34" charset="-122"/>
                <a:ea typeface="微软雅黑" panose="020B0503020204020204" pitchFamily="34" charset="-122"/>
              </a:rPr>
              <a:t>系统介绍</a:t>
            </a:r>
            <a:endParaRPr lang="en-US" altLang="zh-CN" sz="7200" dirty="0" smtClean="0">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7088544" y="10674424"/>
            <a:ext cx="345638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algn="l" eaLnBrk="1" hangingPunct="1"/>
            <a:r>
              <a:rPr lang="zh-CN" altLang="en-US" sz="4000" dirty="0" smtClean="0">
                <a:latin typeface="微软雅黑" panose="020B0503020204020204" pitchFamily="34" charset="-122"/>
                <a:ea typeface="微软雅黑" panose="020B0503020204020204" pitchFamily="34" charset="-122"/>
              </a:rPr>
              <a:t>李彬彬</a:t>
            </a:r>
            <a:endParaRPr lang="en-US" altLang="zh-CN" sz="4000" dirty="0" smtClean="0">
              <a:latin typeface="微软雅黑" panose="020B0503020204020204" pitchFamily="34" charset="-122"/>
              <a:ea typeface="微软雅黑" panose="020B0503020204020204" pitchFamily="34" charset="-122"/>
            </a:endParaRPr>
          </a:p>
          <a:p>
            <a:pPr algn="l" eaLnBrk="1" hangingPunct="1"/>
            <a:r>
              <a:rPr lang="en-US" altLang="zh-CN" sz="4000" dirty="0" smtClean="0">
                <a:latin typeface="微软雅黑" panose="020B0503020204020204" pitchFamily="34" charset="-122"/>
                <a:ea typeface="微软雅黑" panose="020B0503020204020204" pitchFamily="34" charset="-122"/>
              </a:rPr>
              <a:t>2018</a:t>
            </a:r>
            <a:r>
              <a:rPr lang="zh-CN" altLang="en-US" sz="4000" dirty="0" smtClean="0">
                <a:latin typeface="微软雅黑" panose="020B0503020204020204" pitchFamily="34" charset="-122"/>
                <a:ea typeface="微软雅黑" panose="020B0503020204020204" pitchFamily="34" charset="-122"/>
              </a:rPr>
              <a:t>年</a:t>
            </a:r>
            <a:r>
              <a:rPr lang="en-US" altLang="zh-CN" sz="4000" dirty="0" smtClean="0">
                <a:latin typeface="微软雅黑" panose="020B0503020204020204" pitchFamily="34" charset="-122"/>
                <a:ea typeface="微软雅黑" panose="020B0503020204020204" pitchFamily="34" charset="-122"/>
              </a:rPr>
              <a:t>01</a:t>
            </a:r>
            <a:r>
              <a:rPr lang="zh-CN" altLang="en-US" sz="4000" dirty="0" smtClean="0">
                <a:latin typeface="微软雅黑" panose="020B0503020204020204" pitchFamily="34" charset="-122"/>
                <a:ea typeface="微软雅黑" panose="020B0503020204020204" pitchFamily="34" charset="-122"/>
              </a:rPr>
              <a:t>月</a:t>
            </a:r>
            <a:endParaRPr lang="en-US" alt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7784" y="1817440"/>
            <a:ext cx="3539029" cy="3539029"/>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3" name="TextBox 27"/>
          <p:cNvSpPr txBox="1">
            <a:spLocks noChangeArrowheads="1"/>
          </p:cNvSpPr>
          <p:nvPr/>
        </p:nvSpPr>
        <p:spPr bwMode="auto">
          <a:xfrm>
            <a:off x="238672" y="161256"/>
            <a:ext cx="23762640" cy="171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a:solidFill>
                  <a:prstClr val="white"/>
                </a:solidFill>
                <a:latin typeface="微软雅黑" panose="020B0503020204020204" pitchFamily="34" charset="-122"/>
                <a:ea typeface="微软雅黑" panose="020B0503020204020204" pitchFamily="34" charset="-122"/>
              </a:rPr>
              <a:t>库存</a:t>
            </a:r>
            <a:r>
              <a:rPr lang="zh-CN" altLang="en-US" sz="6600" dirty="0" smtClean="0">
                <a:solidFill>
                  <a:prstClr val="white"/>
                </a:solidFill>
                <a:latin typeface="微软雅黑" panose="020B0503020204020204" pitchFamily="34" charset="-122"/>
                <a:ea typeface="微软雅黑" panose="020B0503020204020204" pitchFamily="34" charset="-122"/>
              </a:rPr>
              <a:t>管理</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837993490"/>
              </p:ext>
            </p:extLst>
          </p:nvPr>
        </p:nvGraphicFramePr>
        <p:xfrm>
          <a:off x="2326904" y="1817440"/>
          <a:ext cx="18434048" cy="10369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758952" y="7578080"/>
            <a:ext cx="5040560" cy="2677656"/>
          </a:xfrm>
          <a:prstGeom prst="rect">
            <a:avLst/>
          </a:prstGeom>
          <a:noFill/>
        </p:spPr>
        <p:txBody>
          <a:bodyPr wrap="square" rtlCol="0">
            <a:spAutoFit/>
          </a:bodyPr>
          <a:lstStyle/>
          <a:p>
            <a:r>
              <a:rPr lang="en-US" altLang="zh-CN" sz="2800" dirty="0" smtClean="0"/>
              <a:t>1.</a:t>
            </a:r>
            <a:r>
              <a:rPr lang="zh-CN" altLang="en-US" sz="2800" dirty="0" smtClean="0"/>
              <a:t>半成品库存是根据加工设置流程自动生成，如绿茶加工，在绿茶筛选完成后。输入半成品数量，自动入库。无需手动录入，半成品出库后进入成品加工环节</a:t>
            </a:r>
            <a:endParaRPr lang="zh-CN" altLang="en-US" sz="2800" dirty="0"/>
          </a:p>
        </p:txBody>
      </p:sp>
      <p:sp>
        <p:nvSpPr>
          <p:cNvPr id="8" name="TextBox 7"/>
          <p:cNvSpPr txBox="1"/>
          <p:nvPr/>
        </p:nvSpPr>
        <p:spPr>
          <a:xfrm>
            <a:off x="9383688" y="7578080"/>
            <a:ext cx="4680520" cy="1815882"/>
          </a:xfrm>
          <a:prstGeom prst="rect">
            <a:avLst/>
          </a:prstGeom>
          <a:noFill/>
        </p:spPr>
        <p:txBody>
          <a:bodyPr wrap="square" rtlCol="0">
            <a:spAutoFit/>
          </a:bodyPr>
          <a:lstStyle/>
          <a:p>
            <a:r>
              <a:rPr lang="en-US" altLang="zh-CN" sz="2800" dirty="0" smtClean="0"/>
              <a:t>1.</a:t>
            </a:r>
            <a:r>
              <a:rPr lang="zh-CN" altLang="en-US" sz="2800" dirty="0" smtClean="0"/>
              <a:t>成品仓库为已经加工完成的产品。在茶叶加工进入包装工序，包装完成。成品将，自动完成并入库。</a:t>
            </a:r>
            <a:endParaRPr lang="zh-CN" altLang="en-US" sz="2800" dirty="0"/>
          </a:p>
        </p:txBody>
      </p:sp>
      <p:sp>
        <p:nvSpPr>
          <p:cNvPr id="9" name="TextBox 8"/>
          <p:cNvSpPr txBox="1"/>
          <p:nvPr/>
        </p:nvSpPr>
        <p:spPr>
          <a:xfrm>
            <a:off x="15720392" y="7506072"/>
            <a:ext cx="5040560" cy="3108543"/>
          </a:xfrm>
          <a:prstGeom prst="rect">
            <a:avLst/>
          </a:prstGeom>
          <a:noFill/>
        </p:spPr>
        <p:txBody>
          <a:bodyPr wrap="square" rtlCol="0">
            <a:spAutoFit/>
          </a:bodyPr>
          <a:lstStyle/>
          <a:p>
            <a:r>
              <a:rPr lang="en-US" altLang="zh-CN" sz="2800" dirty="0" smtClean="0"/>
              <a:t>1.</a:t>
            </a:r>
            <a:r>
              <a:rPr lang="zh-CN" altLang="en-US" sz="2800" dirty="0" smtClean="0"/>
              <a:t>点击新增按钮，添加产品并为产品设置相应的类型，包材等级等信息</a:t>
            </a:r>
            <a:endParaRPr lang="en-US" altLang="zh-CN" sz="2800" dirty="0" smtClean="0"/>
          </a:p>
          <a:p>
            <a:r>
              <a:rPr lang="en-US" altLang="zh-CN" sz="2800" dirty="0" smtClean="0"/>
              <a:t>2.</a:t>
            </a:r>
            <a:r>
              <a:rPr lang="zh-CN" altLang="en-US" sz="2800" dirty="0" smtClean="0"/>
              <a:t>对不同的产品可通过包材管理列表添加相关包材信息</a:t>
            </a:r>
            <a:endParaRPr lang="en-US" altLang="zh-CN" sz="2800" dirty="0" smtClean="0"/>
          </a:p>
          <a:p>
            <a:r>
              <a:rPr lang="en-US" altLang="zh-CN" sz="2800" dirty="0" smtClean="0"/>
              <a:t>3.</a:t>
            </a:r>
            <a:r>
              <a:rPr lang="zh-CN" altLang="en-US" sz="2800" dirty="0" smtClean="0"/>
              <a:t>可通过产品标签列表为产品添加标签信息</a:t>
            </a:r>
            <a:endParaRPr lang="zh-CN" altLang="en-US" sz="2800" dirty="0"/>
          </a:p>
        </p:txBody>
      </p:sp>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7358" y="3401616"/>
            <a:ext cx="5346210" cy="3425115"/>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7664" y="3429775"/>
            <a:ext cx="5400600" cy="3396956"/>
          </a:xfrm>
          <a:prstGeom prst="rect">
            <a:avLst/>
          </a:prstGeom>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432360" y="3429775"/>
            <a:ext cx="5328592" cy="3411344"/>
          </a:xfrm>
          <a:prstGeom prst="rect">
            <a:avLst/>
          </a:prstGeom>
        </p:spPr>
      </p:pic>
    </p:spTree>
    <p:extLst>
      <p:ext uri="{BB962C8B-B14F-4D97-AF65-F5344CB8AC3E}">
        <p14:creationId xmlns:p14="http://schemas.microsoft.com/office/powerpoint/2010/main" val="9082615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030760" y="4553744"/>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a:solidFill>
                  <a:schemeClr val="tx1"/>
                </a:solidFill>
                <a:effectLst>
                  <a:outerShdw blurRad="50800" dist="38100" dir="2700000" algn="tl" rotWithShape="0">
                    <a:prstClr val="black">
                      <a:alpha val="40000"/>
                    </a:prstClr>
                  </a:outerShdw>
                </a:effectLst>
                <a:latin typeface="Arial" charset="0"/>
                <a:ea typeface="微软雅黑" pitchFamily="34" charset="-122"/>
              </a:rPr>
              <a:t>3</a:t>
            </a:r>
            <a:r>
              <a:rPr lang="en-US" altLang="zh-CN"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客户管理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28681404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52087827"/>
              </p:ext>
            </p:extLst>
          </p:nvPr>
        </p:nvGraphicFramePr>
        <p:xfrm>
          <a:off x="2686944" y="1913844"/>
          <a:ext cx="16921880" cy="11161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a:solidFill>
                  <a:prstClr val="white"/>
                </a:solidFill>
                <a:latin typeface="微软雅黑" panose="020B0503020204020204" pitchFamily="34" charset="-122"/>
                <a:ea typeface="微软雅黑" panose="020B0503020204020204" pitchFamily="34" charset="-122"/>
              </a:rPr>
              <a:t>系统</a:t>
            </a:r>
            <a:r>
              <a:rPr lang="zh-CN" altLang="en-US" sz="6600" dirty="0" smtClean="0">
                <a:solidFill>
                  <a:prstClr val="white"/>
                </a:solidFill>
                <a:latin typeface="微软雅黑" panose="020B0503020204020204" pitchFamily="34" charset="-122"/>
                <a:ea typeface="微软雅黑" panose="020B0503020204020204" pitchFamily="34" charset="-122"/>
              </a:rPr>
              <a:t>用户类型</a:t>
            </a:r>
            <a:endParaRPr lang="en-US" altLang="zh-CN" sz="66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7877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用户，门店管理</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596139451"/>
              </p:ext>
            </p:extLst>
          </p:nvPr>
        </p:nvGraphicFramePr>
        <p:xfrm>
          <a:off x="814736" y="1961456"/>
          <a:ext cx="23330592" cy="103937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736" y="3675004"/>
            <a:ext cx="10873208" cy="4517985"/>
          </a:xfrm>
          <a:prstGeom prst="rect">
            <a:avLst/>
          </a:prstGeom>
        </p:spPr>
      </p:pic>
      <p:sp>
        <p:nvSpPr>
          <p:cNvPr id="5" name="TextBox 4"/>
          <p:cNvSpPr txBox="1"/>
          <p:nvPr/>
        </p:nvSpPr>
        <p:spPr>
          <a:xfrm>
            <a:off x="1894856" y="8214528"/>
            <a:ext cx="8166417" cy="2554545"/>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点击新增按钮为系统添加相应类型的用户并为用户绑定角色，添加成功的系统用户可用于系统后台登录管理，</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r>
              <a:rPr lang="en-US" altLang="zh-CN" sz="3200" dirty="0" smtClean="0">
                <a:solidFill>
                  <a:schemeClr val="bg2"/>
                </a:solidFill>
                <a:latin typeface="微软雅黑 Light" panose="020B0502040204020203" pitchFamily="34" charset="-122"/>
                <a:ea typeface="微软雅黑 Light" panose="020B0502040204020203" pitchFamily="34" charset="-122"/>
              </a:rPr>
              <a:t>2.</a:t>
            </a:r>
            <a:r>
              <a:rPr lang="zh-CN" altLang="en-US" sz="3200" dirty="0" smtClean="0">
                <a:solidFill>
                  <a:schemeClr val="bg2"/>
                </a:solidFill>
                <a:latin typeface="微软雅黑 Light" panose="020B0502040204020203" pitchFamily="34" charset="-122"/>
                <a:ea typeface="微软雅黑 Light" panose="020B0502040204020203" pitchFamily="34" charset="-122"/>
              </a:rPr>
              <a:t>添加的门店用户类型的用户将可用于添加门店时绑定</a:t>
            </a:r>
            <a:endParaRPr lang="zh-CN" altLang="en-US" sz="3200" dirty="0">
              <a:solidFill>
                <a:schemeClr val="bg2"/>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272119" y="3654789"/>
            <a:ext cx="10873209" cy="4251392"/>
          </a:xfrm>
          <a:prstGeom prst="rect">
            <a:avLst/>
          </a:prstGeom>
        </p:spPr>
      </p:pic>
      <p:sp>
        <p:nvSpPr>
          <p:cNvPr id="7" name="TextBox 6"/>
          <p:cNvSpPr txBox="1"/>
          <p:nvPr/>
        </p:nvSpPr>
        <p:spPr>
          <a:xfrm>
            <a:off x="14784288" y="8211784"/>
            <a:ext cx="8208912" cy="1569660"/>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点击新增添加线下门店信息，并为门店绑定门店管理员</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r>
              <a:rPr lang="en-US" altLang="zh-CN" sz="3200" dirty="0" smtClean="0">
                <a:solidFill>
                  <a:schemeClr val="bg2"/>
                </a:solidFill>
                <a:latin typeface="微软雅黑 Light" panose="020B0502040204020203" pitchFamily="34" charset="-122"/>
                <a:ea typeface="微软雅黑 Light" panose="020B0502040204020203" pitchFamily="34" charset="-122"/>
              </a:rPr>
              <a:t>2.</a:t>
            </a:r>
            <a:r>
              <a:rPr lang="zh-CN" altLang="en-US" sz="3200" dirty="0" smtClean="0">
                <a:solidFill>
                  <a:schemeClr val="bg2"/>
                </a:solidFill>
                <a:latin typeface="微软雅黑 Light" panose="020B0502040204020203" pitchFamily="34" charset="-122"/>
                <a:ea typeface="微软雅黑 Light" panose="020B0502040204020203" pitchFamily="34" charset="-122"/>
              </a:rPr>
              <a:t>编辑门店信息可为门店绑定多个门店店员</a:t>
            </a:r>
            <a:endParaRPr lang="zh-CN" altLang="en-US" sz="3200" dirty="0">
              <a:solidFill>
                <a:schemeClr val="bg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09292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030760" y="4553744"/>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a:solidFill>
                  <a:schemeClr val="tx1"/>
                </a:solidFill>
                <a:effectLst>
                  <a:outerShdw blurRad="50800" dist="38100" dir="2700000" algn="tl" rotWithShape="0">
                    <a:prstClr val="black">
                      <a:alpha val="40000"/>
                    </a:prstClr>
                  </a:outerShdw>
                </a:effectLst>
                <a:latin typeface="Arial" charset="0"/>
                <a:ea typeface="微软雅黑" pitchFamily="34" charset="-122"/>
              </a:rPr>
              <a:t>4</a:t>
            </a:r>
            <a:r>
              <a:rPr lang="en-US" altLang="zh-CN"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茶园管理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2096969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茶园信息，管理批次</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745796188"/>
              </p:ext>
            </p:extLst>
          </p:nvPr>
        </p:nvGraphicFramePr>
        <p:xfrm>
          <a:off x="238672" y="1961456"/>
          <a:ext cx="23906656" cy="10393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768385" y="8726393"/>
            <a:ext cx="8166417" cy="584775"/>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点击新增按钮添加茶园相关信息</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p:txBody>
      </p:sp>
      <p:sp>
        <p:nvSpPr>
          <p:cNvPr id="7" name="TextBox 6"/>
          <p:cNvSpPr txBox="1"/>
          <p:nvPr/>
        </p:nvSpPr>
        <p:spPr>
          <a:xfrm>
            <a:off x="14435242" y="8233951"/>
            <a:ext cx="8208912" cy="1631216"/>
          </a:xfrm>
          <a:prstGeom prst="rect">
            <a:avLst/>
          </a:prstGeom>
          <a:noFill/>
        </p:spPr>
        <p:txBody>
          <a:bodyPr wrap="square" rtlCol="0">
            <a:spAutoFit/>
          </a:bodyPr>
          <a:lstStyle/>
          <a:p>
            <a:r>
              <a:rPr lang="en-US" altLang="zh-CN" sz="36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点击新增为茶园添加相应的管理批次号</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r>
              <a:rPr lang="en-US" altLang="zh-CN" sz="3200" dirty="0" smtClean="0">
                <a:solidFill>
                  <a:schemeClr val="bg2"/>
                </a:solidFill>
                <a:latin typeface="微软雅黑 Light" panose="020B0502040204020203" pitchFamily="34" charset="-122"/>
                <a:ea typeface="微软雅黑 Light" panose="020B0502040204020203" pitchFamily="34" charset="-122"/>
              </a:rPr>
              <a:t>2.</a:t>
            </a:r>
            <a:r>
              <a:rPr lang="zh-CN" altLang="en-US" sz="3200" dirty="0" smtClean="0">
                <a:solidFill>
                  <a:schemeClr val="bg2"/>
                </a:solidFill>
                <a:latin typeface="微软雅黑 Light" panose="020B0502040204020203" pitchFamily="34" charset="-122"/>
                <a:ea typeface="微软雅黑 Light" panose="020B0502040204020203" pitchFamily="34" charset="-122"/>
              </a:rPr>
              <a:t>一个茶园可有多个管理批次号，用以关联茶园的管理信息</a:t>
            </a:r>
            <a:endParaRPr lang="zh-CN" altLang="en-US" sz="3200" dirty="0">
              <a:solidFill>
                <a:schemeClr val="bg2"/>
              </a:solidFill>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974" y="3709203"/>
            <a:ext cx="11161240" cy="4282136"/>
          </a:xfrm>
          <a:prstGeom prst="rect">
            <a:avLst/>
          </a:prstGeom>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84088" y="3617639"/>
            <a:ext cx="11111220" cy="4288541"/>
          </a:xfrm>
          <a:prstGeom prst="rect">
            <a:avLst/>
          </a:prstGeom>
        </p:spPr>
      </p:pic>
    </p:spTree>
    <p:extLst>
      <p:ext uri="{BB962C8B-B14F-4D97-AF65-F5344CB8AC3E}">
        <p14:creationId xmlns:p14="http://schemas.microsoft.com/office/powerpoint/2010/main" val="35018678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16566489"/>
              </p:ext>
            </p:extLst>
          </p:nvPr>
        </p:nvGraphicFramePr>
        <p:xfrm>
          <a:off x="2686944" y="1913844"/>
          <a:ext cx="16921880" cy="11161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27"/>
          <p:cNvSpPr txBox="1">
            <a:spLocks noChangeArrowheads="1"/>
          </p:cNvSpPr>
          <p:nvPr/>
        </p:nvSpPr>
        <p:spPr bwMode="auto">
          <a:xfrm>
            <a:off x="238672" y="161256"/>
            <a:ext cx="23762640" cy="171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茶园日志</a:t>
            </a:r>
            <a:endParaRPr lang="en-US" altLang="zh-CN" sz="660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14352240" y="7311534"/>
            <a:ext cx="1826141" cy="338554"/>
          </a:xfrm>
          <a:prstGeom prst="rect">
            <a:avLst/>
          </a:prstGeom>
        </p:spPr>
        <p:txBody>
          <a:bodyPr wrap="none">
            <a:spAutoFit/>
          </a:bodyPr>
          <a:lstStyle/>
          <a:p>
            <a:pPr lvl="0"/>
            <a:r>
              <a:rPr lang="zh-CN" altLang="en-US" sz="1600" dirty="0" smtClean="0">
                <a:latin typeface="微软雅黑" panose="020B0503020204020204" pitchFamily="34" charset="-122"/>
                <a:ea typeface="微软雅黑" panose="020B0503020204020204" pitchFamily="34" charset="-122"/>
              </a:rPr>
              <a:t>记录茶园施肥信息</a:t>
            </a: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14038267" y="5439326"/>
            <a:ext cx="1826141" cy="338554"/>
          </a:xfrm>
          <a:prstGeom prst="rect">
            <a:avLst/>
          </a:prstGeom>
        </p:spPr>
        <p:txBody>
          <a:bodyPr wrap="none">
            <a:spAutoFit/>
          </a:bodyPr>
          <a:lstStyle/>
          <a:p>
            <a:pPr lvl="0"/>
            <a:r>
              <a:rPr lang="zh-CN" altLang="en-US" sz="1600" dirty="0" smtClean="0">
                <a:latin typeface="微软雅黑" panose="020B0503020204020204" pitchFamily="34" charset="-122"/>
                <a:ea typeface="微软雅黑" panose="020B0503020204020204" pitchFamily="34" charset="-122"/>
              </a:rPr>
              <a:t>记录茶园</a:t>
            </a:r>
            <a:r>
              <a:rPr lang="zh-CN" altLang="en-US" sz="1600" dirty="0">
                <a:latin typeface="微软雅黑" panose="020B0503020204020204" pitchFamily="34" charset="-122"/>
                <a:ea typeface="微软雅黑" panose="020B0503020204020204" pitchFamily="34" charset="-122"/>
              </a:rPr>
              <a:t>种植</a:t>
            </a: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8" name="矩形 7"/>
          <p:cNvSpPr/>
          <p:nvPr/>
        </p:nvSpPr>
        <p:spPr>
          <a:xfrm>
            <a:off x="14136216" y="9327758"/>
            <a:ext cx="1826141" cy="338554"/>
          </a:xfrm>
          <a:prstGeom prst="rect">
            <a:avLst/>
          </a:prstGeom>
        </p:spPr>
        <p:txBody>
          <a:bodyPr wrap="none">
            <a:spAutoFit/>
          </a:bodyPr>
          <a:lstStyle/>
          <a:p>
            <a:pPr lvl="0"/>
            <a:r>
              <a:rPr lang="zh-CN" altLang="en-US" sz="1600" dirty="0">
                <a:latin typeface="微软雅黑" panose="020B0503020204020204" pitchFamily="34" charset="-122"/>
                <a:ea typeface="微软雅黑" panose="020B0503020204020204" pitchFamily="34" charset="-122"/>
              </a:rPr>
              <a:t>记录</a:t>
            </a:r>
            <a:r>
              <a:rPr lang="zh-CN" altLang="en-US" sz="1600" dirty="0" smtClean="0">
                <a:latin typeface="微软雅黑" panose="020B0503020204020204" pitchFamily="34" charset="-122"/>
                <a:ea typeface="微软雅黑" panose="020B0503020204020204" pitchFamily="34" charset="-122"/>
              </a:rPr>
              <a:t>茶园</a:t>
            </a:r>
            <a:r>
              <a:rPr lang="zh-CN" altLang="en-US" sz="1600" dirty="0">
                <a:latin typeface="微软雅黑" panose="020B0503020204020204" pitchFamily="34" charset="-122"/>
                <a:ea typeface="微软雅黑" panose="020B0503020204020204" pitchFamily="34" charset="-122"/>
              </a:rPr>
              <a:t>除草</a:t>
            </a: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13416136" y="11322496"/>
            <a:ext cx="1826141" cy="338554"/>
          </a:xfrm>
          <a:prstGeom prst="rect">
            <a:avLst/>
          </a:prstGeom>
        </p:spPr>
        <p:txBody>
          <a:bodyPr wrap="none">
            <a:spAutoFit/>
          </a:bodyPr>
          <a:lstStyle/>
          <a:p>
            <a:pPr lvl="0"/>
            <a:r>
              <a:rPr lang="zh-CN" altLang="en-US" sz="1600" dirty="0">
                <a:latin typeface="微软雅黑" panose="020B0503020204020204" pitchFamily="34" charset="-122"/>
                <a:ea typeface="微软雅黑" panose="020B0503020204020204" pitchFamily="34" charset="-122"/>
              </a:rPr>
              <a:t>记录</a:t>
            </a:r>
            <a:r>
              <a:rPr lang="zh-CN" altLang="en-US" sz="1600" dirty="0" smtClean="0">
                <a:latin typeface="微软雅黑" panose="020B0503020204020204" pitchFamily="34" charset="-122"/>
                <a:ea typeface="微软雅黑" panose="020B0503020204020204" pitchFamily="34" charset="-122"/>
              </a:rPr>
              <a:t>茶园</a:t>
            </a:r>
            <a:r>
              <a:rPr lang="zh-CN" altLang="en-US" sz="1600" dirty="0">
                <a:latin typeface="微软雅黑" panose="020B0503020204020204" pitchFamily="34" charset="-122"/>
                <a:ea typeface="微软雅黑" panose="020B0503020204020204" pitchFamily="34" charset="-122"/>
              </a:rPr>
              <a:t>治虫</a:t>
            </a: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12047984" y="12690648"/>
            <a:ext cx="1826141" cy="338554"/>
          </a:xfrm>
          <a:prstGeom prst="rect">
            <a:avLst/>
          </a:prstGeom>
        </p:spPr>
        <p:txBody>
          <a:bodyPr wrap="none">
            <a:spAutoFit/>
          </a:bodyPr>
          <a:lstStyle/>
          <a:p>
            <a:pPr lvl="0"/>
            <a:r>
              <a:rPr lang="zh-CN" altLang="en-US" sz="1600" dirty="0">
                <a:latin typeface="微软雅黑" panose="020B0503020204020204" pitchFamily="34" charset="-122"/>
                <a:ea typeface="微软雅黑" panose="020B0503020204020204" pitchFamily="34" charset="-122"/>
              </a:rPr>
              <a:t>记录</a:t>
            </a:r>
            <a:r>
              <a:rPr lang="zh-CN" altLang="en-US" sz="1600" dirty="0" smtClean="0">
                <a:latin typeface="微软雅黑" panose="020B0503020204020204" pitchFamily="34" charset="-122"/>
                <a:ea typeface="微软雅黑" panose="020B0503020204020204" pitchFamily="34" charset="-122"/>
              </a:rPr>
              <a:t>茶园</a:t>
            </a:r>
            <a:r>
              <a:rPr lang="zh-CN" altLang="en-US" sz="1600" dirty="0">
                <a:latin typeface="微软雅黑" panose="020B0503020204020204" pitchFamily="34" charset="-122"/>
                <a:ea typeface="微软雅黑" panose="020B0503020204020204" pitchFamily="34" charset="-122"/>
              </a:rPr>
              <a:t>灌溉</a:t>
            </a: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11" name="矩形 10"/>
          <p:cNvSpPr/>
          <p:nvPr/>
        </p:nvSpPr>
        <p:spPr>
          <a:xfrm>
            <a:off x="12552040" y="2270974"/>
            <a:ext cx="1826141" cy="338554"/>
          </a:xfrm>
          <a:prstGeom prst="rect">
            <a:avLst/>
          </a:prstGeom>
        </p:spPr>
        <p:txBody>
          <a:bodyPr wrap="none">
            <a:spAutoFit/>
          </a:bodyPr>
          <a:lstStyle/>
          <a:p>
            <a:pPr lvl="0"/>
            <a:r>
              <a:rPr lang="zh-CN" altLang="en-US" sz="1600" dirty="0">
                <a:latin typeface="微软雅黑" panose="020B0503020204020204" pitchFamily="34" charset="-122"/>
                <a:ea typeface="微软雅黑" panose="020B0503020204020204" pitchFamily="34" charset="-122"/>
              </a:rPr>
              <a:t>记录茶园垦荒信息</a:t>
            </a:r>
          </a:p>
        </p:txBody>
      </p:sp>
      <p:sp>
        <p:nvSpPr>
          <p:cNvPr id="12" name="矩形 11"/>
          <p:cNvSpPr/>
          <p:nvPr/>
        </p:nvSpPr>
        <p:spPr>
          <a:xfrm>
            <a:off x="13318187" y="3761656"/>
            <a:ext cx="1826141" cy="338554"/>
          </a:xfrm>
          <a:prstGeom prst="rect">
            <a:avLst/>
          </a:prstGeom>
        </p:spPr>
        <p:txBody>
          <a:bodyPr wrap="none">
            <a:spAutoFit/>
          </a:bodyPr>
          <a:lstStyle/>
          <a:p>
            <a:pPr lvl="0"/>
            <a:r>
              <a:rPr lang="zh-CN" altLang="en-US" sz="1600" dirty="0">
                <a:latin typeface="微软雅黑" panose="020B0503020204020204" pitchFamily="34" charset="-122"/>
                <a:ea typeface="微软雅黑" panose="020B0503020204020204" pitchFamily="34" charset="-122"/>
              </a:rPr>
              <a:t>记录</a:t>
            </a:r>
            <a:r>
              <a:rPr lang="zh-CN" altLang="en-US" sz="1600" dirty="0" smtClean="0">
                <a:latin typeface="微软雅黑" panose="020B0503020204020204" pitchFamily="34" charset="-122"/>
                <a:ea typeface="微软雅黑" panose="020B0503020204020204" pitchFamily="34" charset="-122"/>
              </a:rPr>
              <a:t>茶园</a:t>
            </a:r>
            <a:r>
              <a:rPr lang="zh-CN" altLang="en-US" sz="1600" dirty="0">
                <a:latin typeface="微软雅黑" panose="020B0503020204020204" pitchFamily="34" charset="-122"/>
                <a:ea typeface="微软雅黑" panose="020B0503020204020204" pitchFamily="34" charset="-122"/>
              </a:rPr>
              <a:t>耕地</a:t>
            </a: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3851349" y="12167428"/>
            <a:ext cx="5929828" cy="523220"/>
          </a:xfrm>
          <a:prstGeom prst="rect">
            <a:avLst/>
          </a:prstGeom>
          <a:noFill/>
        </p:spPr>
        <p:txBody>
          <a:bodyPr wrap="none" rtlCol="0">
            <a:spAutoFit/>
          </a:bodyPr>
          <a:lstStyle/>
          <a:p>
            <a:r>
              <a:rPr lang="zh-CN" altLang="en-US" sz="2800" dirty="0" smtClean="0"/>
              <a:t>茶园日志项可在字典列表中进行设置</a:t>
            </a:r>
            <a:endParaRPr lang="zh-CN" altLang="en-US" sz="2800" dirty="0"/>
          </a:p>
        </p:txBody>
      </p:sp>
    </p:spTree>
    <p:extLst>
      <p:ext uri="{BB962C8B-B14F-4D97-AF65-F5344CB8AC3E}">
        <p14:creationId xmlns:p14="http://schemas.microsoft.com/office/powerpoint/2010/main" val="2136804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030760" y="4553744"/>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a:solidFill>
                  <a:schemeClr val="tx1"/>
                </a:solidFill>
                <a:effectLst>
                  <a:outerShdw blurRad="50800" dist="38100" dir="2700000" algn="tl" rotWithShape="0">
                    <a:prstClr val="black">
                      <a:alpha val="40000"/>
                    </a:prstClr>
                  </a:outerShdw>
                </a:effectLst>
                <a:latin typeface="Arial" charset="0"/>
                <a:ea typeface="微软雅黑" pitchFamily="34" charset="-122"/>
              </a:rPr>
              <a:t>5</a:t>
            </a:r>
            <a:r>
              <a:rPr lang="en-US" altLang="zh-CN"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加工管理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1971434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加工设置</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273235587"/>
              </p:ext>
            </p:extLst>
          </p:nvPr>
        </p:nvGraphicFramePr>
        <p:xfrm>
          <a:off x="1534816" y="2871871"/>
          <a:ext cx="21314368" cy="101068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4816" y="4769768"/>
            <a:ext cx="21242360" cy="5524035"/>
          </a:xfrm>
          <a:prstGeom prst="rect">
            <a:avLst/>
          </a:prstGeom>
        </p:spPr>
      </p:pic>
      <p:sp>
        <p:nvSpPr>
          <p:cNvPr id="4" name="TextBox 3"/>
          <p:cNvSpPr txBox="1"/>
          <p:nvPr/>
        </p:nvSpPr>
        <p:spPr>
          <a:xfrm>
            <a:off x="1811710" y="10818440"/>
            <a:ext cx="18684923" cy="1200329"/>
          </a:xfrm>
          <a:prstGeom prst="rect">
            <a:avLst/>
          </a:prstGeom>
          <a:noFill/>
        </p:spPr>
        <p:txBody>
          <a:bodyPr wrap="none" rtlCol="0">
            <a:spAutoFit/>
          </a:bodyPr>
          <a:lstStyle/>
          <a:p>
            <a:pPr algn="l"/>
            <a:r>
              <a:rPr lang="en-US" altLang="zh-CN" sz="2400" dirty="0" smtClean="0">
                <a:solidFill>
                  <a:schemeClr val="bg2"/>
                </a:solidFill>
                <a:latin typeface="微软雅黑 Light" panose="020B0502040204020203" pitchFamily="34" charset="-122"/>
                <a:ea typeface="微软雅黑 Light" panose="020B0502040204020203" pitchFamily="34" charset="-122"/>
              </a:rPr>
              <a:t>1.</a:t>
            </a:r>
            <a:r>
              <a:rPr lang="zh-CN" altLang="en-US" sz="2400" dirty="0" smtClean="0">
                <a:solidFill>
                  <a:schemeClr val="bg2"/>
                </a:solidFill>
                <a:latin typeface="微软雅黑 Light" panose="020B0502040204020203" pitchFamily="34" charset="-122"/>
                <a:ea typeface="微软雅黑 Light" panose="020B0502040204020203" pitchFamily="34" charset="-122"/>
              </a:rPr>
              <a:t>加工设置，用于设置茶叶加工时的流程步骤，可根据茶系</a:t>
            </a:r>
            <a:r>
              <a:rPr lang="en-US" altLang="zh-CN" sz="2400" dirty="0" smtClean="0">
                <a:solidFill>
                  <a:schemeClr val="bg2"/>
                </a:solidFill>
                <a:latin typeface="微软雅黑 Light" panose="020B0502040204020203" pitchFamily="34" charset="-122"/>
                <a:ea typeface="微软雅黑 Light" panose="020B0502040204020203" pitchFamily="34" charset="-122"/>
              </a:rPr>
              <a:t>,</a:t>
            </a:r>
            <a:r>
              <a:rPr lang="zh-CN" altLang="en-US" sz="2400" dirty="0" smtClean="0">
                <a:solidFill>
                  <a:schemeClr val="bg2"/>
                </a:solidFill>
                <a:latin typeface="微软雅黑 Light" panose="020B0502040204020203" pitchFamily="34" charset="-122"/>
                <a:ea typeface="微软雅黑 Light" panose="020B0502040204020203" pitchFamily="34" charset="-122"/>
              </a:rPr>
              <a:t>类型进行划分，根据不同茶系不同类型按照实际加工所需步骤进行添加。</a:t>
            </a:r>
            <a:endParaRPr lang="en-US" altLang="zh-CN" sz="2400" dirty="0" smtClean="0">
              <a:solidFill>
                <a:schemeClr val="bg2"/>
              </a:solidFill>
              <a:latin typeface="微软雅黑 Light" panose="020B0502040204020203" pitchFamily="34" charset="-122"/>
              <a:ea typeface="微软雅黑 Light" panose="020B0502040204020203" pitchFamily="34" charset="-122"/>
            </a:endParaRPr>
          </a:p>
          <a:p>
            <a:pPr algn="l"/>
            <a:r>
              <a:rPr lang="en-US" altLang="zh-CN" sz="2400" dirty="0" smtClean="0">
                <a:solidFill>
                  <a:schemeClr val="bg2"/>
                </a:solidFill>
                <a:latin typeface="微软雅黑 Light" panose="020B0502040204020203" pitchFamily="34" charset="-122"/>
                <a:ea typeface="微软雅黑 Light" panose="020B0502040204020203" pitchFamily="34" charset="-122"/>
              </a:rPr>
              <a:t>2.</a:t>
            </a:r>
            <a:r>
              <a:rPr lang="zh-CN" altLang="en-US" sz="2400" dirty="0" smtClean="0">
                <a:solidFill>
                  <a:schemeClr val="bg2"/>
                </a:solidFill>
                <a:latin typeface="微软雅黑 Light" panose="020B0502040204020203" pitchFamily="34" charset="-122"/>
                <a:ea typeface="微软雅黑 Light" panose="020B0502040204020203" pitchFamily="34" charset="-122"/>
              </a:rPr>
              <a:t>设置成功的加工工序，在进行茶叶加工时，系统将按照茶系</a:t>
            </a:r>
            <a:r>
              <a:rPr lang="en-US" altLang="zh-CN" sz="2400" dirty="0" smtClean="0">
                <a:solidFill>
                  <a:schemeClr val="bg2"/>
                </a:solidFill>
                <a:latin typeface="微软雅黑 Light" panose="020B0502040204020203" pitchFamily="34" charset="-122"/>
                <a:ea typeface="微软雅黑 Light" panose="020B0502040204020203" pitchFamily="34" charset="-122"/>
              </a:rPr>
              <a:t>,</a:t>
            </a:r>
            <a:r>
              <a:rPr lang="zh-CN" altLang="en-US" sz="2400" dirty="0" smtClean="0">
                <a:solidFill>
                  <a:schemeClr val="bg2"/>
                </a:solidFill>
                <a:latin typeface="微软雅黑 Light" panose="020B0502040204020203" pitchFamily="34" charset="-122"/>
                <a:ea typeface="微软雅黑 Light" panose="020B0502040204020203" pitchFamily="34" charset="-122"/>
              </a:rPr>
              <a:t>类型划分对完成的工序自动进入下一个步骤环节，减少输入带来的错误信息</a:t>
            </a:r>
            <a:endParaRPr lang="en-US" altLang="zh-CN" sz="2400" dirty="0" smtClean="0">
              <a:solidFill>
                <a:schemeClr val="bg2"/>
              </a:solidFill>
              <a:latin typeface="微软雅黑 Light" panose="020B0502040204020203" pitchFamily="34" charset="-122"/>
              <a:ea typeface="微软雅黑 Light" panose="020B0502040204020203" pitchFamily="34" charset="-122"/>
            </a:endParaRPr>
          </a:p>
          <a:p>
            <a:pPr algn="l"/>
            <a:r>
              <a:rPr lang="en-US" altLang="zh-CN" sz="2400" dirty="0" smtClean="0">
                <a:solidFill>
                  <a:schemeClr val="bg2"/>
                </a:solidFill>
                <a:latin typeface="微软雅黑 Light" panose="020B0502040204020203" pitchFamily="34" charset="-122"/>
                <a:ea typeface="微软雅黑 Light" panose="020B0502040204020203" pitchFamily="34" charset="-122"/>
              </a:rPr>
              <a:t>3.</a:t>
            </a:r>
            <a:r>
              <a:rPr lang="zh-CN" altLang="en-US" sz="2400" dirty="0" smtClean="0">
                <a:solidFill>
                  <a:schemeClr val="bg2"/>
                </a:solidFill>
                <a:latin typeface="微软雅黑 Light" panose="020B0502040204020203" pitchFamily="34" charset="-122"/>
                <a:ea typeface="微软雅黑 Light" panose="020B0502040204020203" pitchFamily="34" charset="-122"/>
              </a:rPr>
              <a:t>对应的工序项可在字典列表中进行设置</a:t>
            </a:r>
            <a:endParaRPr lang="zh-CN" altLang="en-US" sz="2400" dirty="0">
              <a:solidFill>
                <a:schemeClr val="bg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106627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1390800" y="4175304"/>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萎凋</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834754" y="7876687"/>
            <a:ext cx="1588273" cy="1530381"/>
          </a:xfrm>
          <a:prstGeom prst="roundRect">
            <a:avLst/>
          </a:prstGeom>
          <a:solidFill>
            <a:srgbClr val="92D050"/>
          </a:solidFill>
        </p:spPr>
        <p:style>
          <a:lnRef idx="1">
            <a:schemeClr val="accent5"/>
          </a:lnRef>
          <a:fillRef idx="3">
            <a:schemeClr val="accent5"/>
          </a:fillRef>
          <a:effectRef idx="2">
            <a:schemeClr val="accent5"/>
          </a:effectRef>
          <a:fontRef idx="minor">
            <a:schemeClr val="lt1"/>
          </a:fontRef>
        </p:style>
        <p:txBody>
          <a:bodyPr rtlCol="0" anchor="ctr"/>
          <a:lstStyle/>
          <a:p>
            <a:r>
              <a:rPr lang="zh-CN" altLang="en-US" sz="3600" dirty="0" smtClean="0">
                <a:solidFill>
                  <a:prstClr val="white"/>
                </a:solidFill>
                <a:latin typeface="微软雅黑" panose="020B0503020204020204" pitchFamily="34" charset="-122"/>
                <a:ea typeface="微软雅黑" panose="020B0503020204020204" pitchFamily="34" charset="-122"/>
              </a:rPr>
              <a:t>绿茶</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127104" y="4213350"/>
            <a:ext cx="2534734" cy="1082833"/>
          </a:xfrm>
          <a:prstGeom prst="roundRect">
            <a:avLst/>
          </a:prstGeom>
          <a:solidFill>
            <a:srgbClr val="C00000"/>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200" dirty="0">
                <a:solidFill>
                  <a:prstClr val="white"/>
                </a:solidFill>
                <a:latin typeface="微软雅黑" panose="020B0503020204020204" pitchFamily="34" charset="-122"/>
                <a:ea typeface="微软雅黑" panose="020B0503020204020204" pitchFamily="34" charset="-122"/>
              </a:rPr>
              <a:t>揉捻</a:t>
            </a:r>
            <a:endParaRPr lang="en-US" altLang="zh-CN" sz="3200" dirty="0">
              <a:solidFill>
                <a:prstClr val="white"/>
              </a:solidFill>
              <a:latin typeface="微软雅黑" panose="020B0503020204020204" pitchFamily="34" charset="-122"/>
              <a:ea typeface="微软雅黑" panose="020B0503020204020204" pitchFamily="34" charset="-122"/>
            </a:endParaRPr>
          </a:p>
        </p:txBody>
      </p:sp>
      <p:sp>
        <p:nvSpPr>
          <p:cNvPr id="12" name="上箭头 11"/>
          <p:cNvSpPr/>
          <p:nvPr/>
        </p:nvSpPr>
        <p:spPr>
          <a:xfrm>
            <a:off x="3037043" y="6404588"/>
            <a:ext cx="591848" cy="1422700"/>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14736" y="7860291"/>
            <a:ext cx="1606446" cy="1530381"/>
          </a:xfrm>
          <a:prstGeom prst="roundRect">
            <a:avLst/>
          </a:prstGeom>
          <a:solidFill>
            <a:srgbClr val="C00000"/>
          </a:solidFill>
        </p:spPr>
        <p:style>
          <a:lnRef idx="1">
            <a:schemeClr val="accent5"/>
          </a:lnRef>
          <a:fillRef idx="3">
            <a:schemeClr val="accent5"/>
          </a:fillRef>
          <a:effectRef idx="2">
            <a:schemeClr val="accent5"/>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红茶</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14" name="上箭头 13"/>
          <p:cNvSpPr/>
          <p:nvPr/>
        </p:nvSpPr>
        <p:spPr>
          <a:xfrm>
            <a:off x="1592293" y="6387489"/>
            <a:ext cx="662603" cy="1439799"/>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15" name="TextBox 27"/>
          <p:cNvSpPr txBox="1">
            <a:spLocks noChangeArrowheads="1"/>
          </p:cNvSpPr>
          <p:nvPr/>
        </p:nvSpPr>
        <p:spPr bwMode="auto">
          <a:xfrm>
            <a:off x="238672" y="161256"/>
            <a:ext cx="23762640" cy="171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茶叶加工</a:t>
            </a:r>
            <a:endParaRPr lang="en-US" altLang="zh-CN" sz="6600" dirty="0">
              <a:solidFill>
                <a:prstClr val="white"/>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791400" y="4161984"/>
            <a:ext cx="2350414" cy="1082833"/>
          </a:xfrm>
          <a:prstGeom prst="roundRect">
            <a:avLst/>
          </a:prstGeom>
          <a:solidFill>
            <a:srgbClr val="C00000"/>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200" dirty="0">
                <a:solidFill>
                  <a:prstClr val="white"/>
                </a:solidFill>
                <a:latin typeface="微软雅黑" panose="020B0503020204020204" pitchFamily="34" charset="-122"/>
                <a:ea typeface="微软雅黑" panose="020B0503020204020204" pitchFamily="34" charset="-122"/>
              </a:rPr>
              <a:t>发酵</a:t>
            </a:r>
            <a:endParaRPr lang="en-US" altLang="zh-CN" sz="3200" dirty="0" smtClean="0">
              <a:solidFill>
                <a:prstClr val="white"/>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791400" y="5362764"/>
            <a:ext cx="2350414" cy="1082833"/>
          </a:xfrm>
          <a:prstGeom prst="roundRect">
            <a:avLst/>
          </a:prstGeom>
          <a:solidFill>
            <a:srgbClr val="92D050"/>
          </a:solidFill>
        </p:spPr>
        <p:style>
          <a:lnRef idx="1">
            <a:schemeClr val="accent6"/>
          </a:lnRef>
          <a:fillRef idx="3">
            <a:schemeClr val="accent6"/>
          </a:fillRef>
          <a:effectRef idx="2">
            <a:schemeClr val="accent6"/>
          </a:effectRef>
          <a:fontRef idx="minor">
            <a:schemeClr val="lt1"/>
          </a:fontRef>
        </p:style>
        <p:txBody>
          <a:bodyPr rtlCol="0" anchor="ctr"/>
          <a:lstStyle/>
          <a:p>
            <a:endParaRPr lang="en-US" altLang="zh-CN" sz="3200" dirty="0" smtClean="0">
              <a:solidFill>
                <a:prstClr val="white"/>
              </a:solidFill>
              <a:latin typeface="微软雅黑" panose="020B0503020204020204" pitchFamily="34" charset="-122"/>
              <a:ea typeface="微软雅黑" panose="020B0503020204020204" pitchFamily="34" charset="-122"/>
            </a:endParaRPr>
          </a:p>
          <a:p>
            <a:r>
              <a:rPr lang="zh-CN" altLang="en-US" sz="3200" dirty="0" smtClean="0">
                <a:solidFill>
                  <a:prstClr val="white"/>
                </a:solidFill>
                <a:latin typeface="微软雅黑" panose="020B0503020204020204" pitchFamily="34" charset="-122"/>
                <a:ea typeface="微软雅黑" panose="020B0503020204020204" pitchFamily="34" charset="-122"/>
              </a:rPr>
              <a:t>揉捻</a:t>
            </a:r>
            <a:endParaRPr lang="en-US" altLang="zh-CN" sz="3200" dirty="0">
              <a:solidFill>
                <a:prstClr val="white"/>
              </a:solidFill>
              <a:latin typeface="微软雅黑" panose="020B0503020204020204" pitchFamily="34" charset="-122"/>
              <a:ea typeface="微软雅黑" panose="020B0503020204020204" pitchFamily="34" charset="-122"/>
            </a:endParaRPr>
          </a:p>
          <a:p>
            <a:endParaRPr lang="en-US" altLang="zh-CN" sz="3200" dirty="0" smtClean="0">
              <a:solidFill>
                <a:prstClr val="white"/>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127104" y="5362765"/>
            <a:ext cx="2555276" cy="1082833"/>
          </a:xfrm>
          <a:prstGeom prst="roundRect">
            <a:avLst/>
          </a:prstGeom>
          <a:solidFill>
            <a:srgbClr val="92D050"/>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200" dirty="0">
                <a:solidFill>
                  <a:prstClr val="white"/>
                </a:solidFill>
                <a:latin typeface="微软雅黑" panose="020B0503020204020204" pitchFamily="34" charset="-122"/>
                <a:ea typeface="微软雅黑" panose="020B0503020204020204" pitchFamily="34" charset="-122"/>
              </a:rPr>
              <a:t>杀青</a:t>
            </a:r>
            <a:endParaRPr lang="en-US" altLang="zh-CN" sz="3200" dirty="0" smtClean="0">
              <a:solidFill>
                <a:prstClr val="white"/>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9239672" y="4213350"/>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炒干</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11975976" y="4265712"/>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抽检</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7448584" y="4154874"/>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复炒</a:t>
            </a:r>
            <a:r>
              <a:rPr lang="en-US" altLang="zh-CN" sz="3600" dirty="0">
                <a:solidFill>
                  <a:prstClr val="white"/>
                </a:solidFill>
                <a:latin typeface="微软雅黑" panose="020B0503020204020204" pitchFamily="34" charset="-122"/>
                <a:ea typeface="微软雅黑" panose="020B0503020204020204" pitchFamily="34" charset="-122"/>
              </a:rPr>
              <a:t>(</a:t>
            </a:r>
            <a:r>
              <a:rPr lang="zh-CN" altLang="en-US" sz="3600" dirty="0">
                <a:solidFill>
                  <a:prstClr val="white"/>
                </a:solidFill>
                <a:latin typeface="微软雅黑" panose="020B0503020204020204" pitchFamily="34" charset="-122"/>
                <a:ea typeface="微软雅黑" panose="020B0503020204020204" pitchFamily="34" charset="-122"/>
              </a:rPr>
              <a:t>烤</a:t>
            </a:r>
            <a:r>
              <a:rPr lang="en-US" altLang="zh-CN" sz="3600" dirty="0">
                <a:solidFill>
                  <a:prstClr val="white"/>
                </a:solidFill>
                <a:latin typeface="微软雅黑" panose="020B0503020204020204" pitchFamily="34" charset="-122"/>
                <a:ea typeface="微软雅黑" panose="020B0503020204020204" pitchFamily="34" charset="-122"/>
              </a:rPr>
              <a:t>)</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14712280" y="4223616"/>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筛选</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20184888" y="6445597"/>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提香</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20184888" y="8749854"/>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包装</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20184888" y="4132878"/>
            <a:ext cx="2623140" cy="217988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zh-CN" altLang="en-US" sz="3600" dirty="0">
                <a:solidFill>
                  <a:prstClr val="white"/>
                </a:solidFill>
                <a:latin typeface="微软雅黑" panose="020B0503020204020204" pitchFamily="34" charset="-122"/>
                <a:ea typeface="微软雅黑" panose="020B0503020204020204" pitchFamily="34" charset="-122"/>
              </a:rPr>
              <a:t>抽检</a:t>
            </a:r>
            <a:endParaRPr lang="en-US" altLang="zh-CN" sz="3600" dirty="0" smtClean="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729544" y="11610528"/>
            <a:ext cx="14034611" cy="646331"/>
          </a:xfrm>
          <a:prstGeom prst="rect">
            <a:avLst/>
          </a:prstGeom>
          <a:noFill/>
        </p:spPr>
        <p:txBody>
          <a:bodyPr wrap="none" rtlCol="0">
            <a:spAutoFit/>
          </a:bodyPr>
          <a:lstStyle/>
          <a:p>
            <a:r>
              <a:rPr lang="zh-CN" altLang="en-US" sz="3600" dirty="0" smtClean="0"/>
              <a:t>所有加工流程根据加工设置在完成某一个工序后自动流入下一个工序</a:t>
            </a:r>
            <a:endParaRPr lang="zh-CN" altLang="en-US" sz="3600" dirty="0"/>
          </a:p>
        </p:txBody>
      </p:sp>
    </p:spTree>
    <p:extLst>
      <p:ext uri="{BB962C8B-B14F-4D97-AF65-F5344CB8AC3E}">
        <p14:creationId xmlns:p14="http://schemas.microsoft.com/office/powerpoint/2010/main" val="283254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additive="base">
                                        <p:cTn id="85" dur="500" fill="hold"/>
                                        <p:tgtEl>
                                          <p:spTgt spid="31"/>
                                        </p:tgtEl>
                                        <p:attrNameLst>
                                          <p:attrName>ppt_x</p:attrName>
                                        </p:attrNameLst>
                                      </p:cBhvr>
                                      <p:tavLst>
                                        <p:tav tm="0">
                                          <p:val>
                                            <p:strVal val="#ppt_x"/>
                                          </p:val>
                                        </p:tav>
                                        <p:tav tm="100000">
                                          <p:val>
                                            <p:strVal val="#ppt_x"/>
                                          </p:val>
                                        </p:tav>
                                      </p:tavLst>
                                    </p:anim>
                                    <p:anim calcmode="lin" valueType="num">
                                      <p:cBhvr additive="base">
                                        <p:cTn id="8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3" grpId="0" animBg="1"/>
      <p:bldP spid="16" grpId="0" animBg="1"/>
      <p:bldP spid="17" grpId="0" animBg="1"/>
      <p:bldP spid="18" grpId="0" animBg="1"/>
      <p:bldP spid="25" grpId="0" animBg="1"/>
      <p:bldP spid="26" grpId="0" animBg="1"/>
      <p:bldP spid="27" grpId="0" animBg="1"/>
      <p:bldP spid="28" grpId="0" animBg="1"/>
      <p:bldP spid="29"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4665"/>
            <a:ext cx="24384000" cy="1371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5"/>
          <p:cNvSpPr txBox="1">
            <a:spLocks noChangeArrowheads="1"/>
          </p:cNvSpPr>
          <p:nvPr/>
        </p:nvSpPr>
        <p:spPr bwMode="auto">
          <a:xfrm>
            <a:off x="3516711" y="393431"/>
            <a:ext cx="1735057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r>
              <a:rPr lang="zh-CN" altLang="en-US" sz="6600" dirty="0">
                <a:solidFill>
                  <a:schemeClr val="tx1"/>
                </a:solidFill>
                <a:effectLst>
                  <a:outerShdw blurRad="50800" dist="38100" dir="2700000" algn="tl" rotWithShape="0">
                    <a:prstClr val="black">
                      <a:alpha val="40000"/>
                    </a:prstClr>
                  </a:outerShdw>
                </a:effectLst>
                <a:latin typeface="Arial" charset="0"/>
                <a:ea typeface="微软雅黑" pitchFamily="34" charset="-122"/>
              </a:rPr>
              <a:t>系统用户体系说明</a:t>
            </a:r>
          </a:p>
        </p:txBody>
      </p:sp>
      <p:graphicFrame>
        <p:nvGraphicFramePr>
          <p:cNvPr id="5" name="表格 4"/>
          <p:cNvGraphicFramePr>
            <a:graphicFrameLocks noGrp="1"/>
          </p:cNvGraphicFramePr>
          <p:nvPr>
            <p:extLst>
              <p:ext uri="{D42A27DB-BD31-4B8C-83A1-F6EECF244321}">
                <p14:modId xmlns:p14="http://schemas.microsoft.com/office/powerpoint/2010/main" val="438914231"/>
              </p:ext>
            </p:extLst>
          </p:nvPr>
        </p:nvGraphicFramePr>
        <p:xfrm>
          <a:off x="2398912" y="1673424"/>
          <a:ext cx="20234245" cy="8846376"/>
        </p:xfrm>
        <a:graphic>
          <a:graphicData uri="http://schemas.openxmlformats.org/drawingml/2006/table">
            <a:tbl>
              <a:tblPr firstRow="1" bandRow="1">
                <a:tableStyleId>{F5AB1C69-6EDB-4FF4-983F-18BD219EF322}</a:tableStyleId>
              </a:tblPr>
              <a:tblGrid>
                <a:gridCol w="4046849"/>
                <a:gridCol w="4046849"/>
                <a:gridCol w="4046849"/>
                <a:gridCol w="4046849"/>
                <a:gridCol w="4046849"/>
              </a:tblGrid>
              <a:tr h="631884">
                <a:tc>
                  <a:txBody>
                    <a:bodyPr/>
                    <a:lstStyle/>
                    <a:p>
                      <a:pPr algn="ctr"/>
                      <a:r>
                        <a:rPr lang="zh-CN" altLang="en-US" sz="3200" dirty="0" smtClean="0">
                          <a:latin typeface="微软雅黑 Light" panose="020B0502040204020203" pitchFamily="34" charset="-122"/>
                          <a:ea typeface="微软雅黑 Light" panose="020B0502040204020203" pitchFamily="34" charset="-122"/>
                        </a:rPr>
                        <a:t>用户名</a:t>
                      </a:r>
                      <a:endParaRPr lang="zh-CN" altLang="en-US" sz="32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3200" dirty="0" smtClean="0">
                          <a:latin typeface="微软雅黑 Light" panose="020B0502040204020203" pitchFamily="34" charset="-122"/>
                          <a:ea typeface="微软雅黑 Light" panose="020B0502040204020203" pitchFamily="34" charset="-122"/>
                        </a:rPr>
                        <a:t>密码</a:t>
                      </a:r>
                      <a:endParaRPr lang="zh-CN" altLang="en-US" sz="32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3200" dirty="0" smtClean="0">
                          <a:latin typeface="微软雅黑 Light" panose="020B0502040204020203" pitchFamily="34" charset="-122"/>
                          <a:ea typeface="微软雅黑 Light" panose="020B0502040204020203" pitchFamily="34" charset="-122"/>
                        </a:rPr>
                        <a:t>角色</a:t>
                      </a:r>
                      <a:endParaRPr lang="zh-CN" altLang="en-US" sz="3200" dirty="0">
                        <a:latin typeface="微软雅黑 Light" panose="020B0502040204020203" pitchFamily="34" charset="-122"/>
                        <a:ea typeface="微软雅黑 Light" panose="020B0502040204020203" pitchFamily="34" charset="-122"/>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dirty="0" smtClean="0">
                          <a:latin typeface="微软雅黑 Light" panose="020B0502040204020203" pitchFamily="34" charset="-122"/>
                          <a:ea typeface="微软雅黑 Light" panose="020B0502040204020203" pitchFamily="34" charset="-122"/>
                        </a:rPr>
                        <a:t>用途</a:t>
                      </a:r>
                      <a:r>
                        <a:rPr lang="en-US" altLang="zh-CN" sz="3200" dirty="0" smtClean="0">
                          <a:latin typeface="微软雅黑 Light" panose="020B0502040204020203" pitchFamily="34" charset="-122"/>
                          <a:ea typeface="微软雅黑 Light" panose="020B0502040204020203" pitchFamily="34" charset="-122"/>
                        </a:rPr>
                        <a:t>-</a:t>
                      </a:r>
                      <a:r>
                        <a:rPr lang="zh-CN" altLang="en-US" sz="3200" dirty="0" smtClean="0">
                          <a:latin typeface="微软雅黑 Light" panose="020B0502040204020203" pitchFamily="34" charset="-122"/>
                          <a:ea typeface="微软雅黑 Light" panose="020B0502040204020203" pitchFamily="34" charset="-122"/>
                        </a:rPr>
                        <a:t>备注</a:t>
                      </a:r>
                    </a:p>
                  </a:txBody>
                  <a:tcPr/>
                </a:tc>
                <a:tc hMerge="1">
                  <a:txBody>
                    <a:bodyPr/>
                    <a:lstStyle/>
                    <a:p>
                      <a:pPr algn="ctr"/>
                      <a:endParaRPr lang="zh-CN" altLang="en-US" sz="3200" dirty="0">
                        <a:latin typeface="微软雅黑 Light" panose="020B0502040204020203" pitchFamily="34" charset="-122"/>
                        <a:ea typeface="微软雅黑 Light" panose="020B0502040204020203" pitchFamily="34" charset="-122"/>
                      </a:endParaRPr>
                    </a:p>
                  </a:txBody>
                  <a:tcPr/>
                </a:tc>
              </a:tr>
              <a:tr h="631884">
                <a:tc>
                  <a:txBody>
                    <a:bodyPr/>
                    <a:lstStyle/>
                    <a:p>
                      <a:pPr algn="ctr"/>
                      <a:r>
                        <a:rPr lang="en-US" altLang="zh-CN" sz="2000" dirty="0" err="1" smtClean="0">
                          <a:latin typeface="微软雅黑 Light" panose="020B0502040204020203" pitchFamily="34" charset="-122"/>
                          <a:ea typeface="微软雅黑 Light" panose="020B0502040204020203" pitchFamily="34" charset="-122"/>
                        </a:rPr>
                        <a:t>adminUser</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2000" dirty="0" smtClean="0">
                          <a:latin typeface="微软雅黑 Light" panose="020B0502040204020203" pitchFamily="34" charset="-122"/>
                          <a:ea typeface="微软雅黑 Light" panose="020B0502040204020203" pitchFamily="34" charset="-122"/>
                        </a:rPr>
                        <a:t>adminUser123456</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2000" dirty="0" smtClean="0">
                          <a:latin typeface="微软雅黑 Light" panose="020B0502040204020203" pitchFamily="34" charset="-122"/>
                          <a:ea typeface="微软雅黑 Light" panose="020B0502040204020203" pitchFamily="34" charset="-122"/>
                        </a:rPr>
                        <a:t>系统管理员</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最高权限</a:t>
                      </a:r>
                      <a:r>
                        <a:rPr lang="en-US" altLang="zh-CN" sz="2000" dirty="0" smtClean="0">
                          <a:latin typeface="微软雅黑 Light" panose="020B0502040204020203" pitchFamily="34" charset="-122"/>
                          <a:ea typeface="微软雅黑 Light" panose="020B0502040204020203" pitchFamily="34" charset="-122"/>
                        </a:rPr>
                        <a:t>)</a:t>
                      </a:r>
                      <a:endParaRPr lang="zh-CN" altLang="en-US" sz="20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设置和修改系统关键项，系统相关的设置</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修改用户权限和角色等内容</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a:txBody>
                    <a:bodyPr/>
                    <a:lstStyle/>
                    <a:p>
                      <a:pPr algn="ctr"/>
                      <a:r>
                        <a:rPr lang="en-US" altLang="zh-CN" sz="2000" dirty="0" err="1" smtClean="0">
                          <a:latin typeface="微软雅黑 Light" panose="020B0502040204020203" pitchFamily="34" charset="-122"/>
                          <a:ea typeface="微软雅黑 Light" panose="020B0502040204020203" pitchFamily="34" charset="-122"/>
                        </a:rPr>
                        <a:t>guanli</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2000" dirty="0" smtClean="0">
                          <a:latin typeface="微软雅黑 Light" panose="020B0502040204020203" pitchFamily="34" charset="-122"/>
                          <a:ea typeface="微软雅黑 Light" panose="020B0502040204020203" pitchFamily="34" charset="-122"/>
                        </a:rPr>
                        <a:t>guanli123456</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2000" dirty="0" smtClean="0">
                          <a:latin typeface="微软雅黑 Light" panose="020B0502040204020203" pitchFamily="34" charset="-122"/>
                          <a:ea typeface="微软雅黑 Light" panose="020B0502040204020203" pitchFamily="34" charset="-122"/>
                        </a:rPr>
                        <a:t>管理员</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仅次于系统管理员</a:t>
                      </a:r>
                      <a:r>
                        <a:rPr lang="en-US" altLang="zh-CN" sz="2000" dirty="0" smtClean="0">
                          <a:latin typeface="微软雅黑 Light" panose="020B0502040204020203" pitchFamily="34" charset="-122"/>
                          <a:ea typeface="微软雅黑 Light" panose="020B0502040204020203" pitchFamily="34" charset="-122"/>
                        </a:rPr>
                        <a:t>)</a:t>
                      </a:r>
                      <a:endParaRPr lang="zh-CN" altLang="en-US" sz="20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同系统管理员类似，有部分功能无权限操作</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a:txBody>
                    <a:bodyPr/>
                    <a:lstStyle/>
                    <a:p>
                      <a:pPr algn="ctr"/>
                      <a:r>
                        <a:rPr lang="en-US" altLang="zh-CN" sz="2000" dirty="0" err="1" smtClean="0">
                          <a:latin typeface="微软雅黑 Light" panose="020B0502040204020203" pitchFamily="34" charset="-122"/>
                          <a:ea typeface="微软雅黑 Light" panose="020B0502040204020203" pitchFamily="34" charset="-122"/>
                        </a:rPr>
                        <a:t>changzhang</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2000" dirty="0" smtClean="0">
                          <a:latin typeface="微软雅黑 Light" panose="020B0502040204020203" pitchFamily="34" charset="-122"/>
                          <a:ea typeface="微软雅黑 Light" panose="020B0502040204020203" pitchFamily="34" charset="-122"/>
                        </a:rPr>
                        <a:t>changzhang123456</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2000" dirty="0" smtClean="0">
                          <a:latin typeface="微软雅黑 Light" panose="020B0502040204020203" pitchFamily="34" charset="-122"/>
                          <a:ea typeface="微软雅黑 Light" panose="020B0502040204020203" pitchFamily="34" charset="-122"/>
                        </a:rPr>
                        <a:t>厂长</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管理茶园和加工的所有内容</a:t>
                      </a:r>
                      <a:r>
                        <a:rPr lang="en-US" altLang="zh-CN" sz="2000" dirty="0" smtClean="0">
                          <a:latin typeface="微软雅黑 Light" panose="020B0502040204020203" pitchFamily="34" charset="-122"/>
                          <a:ea typeface="微软雅黑 Light" panose="020B0502040204020203" pitchFamily="34" charset="-122"/>
                        </a:rPr>
                        <a:t>)</a:t>
                      </a:r>
                      <a:endParaRPr lang="zh-CN" altLang="en-US" sz="20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管理茶园和加工的所有内容</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a:txBody>
                    <a:bodyPr/>
                    <a:lstStyle/>
                    <a:p>
                      <a:pPr algn="ctr"/>
                      <a:r>
                        <a:rPr lang="en-US" altLang="zh-CN" sz="2000" dirty="0" err="1" smtClean="0">
                          <a:latin typeface="微软雅黑 Light" panose="020B0502040204020203" pitchFamily="34" charset="-122"/>
                          <a:ea typeface="微软雅黑 Light" panose="020B0502040204020203" pitchFamily="34" charset="-122"/>
                        </a:rPr>
                        <a:t>caiwu</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2000" dirty="0" smtClean="0">
                          <a:latin typeface="微软雅黑 Light" panose="020B0502040204020203" pitchFamily="34" charset="-122"/>
                          <a:ea typeface="微软雅黑 Light" panose="020B0502040204020203" pitchFamily="34" charset="-122"/>
                        </a:rPr>
                        <a:t>caiwu123456</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2000" dirty="0" smtClean="0">
                          <a:latin typeface="微软雅黑 Light" panose="020B0502040204020203" pitchFamily="34" charset="-122"/>
                          <a:ea typeface="微软雅黑 Light" panose="020B0502040204020203" pitchFamily="34" charset="-122"/>
                        </a:rPr>
                        <a:t>财务</a:t>
                      </a:r>
                      <a:endParaRPr lang="zh-CN" altLang="en-US" sz="20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管理成品库存，包材，产品发货等</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a:txBody>
                    <a:bodyPr/>
                    <a:lstStyle/>
                    <a:p>
                      <a:pPr algn="ctr"/>
                      <a:r>
                        <a:rPr lang="en-US" altLang="zh-CN" sz="2000" dirty="0" err="1" smtClean="0">
                          <a:latin typeface="微软雅黑 Light" panose="020B0502040204020203" pitchFamily="34" charset="-122"/>
                          <a:ea typeface="微软雅黑 Light" panose="020B0502040204020203" pitchFamily="34" charset="-122"/>
                        </a:rPr>
                        <a:t>mendianAuser</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2000" dirty="0" smtClean="0">
                          <a:latin typeface="微软雅黑 Light" panose="020B0502040204020203" pitchFamily="34" charset="-122"/>
                          <a:ea typeface="微软雅黑 Light" panose="020B0502040204020203" pitchFamily="34" charset="-122"/>
                        </a:rPr>
                        <a:t>mendianAuser123456</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sz="2000" dirty="0" smtClean="0">
                          <a:latin typeface="微软雅黑 Light" panose="020B0502040204020203" pitchFamily="34" charset="-122"/>
                          <a:ea typeface="微软雅黑 Light" panose="020B0502040204020203" pitchFamily="34" charset="-122"/>
                        </a:rPr>
                        <a:t>门店</a:t>
                      </a:r>
                      <a:endParaRPr lang="zh-CN" altLang="en-US" sz="20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门店</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gridSpan="5">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项目访问地址：</a:t>
                      </a:r>
                      <a:r>
                        <a:rPr lang="en-US" altLang="zh-CN" sz="2000" dirty="0" smtClean="0">
                          <a:latin typeface="微软雅黑 Light" panose="020B0502040204020203" pitchFamily="34" charset="-122"/>
                          <a:ea typeface="微软雅黑 Light" panose="020B0502040204020203" pitchFamily="34" charset="-122"/>
                          <a:sym typeface="Wingdings" panose="05000000000000000000" pitchFamily="2" charset="2"/>
                        </a:rPr>
                        <a:t>(</a:t>
                      </a:r>
                      <a:r>
                        <a:rPr lang="zh-CN" altLang="en-US" sz="2000" dirty="0" smtClean="0">
                          <a:latin typeface="微软雅黑 Light" panose="020B0502040204020203" pitchFamily="34" charset="-122"/>
                          <a:ea typeface="微软雅黑 Light" panose="020B0502040204020203" pitchFamily="34" charset="-122"/>
                          <a:sym typeface="Wingdings" panose="05000000000000000000" pitchFamily="2" charset="2"/>
                        </a:rPr>
                        <a:t>系统后台</a:t>
                      </a:r>
                      <a:r>
                        <a:rPr lang="en-US" altLang="zh-CN" sz="2000" dirty="0" smtClean="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备注</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gridSpan="2">
                  <a:txBody>
                    <a:bodyPr/>
                    <a:lstStyle/>
                    <a:p>
                      <a:pPr algn="ctr"/>
                      <a:r>
                        <a:rPr lang="en-US" altLang="zh-CN" sz="2000" dirty="0" smtClean="0">
                          <a:latin typeface="微软雅黑 Light" panose="020B0502040204020203" pitchFamily="34" charset="-122"/>
                          <a:ea typeface="微软雅黑 Light" panose="020B0502040204020203" pitchFamily="34" charset="-122"/>
                        </a:rPr>
                        <a:t>www.mzwx.net:8082/system/login</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系统后台为系统用户登录操作区域，门店和普通用户不能登录</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2000">
                        <a:latin typeface="微软雅黑 Light" panose="020B0502040204020203" pitchFamily="34" charset="-122"/>
                        <a:ea typeface="微软雅黑 Light" panose="020B0502040204020203" pitchFamily="34" charset="-122"/>
                      </a:endParaRPr>
                    </a:p>
                  </a:txBody>
                  <a:tcPr/>
                </a:tc>
              </a:tr>
              <a:tr h="631884">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项目访问地址： </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前台界面</a:t>
                      </a:r>
                      <a:r>
                        <a:rPr lang="en-US" altLang="zh-CN" sz="2000" dirty="0" smtClean="0">
                          <a:latin typeface="微软雅黑 Light" panose="020B0502040204020203" pitchFamily="34" charset="-122"/>
                          <a:ea typeface="微软雅黑 Light" panose="020B0502040204020203" pitchFamily="34" charset="-122"/>
                        </a:rPr>
                        <a:t>)</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gridSpan="2">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2000">
                        <a:latin typeface="微软雅黑 Light" panose="020B0502040204020203" pitchFamily="34" charset="-122"/>
                        <a:ea typeface="微软雅黑 Light" panose="020B0502040204020203" pitchFamily="34" charset="-122"/>
                      </a:endParaRPr>
                    </a:p>
                  </a:txBody>
                  <a:tcPr/>
                </a:tc>
              </a:tr>
              <a:tr h="631884">
                <a:tc gridSpan="2">
                  <a:txBody>
                    <a:bodyPr/>
                    <a:lstStyle/>
                    <a:p>
                      <a:pPr algn="ctr"/>
                      <a:r>
                        <a:rPr lang="en-US" altLang="zh-CN" sz="2000" dirty="0" smtClean="0">
                          <a:latin typeface="微软雅黑 Light" panose="020B0502040204020203" pitchFamily="34" charset="-122"/>
                          <a:ea typeface="微软雅黑 Light" panose="020B0502040204020203" pitchFamily="34" charset="-122"/>
                        </a:rPr>
                        <a:t>www.mzwx.net:8082</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gridSpan="2">
                  <a:txBody>
                    <a:bodyPr/>
                    <a:lstStyle/>
                    <a:p>
                      <a:pPr algn="ctr"/>
                      <a:r>
                        <a:rPr lang="zh-CN" altLang="en-US" sz="2000" dirty="0" smtClean="0">
                          <a:latin typeface="微软雅黑 Light" panose="020B0502040204020203" pitchFamily="34" charset="-122"/>
                          <a:ea typeface="微软雅黑 Light" panose="020B0502040204020203" pitchFamily="34" charset="-122"/>
                        </a:rPr>
                        <a:t>前台，溯源信息查询。生产线信息状态，无需登录。扫码即可查看</a:t>
                      </a:r>
                      <a:endParaRPr lang="zh-CN" altLang="en-US" sz="2000" dirty="0">
                        <a:latin typeface="微软雅黑 Light" panose="020B0502040204020203" pitchFamily="34" charset="-122"/>
                        <a:ea typeface="微软雅黑 Light" panose="020B0502040204020203" pitchFamily="34" charset="-122"/>
                      </a:endParaRPr>
                    </a:p>
                  </a:txBody>
                  <a:tcPr/>
                </a:tc>
                <a:tc hMerge="1">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2000" dirty="0">
                        <a:latin typeface="微软雅黑 Light" panose="020B0502040204020203" pitchFamily="34" charset="-122"/>
                        <a:ea typeface="微软雅黑 Light" panose="020B0502040204020203" pitchFamily="34" charset="-122"/>
                      </a:endParaRPr>
                    </a:p>
                  </a:txBody>
                  <a:tcPr/>
                </a:tc>
              </a:tr>
              <a:tr h="631884">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r>
              <a:tr h="631884">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r>
              <a:tr h="631884">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a:latin typeface="微软雅黑 Light" panose="020B0502040204020203" pitchFamily="34" charset="-122"/>
                        <a:ea typeface="微软雅黑 Light" panose="020B0502040204020203" pitchFamily="34" charset="-122"/>
                      </a:endParaRPr>
                    </a:p>
                  </a:txBody>
                  <a:tcPr/>
                </a:tc>
                <a:tc>
                  <a:txBody>
                    <a:bodyPr/>
                    <a:lstStyle/>
                    <a:p>
                      <a:pPr algn="ctr"/>
                      <a:endParaRPr lang="zh-CN" altLang="en-US" sz="1800" dirty="0">
                        <a:latin typeface="微软雅黑 Light" panose="020B0502040204020203" pitchFamily="34" charset="-122"/>
                        <a:ea typeface="微软雅黑 Light" panose="020B0502040204020203" pitchFamily="34" charset="-122"/>
                      </a:endParaRPr>
                    </a:p>
                  </a:txBody>
                  <a:tcPr/>
                </a:tc>
              </a:tr>
            </a:tbl>
          </a:graphicData>
        </a:graphic>
      </p:graphicFrame>
    </p:spTree>
    <p:extLst>
      <p:ext uri="{BB962C8B-B14F-4D97-AF65-F5344CB8AC3E}">
        <p14:creationId xmlns:p14="http://schemas.microsoft.com/office/powerpoint/2010/main" val="3403528905"/>
      </p:ext>
    </p:extLst>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030760" y="4553744"/>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a:solidFill>
                  <a:schemeClr val="tx1"/>
                </a:solidFill>
                <a:effectLst>
                  <a:outerShdw blurRad="50800" dist="38100" dir="2700000" algn="tl" rotWithShape="0">
                    <a:prstClr val="black">
                      <a:alpha val="40000"/>
                    </a:prstClr>
                  </a:outerShdw>
                </a:effectLst>
                <a:latin typeface="Arial" charset="0"/>
                <a:ea typeface="微软雅黑" pitchFamily="34" charset="-122"/>
              </a:rPr>
              <a:t>6</a:t>
            </a:r>
            <a:r>
              <a:rPr lang="en-US" altLang="zh-CN" sz="25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质检管理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17440565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质检设置及质检记录</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1402121759"/>
              </p:ext>
            </p:extLst>
          </p:nvPr>
        </p:nvGraphicFramePr>
        <p:xfrm>
          <a:off x="238672" y="1961456"/>
          <a:ext cx="23906656" cy="10393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736083" y="8839091"/>
            <a:ext cx="8166417" cy="1077218"/>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点击新增类型，添加质检项类型</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r>
              <a:rPr lang="en-US" altLang="zh-CN" sz="3200" dirty="0" smtClean="0">
                <a:solidFill>
                  <a:schemeClr val="bg2"/>
                </a:solidFill>
                <a:latin typeface="微软雅黑 Light" panose="020B0502040204020203" pitchFamily="34" charset="-122"/>
                <a:ea typeface="微软雅黑 Light" panose="020B0502040204020203" pitchFamily="34" charset="-122"/>
              </a:rPr>
              <a:t>2.</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点击新增评分，为质检项添加项描述</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p:txBody>
      </p:sp>
      <p:sp>
        <p:nvSpPr>
          <p:cNvPr id="7" name="TextBox 6"/>
          <p:cNvSpPr txBox="1"/>
          <p:nvPr/>
        </p:nvSpPr>
        <p:spPr>
          <a:xfrm>
            <a:off x="14460252" y="8839091"/>
            <a:ext cx="8208912" cy="1569660"/>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点击新增为某个批次的鲜茶添加质检信息和质检结果</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endParaRPr lang="zh-CN" altLang="en-US" sz="3200" dirty="0">
              <a:solidFill>
                <a:schemeClr val="bg2"/>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672" y="3689648"/>
            <a:ext cx="11161240" cy="4342254"/>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84088" y="3689648"/>
            <a:ext cx="11161240" cy="4522685"/>
          </a:xfrm>
          <a:prstGeom prst="rect">
            <a:avLst/>
          </a:prstGeom>
        </p:spPr>
      </p:pic>
    </p:spTree>
    <p:extLst>
      <p:ext uri="{BB962C8B-B14F-4D97-AF65-F5344CB8AC3E}">
        <p14:creationId xmlns:p14="http://schemas.microsoft.com/office/powerpoint/2010/main" val="18965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030760" y="4553744"/>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7.</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溯源管理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30247889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溯源批次及溯源信息</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546425541"/>
              </p:ext>
            </p:extLst>
          </p:nvPr>
        </p:nvGraphicFramePr>
        <p:xfrm>
          <a:off x="238672" y="1961456"/>
          <a:ext cx="23906656" cy="10393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54696" y="8510114"/>
            <a:ext cx="10657184" cy="1569660"/>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点击新增，为相应鲜叶批次添加溯源批次信息</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r>
              <a:rPr lang="en-US" altLang="zh-CN" sz="3200" dirty="0" smtClean="0">
                <a:solidFill>
                  <a:schemeClr val="bg2"/>
                </a:solidFill>
                <a:latin typeface="微软雅黑 Light" panose="020B0502040204020203" pitchFamily="34" charset="-122"/>
                <a:ea typeface="微软雅黑 Light" panose="020B0502040204020203" pitchFamily="34" charset="-122"/>
              </a:rPr>
              <a:t>2.</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点击列表记录中的生成批次按钮生成溯源批次编号</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a:p>
            <a:r>
              <a:rPr lang="en-US" altLang="zh-CN" sz="3200" dirty="0" smtClean="0">
                <a:solidFill>
                  <a:schemeClr val="bg2"/>
                </a:solidFill>
                <a:latin typeface="微软雅黑 Light" panose="020B0502040204020203" pitchFamily="34" charset="-122"/>
                <a:ea typeface="微软雅黑 Light" panose="020B0502040204020203" pitchFamily="34" charset="-122"/>
              </a:rPr>
              <a:t>3.</a:t>
            </a:r>
            <a:r>
              <a:rPr lang="zh-CN" altLang="en-US" sz="3200" dirty="0" smtClean="0">
                <a:solidFill>
                  <a:schemeClr val="bg2"/>
                </a:solidFill>
                <a:latin typeface="微软雅黑 Light" panose="020B0502040204020203" pitchFamily="34" charset="-122"/>
                <a:ea typeface="微软雅黑 Light" panose="020B0502040204020203" pitchFamily="34" charset="-122"/>
              </a:rPr>
              <a:t>生成好的批次号可导出后制作成标签粘贴到产品包装上</a:t>
            </a:r>
            <a:endParaRPr lang="en-US" altLang="zh-CN" sz="3200" dirty="0" smtClean="0">
              <a:solidFill>
                <a:schemeClr val="bg2"/>
              </a:solidFill>
              <a:latin typeface="微软雅黑 Light" panose="020B0502040204020203" pitchFamily="34" charset="-122"/>
              <a:ea typeface="微软雅黑 Light" panose="020B0502040204020203" pitchFamily="34" charset="-122"/>
            </a:endParaRPr>
          </a:p>
        </p:txBody>
      </p:sp>
      <p:sp>
        <p:nvSpPr>
          <p:cNvPr id="7" name="TextBox 6"/>
          <p:cNvSpPr txBox="1"/>
          <p:nvPr/>
        </p:nvSpPr>
        <p:spPr>
          <a:xfrm>
            <a:off x="14460252" y="9094890"/>
            <a:ext cx="8208912" cy="1077218"/>
          </a:xfrm>
          <a:prstGeom prst="rect">
            <a:avLst/>
          </a:prstGeom>
          <a:noFill/>
        </p:spPr>
        <p:txBody>
          <a:bodyPr wrap="square" rtlCol="0">
            <a:spAutoFit/>
          </a:bodyPr>
          <a:lstStyle/>
          <a:p>
            <a:r>
              <a:rPr lang="en-US" altLang="zh-CN" sz="3200" dirty="0" smtClean="0">
                <a:solidFill>
                  <a:schemeClr val="bg2"/>
                </a:solidFill>
                <a:latin typeface="微软雅黑 Light" panose="020B0502040204020203" pitchFamily="34" charset="-122"/>
                <a:ea typeface="微软雅黑 Light" panose="020B0502040204020203" pitchFamily="34" charset="-122"/>
              </a:rPr>
              <a:t>1.</a:t>
            </a:r>
            <a:r>
              <a:rPr lang="zh-CN" altLang="en-US" sz="3200" dirty="0" smtClean="0">
                <a:solidFill>
                  <a:schemeClr val="bg2"/>
                </a:solidFill>
                <a:latin typeface="微软雅黑 Light" panose="020B0502040204020203" pitchFamily="34" charset="-122"/>
                <a:ea typeface="微软雅黑 Light" panose="020B0502040204020203" pitchFamily="34" charset="-122"/>
              </a:rPr>
              <a:t>点击新增为相应的溯源批次添加溯源信息，用于客户扫描查看溯源信息</a:t>
            </a:r>
            <a:endParaRPr lang="zh-CN" altLang="en-US" sz="3200" dirty="0">
              <a:solidFill>
                <a:schemeClr val="bg2"/>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672" y="3689648"/>
            <a:ext cx="11161240" cy="4342254"/>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84088" y="3684712"/>
            <a:ext cx="11161240" cy="4522685"/>
          </a:xfrm>
          <a:prstGeom prst="rect">
            <a:avLst/>
          </a:prstGeom>
        </p:spPr>
      </p:pic>
    </p:spTree>
    <p:extLst>
      <p:ext uri="{BB962C8B-B14F-4D97-AF65-F5344CB8AC3E}">
        <p14:creationId xmlns:p14="http://schemas.microsoft.com/office/powerpoint/2010/main" val="3947177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030760" y="4553744"/>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a:solidFill>
                  <a:schemeClr val="tx1"/>
                </a:solidFill>
                <a:effectLst>
                  <a:outerShdw blurRad="50800" dist="38100" dir="2700000" algn="tl" rotWithShape="0">
                    <a:prstClr val="black">
                      <a:alpha val="40000"/>
                    </a:prstClr>
                  </a:outerShdw>
                </a:effectLst>
                <a:latin typeface="Arial" charset="0"/>
                <a:ea typeface="微软雅黑" pitchFamily="34" charset="-122"/>
              </a:rPr>
              <a:t>8</a:t>
            </a:r>
            <a:r>
              <a:rPr lang="en-US" altLang="zh-CN" sz="25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设备管理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14964178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7"/>
          <p:cNvSpPr txBox="1">
            <a:spLocks noChangeArrowheads="1"/>
          </p:cNvSpPr>
          <p:nvPr/>
        </p:nvSpPr>
        <p:spPr bwMode="auto">
          <a:xfrm>
            <a:off x="238672" y="161256"/>
            <a:ext cx="23762640" cy="171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设备管理</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403189651"/>
              </p:ext>
            </p:extLst>
          </p:nvPr>
        </p:nvGraphicFramePr>
        <p:xfrm>
          <a:off x="238672" y="2681536"/>
          <a:ext cx="23906656" cy="89289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4249" y="2825551"/>
            <a:ext cx="6889280" cy="5238394"/>
          </a:xfrm>
          <a:prstGeom prst="rect">
            <a:avLst/>
          </a:prstGeom>
        </p:spPr>
      </p:pic>
      <p:pic>
        <p:nvPicPr>
          <p:cNvPr id="5" name="图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95656" y="2915751"/>
            <a:ext cx="6840760" cy="5148193"/>
          </a:xfrm>
          <a:prstGeom prst="rect">
            <a:avLst/>
          </a:prstGeom>
        </p:spPr>
      </p:pic>
      <p:pic>
        <p:nvPicPr>
          <p:cNvPr id="6" name="图片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088543" y="2969568"/>
            <a:ext cx="6805771" cy="5040560"/>
          </a:xfrm>
          <a:prstGeom prst="rect">
            <a:avLst/>
          </a:prstGeom>
        </p:spPr>
      </p:pic>
      <p:sp>
        <p:nvSpPr>
          <p:cNvPr id="7" name="TextBox 6"/>
          <p:cNvSpPr txBox="1"/>
          <p:nvPr/>
        </p:nvSpPr>
        <p:spPr>
          <a:xfrm>
            <a:off x="1390800" y="8730207"/>
            <a:ext cx="5040560" cy="1384995"/>
          </a:xfrm>
          <a:prstGeom prst="rect">
            <a:avLst/>
          </a:prstGeom>
          <a:noFill/>
        </p:spPr>
        <p:txBody>
          <a:bodyPr wrap="square" rtlCol="0">
            <a:spAutoFit/>
          </a:bodyPr>
          <a:lstStyle/>
          <a:p>
            <a:r>
              <a:rPr lang="en-US" altLang="zh-CN" sz="2800" dirty="0" smtClean="0"/>
              <a:t>1.</a:t>
            </a:r>
            <a:r>
              <a:rPr lang="zh-CN" altLang="en-US" sz="2800" dirty="0" smtClean="0"/>
              <a:t>点击新增，添加加工需要的设备</a:t>
            </a:r>
            <a:r>
              <a:rPr lang="en-US" altLang="zh-CN" sz="2800" dirty="0" smtClean="0"/>
              <a:t>,</a:t>
            </a:r>
            <a:r>
              <a:rPr lang="zh-CN" altLang="en-US" sz="2800" dirty="0" smtClean="0"/>
              <a:t>添加成功的设备将用于绑定到生产线</a:t>
            </a:r>
            <a:endParaRPr lang="zh-CN" altLang="en-US" sz="2800" dirty="0"/>
          </a:p>
        </p:txBody>
      </p:sp>
      <p:sp>
        <p:nvSpPr>
          <p:cNvPr id="8" name="TextBox 7"/>
          <p:cNvSpPr txBox="1"/>
          <p:nvPr/>
        </p:nvSpPr>
        <p:spPr>
          <a:xfrm>
            <a:off x="10175776" y="8299320"/>
            <a:ext cx="4680520" cy="1815882"/>
          </a:xfrm>
          <a:prstGeom prst="rect">
            <a:avLst/>
          </a:prstGeom>
          <a:noFill/>
        </p:spPr>
        <p:txBody>
          <a:bodyPr wrap="square" rtlCol="0">
            <a:spAutoFit/>
          </a:bodyPr>
          <a:lstStyle/>
          <a:p>
            <a:r>
              <a:rPr lang="en-US" altLang="zh-CN" sz="2800" dirty="0" smtClean="0"/>
              <a:t>1.</a:t>
            </a:r>
            <a:r>
              <a:rPr lang="zh-CN" altLang="en-US" sz="2800" dirty="0" smtClean="0"/>
              <a:t>点击新增添加生产线信息</a:t>
            </a:r>
            <a:endParaRPr lang="en-US" altLang="zh-CN" sz="2800" dirty="0" smtClean="0"/>
          </a:p>
          <a:p>
            <a:r>
              <a:rPr lang="en-US" altLang="zh-CN" sz="2800" dirty="0" smtClean="0"/>
              <a:t>2.</a:t>
            </a:r>
            <a:r>
              <a:rPr lang="zh-CN" altLang="en-US" sz="2800" dirty="0" smtClean="0"/>
              <a:t>选择对应生产线然后点击绑定设备按钮为当前生产线绑定设备信息</a:t>
            </a:r>
            <a:endParaRPr lang="zh-CN" altLang="en-US" sz="2800" dirty="0"/>
          </a:p>
        </p:txBody>
      </p:sp>
      <p:sp>
        <p:nvSpPr>
          <p:cNvPr id="9" name="TextBox 8"/>
          <p:cNvSpPr txBox="1"/>
          <p:nvPr/>
        </p:nvSpPr>
        <p:spPr>
          <a:xfrm>
            <a:off x="17971149" y="8730206"/>
            <a:ext cx="5040560" cy="1384995"/>
          </a:xfrm>
          <a:prstGeom prst="rect">
            <a:avLst/>
          </a:prstGeom>
          <a:noFill/>
        </p:spPr>
        <p:txBody>
          <a:bodyPr wrap="square" rtlCol="0">
            <a:spAutoFit/>
          </a:bodyPr>
          <a:lstStyle/>
          <a:p>
            <a:r>
              <a:rPr lang="en-US" altLang="zh-CN" sz="2800" dirty="0" smtClean="0"/>
              <a:t>1.</a:t>
            </a:r>
            <a:r>
              <a:rPr lang="zh-CN" altLang="en-US" sz="2800" dirty="0" smtClean="0"/>
              <a:t>点击新增按钮，选择生产线的设备为其进行保养，维修，清洁等信息记录</a:t>
            </a:r>
            <a:endParaRPr lang="zh-CN" altLang="en-US" sz="2800" dirty="0"/>
          </a:p>
        </p:txBody>
      </p:sp>
    </p:spTree>
    <p:extLst>
      <p:ext uri="{BB962C8B-B14F-4D97-AF65-F5344CB8AC3E}">
        <p14:creationId xmlns:p14="http://schemas.microsoft.com/office/powerpoint/2010/main" val="2494154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基础功能优先保障</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989780008"/>
              </p:ext>
            </p:extLst>
          </p:nvPr>
        </p:nvGraphicFramePr>
        <p:xfrm>
          <a:off x="5783288" y="2465512"/>
          <a:ext cx="13465496" cy="102251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4188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版本更新发布流程</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661137242"/>
              </p:ext>
            </p:extLst>
          </p:nvPr>
        </p:nvGraphicFramePr>
        <p:xfrm>
          <a:off x="5783288" y="2465512"/>
          <a:ext cx="12097344" cy="93971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14691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 y="0"/>
            <a:ext cx="24360488" cy="13702775"/>
          </a:xfrm>
          <a:prstGeom prst="rect">
            <a:avLst/>
          </a:prstGeom>
        </p:spPr>
      </p:pic>
      <p:sp>
        <p:nvSpPr>
          <p:cNvPr id="3" name="TextBox 2"/>
          <p:cNvSpPr txBox="1">
            <a:spLocks noChangeArrowheads="1"/>
          </p:cNvSpPr>
          <p:nvPr/>
        </p:nvSpPr>
        <p:spPr bwMode="auto">
          <a:xfrm>
            <a:off x="9671720" y="3257600"/>
            <a:ext cx="588121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algn="l" eaLnBrk="1" hangingPunct="1"/>
            <a:r>
              <a:rPr lang="en-US" altLang="zh-CN" sz="8800" dirty="0">
                <a:latin typeface="微软雅黑" panose="020B0503020204020204" pitchFamily="34" charset="-122"/>
                <a:ea typeface="微软雅黑" panose="020B0503020204020204" pitchFamily="34" charset="-122"/>
              </a:rPr>
              <a:t>Thanks !</a:t>
            </a:r>
            <a:endParaRPr lang="zh-CN" altLang="en-US" sz="8800" dirty="0">
              <a:latin typeface="微软雅黑" panose="020B0503020204020204" pitchFamily="34" charset="-122"/>
              <a:ea typeface="微软雅黑" panose="020B0503020204020204" pitchFamily="34" charset="-122"/>
            </a:endParaRPr>
          </a:p>
        </p:txBody>
      </p:sp>
      <p:sp>
        <p:nvSpPr>
          <p:cNvPr id="4" name="TextBox 2"/>
          <p:cNvSpPr txBox="1">
            <a:spLocks noChangeArrowheads="1"/>
          </p:cNvSpPr>
          <p:nvPr/>
        </p:nvSpPr>
        <p:spPr bwMode="auto">
          <a:xfrm>
            <a:off x="9661902" y="7961750"/>
            <a:ext cx="6130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algn="l" eaLnBrk="1" hangingPunct="1"/>
            <a:r>
              <a:rPr lang="en-US" altLang="zh-CN" sz="36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李彬彬</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484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7240"/>
            <a:ext cx="24384000" cy="1371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val="2041495996"/>
              </p:ext>
            </p:extLst>
          </p:nvPr>
        </p:nvGraphicFramePr>
        <p:xfrm>
          <a:off x="2398912" y="1673424"/>
          <a:ext cx="18578064" cy="116367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5"/>
          <p:cNvSpPr txBox="1">
            <a:spLocks noChangeArrowheads="1"/>
          </p:cNvSpPr>
          <p:nvPr/>
        </p:nvSpPr>
        <p:spPr bwMode="auto">
          <a:xfrm>
            <a:off x="3516711" y="393431"/>
            <a:ext cx="1735057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r>
              <a:rPr lang="zh-CN" altLang="en-US" sz="66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系统功能模块介绍</a:t>
            </a:r>
            <a:endParaRPr lang="zh-CN" altLang="en-US" sz="66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2126840578"/>
      </p:ext>
    </p:extLst>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235" y="17240"/>
            <a:ext cx="24384000" cy="1371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801079" y="5953170"/>
            <a:ext cx="20810312" cy="1846659"/>
          </a:xfrm>
          <a:prstGeom prst="rect">
            <a:avLst/>
          </a:prstGeom>
        </p:spPr>
        <p:txBody>
          <a:bodyPr wrap="square">
            <a:spAutoFit/>
          </a:bodyPr>
          <a:lstStyle/>
          <a:p>
            <a:r>
              <a:rPr lang="en-US" altLang="zh-CN"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1.</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统计报表</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2574044885"/>
      </p:ext>
    </p:extLst>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235" y="17240"/>
            <a:ext cx="24384000" cy="1371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35" y="17240"/>
            <a:ext cx="15850173" cy="13698760"/>
          </a:xfrm>
          <a:prstGeom prst="rect">
            <a:avLst/>
          </a:prstGeom>
        </p:spPr>
      </p:pic>
      <p:sp>
        <p:nvSpPr>
          <p:cNvPr id="7" name="文本框 6"/>
          <p:cNvSpPr txBox="1"/>
          <p:nvPr/>
        </p:nvSpPr>
        <p:spPr>
          <a:xfrm>
            <a:off x="16368464" y="161256"/>
            <a:ext cx="7704856" cy="3600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4" name="文本框 13"/>
          <p:cNvSpPr txBox="1"/>
          <p:nvPr/>
        </p:nvSpPr>
        <p:spPr>
          <a:xfrm>
            <a:off x="16509415" y="10049281"/>
            <a:ext cx="7704856" cy="3600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5" name="文本框 14"/>
          <p:cNvSpPr txBox="1"/>
          <p:nvPr/>
        </p:nvSpPr>
        <p:spPr>
          <a:xfrm>
            <a:off x="16520864" y="6281936"/>
            <a:ext cx="7704856" cy="3600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6" name="文本框 15"/>
          <p:cNvSpPr txBox="1"/>
          <p:nvPr/>
        </p:nvSpPr>
        <p:spPr>
          <a:xfrm>
            <a:off x="16383966" y="15931480"/>
            <a:ext cx="7704856" cy="3600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7" name="文本框 16"/>
          <p:cNvSpPr txBox="1"/>
          <p:nvPr/>
        </p:nvSpPr>
        <p:spPr>
          <a:xfrm>
            <a:off x="16538673" y="2582434"/>
            <a:ext cx="7704856" cy="3600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9" name="文本框 18"/>
          <p:cNvSpPr txBox="1"/>
          <p:nvPr/>
        </p:nvSpPr>
        <p:spPr>
          <a:xfrm>
            <a:off x="16276326" y="18114177"/>
            <a:ext cx="7704856" cy="36004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Tree>
    <p:extLst>
      <p:ext uri="{BB962C8B-B14F-4D97-AF65-F5344CB8AC3E}">
        <p14:creationId xmlns:p14="http://schemas.microsoft.com/office/powerpoint/2010/main" val="993488842"/>
      </p:ext>
    </p:extLst>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235" y="17240"/>
            <a:ext cx="24384000" cy="1371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01079" y="5953170"/>
            <a:ext cx="20810312" cy="1846659"/>
          </a:xfrm>
          <a:prstGeom prst="rect">
            <a:avLst/>
          </a:prstGeom>
        </p:spPr>
        <p:txBody>
          <a:bodyPr wrap="square">
            <a:spAutoFit/>
          </a:bodyPr>
          <a:lstStyle/>
          <a:p>
            <a:r>
              <a:rPr lang="en-US" altLang="zh-CN"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2.</a:t>
            </a:r>
            <a:r>
              <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rPr>
              <a:t>系统管理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3221978676"/>
      </p:ext>
    </p:extLst>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079345013"/>
              </p:ext>
            </p:extLst>
          </p:nvPr>
        </p:nvGraphicFramePr>
        <p:xfrm>
          <a:off x="2686944" y="1979556"/>
          <a:ext cx="18074008" cy="10711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功能块介绍</a:t>
            </a:r>
            <a:endParaRPr lang="en-US" altLang="zh-CN" sz="66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99149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3" name="TextBox 27"/>
          <p:cNvSpPr txBox="1">
            <a:spLocks noChangeArrowheads="1"/>
          </p:cNvSpPr>
          <p:nvPr/>
        </p:nvSpPr>
        <p:spPr bwMode="auto">
          <a:xfrm>
            <a:off x="238672" y="161256"/>
            <a:ext cx="23762640" cy="153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24" tIns="96762" rIns="193524" bIns="96762">
            <a:spAutoFit/>
          </a:bodyPr>
          <a:lstStyle>
            <a:lvl1pPr eaLnBrk="0" hangingPunct="0">
              <a:defRPr sz="5600">
                <a:solidFill>
                  <a:srgbClr val="FFFFFF"/>
                </a:solidFill>
                <a:latin typeface="Gill Sans" pitchFamily="64" charset="0"/>
                <a:ea typeface="华文细黑" panose="02010600040101010101" pitchFamily="2" charset="-122"/>
                <a:sym typeface="Gill Sans" pitchFamily="64" charset="0"/>
              </a:defRPr>
            </a:lvl1pPr>
            <a:lvl2pPr marL="742950" indent="-285750" eaLnBrk="0" hangingPunct="0">
              <a:defRPr sz="5600">
                <a:solidFill>
                  <a:srgbClr val="FFFFFF"/>
                </a:solidFill>
                <a:latin typeface="Gill Sans" pitchFamily="64" charset="0"/>
                <a:ea typeface="华文细黑" panose="02010600040101010101" pitchFamily="2" charset="-122"/>
                <a:sym typeface="Gill Sans" pitchFamily="64" charset="0"/>
              </a:defRPr>
            </a:lvl2pPr>
            <a:lvl3pPr marL="1143000" indent="-228600" eaLnBrk="0" hangingPunct="0">
              <a:defRPr sz="5600">
                <a:solidFill>
                  <a:srgbClr val="FFFFFF"/>
                </a:solidFill>
                <a:latin typeface="Gill Sans" pitchFamily="64" charset="0"/>
                <a:ea typeface="华文细黑" panose="02010600040101010101" pitchFamily="2" charset="-122"/>
                <a:sym typeface="Gill Sans" pitchFamily="64" charset="0"/>
              </a:defRPr>
            </a:lvl3pPr>
            <a:lvl4pPr marL="1600200" indent="-228600" eaLnBrk="0" hangingPunct="0">
              <a:defRPr sz="5600">
                <a:solidFill>
                  <a:srgbClr val="FFFFFF"/>
                </a:solidFill>
                <a:latin typeface="Gill Sans" pitchFamily="64" charset="0"/>
                <a:ea typeface="华文细黑" panose="02010600040101010101" pitchFamily="2" charset="-122"/>
                <a:sym typeface="Gill Sans" pitchFamily="64" charset="0"/>
              </a:defRPr>
            </a:lvl4pPr>
            <a:lvl5pPr marL="2057400" indent="-228600" eaLnBrk="0" hangingPunct="0">
              <a:defRPr sz="5600">
                <a:solidFill>
                  <a:srgbClr val="FFFFFF"/>
                </a:solidFill>
                <a:latin typeface="Gill Sans" pitchFamily="64" charset="0"/>
                <a:ea typeface="华文细黑" panose="02010600040101010101" pitchFamily="2" charset="-122"/>
                <a:sym typeface="Gill Sans" pitchFamily="64" charset="0"/>
              </a:defRPr>
            </a:lvl5pPr>
            <a:lvl6pPr marL="25146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6pPr>
            <a:lvl7pPr marL="29718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7pPr>
            <a:lvl8pPr marL="34290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8pPr>
            <a:lvl9pPr marL="3886200" indent="-228600" algn="ctr" eaLnBrk="0" fontAlgn="base" hangingPunct="0">
              <a:spcBef>
                <a:spcPct val="0"/>
              </a:spcBef>
              <a:spcAft>
                <a:spcPct val="0"/>
              </a:spcAft>
              <a:defRPr sz="5600">
                <a:solidFill>
                  <a:srgbClr val="FFFFFF"/>
                </a:solidFill>
                <a:latin typeface="Gill Sans" pitchFamily="64" charset="0"/>
                <a:ea typeface="华文细黑" panose="02010600040101010101" pitchFamily="2" charset="-122"/>
                <a:sym typeface="Gill Sans" pitchFamily="64" charset="0"/>
              </a:defRPr>
            </a:lvl9pPr>
          </a:lstStyle>
          <a:p>
            <a:pPr eaLnBrk="1" hangingPunct="1">
              <a:lnSpc>
                <a:spcPct val="150000"/>
              </a:lnSpc>
            </a:pPr>
            <a:r>
              <a:rPr lang="zh-CN" altLang="en-US" sz="6600" dirty="0" smtClean="0">
                <a:solidFill>
                  <a:prstClr val="white"/>
                </a:solidFill>
                <a:latin typeface="微软雅黑" panose="020B0503020204020204" pitchFamily="34" charset="-122"/>
                <a:ea typeface="微软雅黑" panose="020B0503020204020204" pitchFamily="34" charset="-122"/>
              </a:rPr>
              <a:t>系统管理操作流程</a:t>
            </a:r>
            <a:endParaRPr lang="en-US" altLang="zh-CN" sz="6600" dirty="0">
              <a:solidFill>
                <a:prstClr val="white"/>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697582538"/>
              </p:ext>
            </p:extLst>
          </p:nvPr>
        </p:nvGraphicFramePr>
        <p:xfrm>
          <a:off x="454696" y="2465512"/>
          <a:ext cx="23330592" cy="1080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4776" y="3551112"/>
            <a:ext cx="4795022" cy="4255364"/>
          </a:xfrm>
          <a:prstGeom prst="rect">
            <a:avLst/>
          </a:prstGeom>
        </p:spPr>
      </p:pic>
      <p:sp>
        <p:nvSpPr>
          <p:cNvPr id="9" name="TextBox 8"/>
          <p:cNvSpPr txBox="1"/>
          <p:nvPr/>
        </p:nvSpPr>
        <p:spPr>
          <a:xfrm>
            <a:off x="1174776" y="8298160"/>
            <a:ext cx="4795022" cy="1569660"/>
          </a:xfrm>
          <a:prstGeom prst="rect">
            <a:avLst/>
          </a:prstGeom>
          <a:noFill/>
        </p:spPr>
        <p:txBody>
          <a:bodyPr wrap="square" rtlCol="0">
            <a:spAutoFit/>
          </a:bodyPr>
          <a:lstStyle/>
          <a:p>
            <a:r>
              <a:rPr lang="zh-CN" altLang="en-US" sz="3200" dirty="0" smtClean="0"/>
              <a:t>系统菜单默认已经添加完成，无需其他操作，请勿擅自修改或删除</a:t>
            </a:r>
            <a:endParaRPr lang="zh-CN" altLang="en-US" sz="3200" dirty="0"/>
          </a:p>
        </p:txBody>
      </p:sp>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7569" y="3529444"/>
            <a:ext cx="4824536" cy="4277032"/>
          </a:xfrm>
          <a:prstGeom prst="rect">
            <a:avLst/>
          </a:prstGeom>
        </p:spPr>
      </p:pic>
      <p:sp>
        <p:nvSpPr>
          <p:cNvPr id="11" name="TextBox 10"/>
          <p:cNvSpPr txBox="1"/>
          <p:nvPr/>
        </p:nvSpPr>
        <p:spPr>
          <a:xfrm>
            <a:off x="7007569" y="8319248"/>
            <a:ext cx="4824536" cy="1077218"/>
          </a:xfrm>
          <a:prstGeom prst="rect">
            <a:avLst/>
          </a:prstGeom>
          <a:noFill/>
        </p:spPr>
        <p:txBody>
          <a:bodyPr wrap="square" rtlCol="0">
            <a:spAutoFit/>
          </a:bodyPr>
          <a:lstStyle/>
          <a:p>
            <a:r>
              <a:rPr lang="zh-CN" altLang="en-US" sz="3200" dirty="0" smtClean="0"/>
              <a:t>点击新增按钮为系统添加所需要用到的角色</a:t>
            </a:r>
            <a:endParaRPr lang="zh-CN" altLang="en-US" sz="3200" dirty="0"/>
          </a:p>
        </p:txBody>
      </p:sp>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12080" y="3374708"/>
            <a:ext cx="4896544" cy="4431768"/>
          </a:xfrm>
          <a:prstGeom prst="rect">
            <a:avLst/>
          </a:prstGeom>
        </p:spPr>
      </p:pic>
      <p:sp>
        <p:nvSpPr>
          <p:cNvPr id="13" name="TextBox 12"/>
          <p:cNvSpPr txBox="1"/>
          <p:nvPr/>
        </p:nvSpPr>
        <p:spPr>
          <a:xfrm>
            <a:off x="12885222" y="8319248"/>
            <a:ext cx="4896544" cy="2062103"/>
          </a:xfrm>
          <a:prstGeom prst="rect">
            <a:avLst/>
          </a:prstGeom>
          <a:noFill/>
        </p:spPr>
        <p:txBody>
          <a:bodyPr wrap="square" rtlCol="0">
            <a:spAutoFit/>
          </a:bodyPr>
          <a:lstStyle/>
          <a:p>
            <a:r>
              <a:rPr lang="zh-CN" altLang="en-US" sz="3200" dirty="0" smtClean="0"/>
              <a:t>给对应的角色分配可以查看的菜单权限，分配成功后当前角色将根据分配的菜单在系统上显示</a:t>
            </a:r>
            <a:endParaRPr lang="zh-CN" altLang="en-US" sz="3200" dirty="0"/>
          </a:p>
        </p:txBody>
      </p:sp>
      <p:pic>
        <p:nvPicPr>
          <p:cNvPr id="14" name="图片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28096" y="3391585"/>
            <a:ext cx="4813176" cy="4414891"/>
          </a:xfrm>
          <a:prstGeom prst="rect">
            <a:avLst/>
          </a:prstGeom>
        </p:spPr>
      </p:pic>
      <p:sp>
        <p:nvSpPr>
          <p:cNvPr id="15" name="TextBox 14"/>
          <p:cNvSpPr txBox="1"/>
          <p:nvPr/>
        </p:nvSpPr>
        <p:spPr>
          <a:xfrm>
            <a:off x="18828096" y="8298160"/>
            <a:ext cx="4813176" cy="2062103"/>
          </a:xfrm>
          <a:prstGeom prst="rect">
            <a:avLst/>
          </a:prstGeom>
          <a:noFill/>
        </p:spPr>
        <p:txBody>
          <a:bodyPr wrap="square" rtlCol="0">
            <a:spAutoFit/>
          </a:bodyPr>
          <a:lstStyle/>
          <a:p>
            <a:r>
              <a:rPr lang="zh-CN" altLang="en-US" sz="3200" dirty="0" smtClean="0"/>
              <a:t>给对应的角色的菜单分配可操作的按钮权限，无权限的角色将不显示对应操作按钮</a:t>
            </a:r>
            <a:endParaRPr lang="zh-CN" altLang="en-US" sz="3200" dirty="0"/>
          </a:p>
        </p:txBody>
      </p:sp>
    </p:spTree>
    <p:extLst>
      <p:ext uri="{BB962C8B-B14F-4D97-AF65-F5344CB8AC3E}">
        <p14:creationId xmlns:p14="http://schemas.microsoft.com/office/powerpoint/2010/main" val="3752332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1174776" y="4481736"/>
            <a:ext cx="21314368" cy="4083228"/>
          </a:xfrm>
          <a:prstGeom prst="rect">
            <a:avLst/>
          </a:prstGeom>
          <a:noFill/>
          <a:ln w="9525">
            <a:noFill/>
            <a:miter lim="800000"/>
            <a:headEnd/>
            <a:tailEnd/>
          </a:ln>
        </p:spPr>
        <p:txBody>
          <a:bodyPr wrap="square" lIns="172779" tIns="86389" rIns="172779" bIns="86389">
            <a:spAutoFit/>
          </a:bodyPr>
          <a:lstStyle/>
          <a:p>
            <a:r>
              <a:rPr lang="en-US" altLang="zh-CN" sz="25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2.</a:t>
            </a:r>
            <a:r>
              <a:rPr lang="zh-CN" altLang="en-US" sz="11400" dirty="0" smtClean="0">
                <a:solidFill>
                  <a:schemeClr val="tx1"/>
                </a:solidFill>
                <a:effectLst>
                  <a:outerShdw blurRad="50800" dist="38100" dir="2700000" algn="tl" rotWithShape="0">
                    <a:prstClr val="black">
                      <a:alpha val="40000"/>
                    </a:prstClr>
                  </a:outerShdw>
                </a:effectLst>
                <a:latin typeface="Arial" charset="0"/>
                <a:ea typeface="微软雅黑" pitchFamily="34" charset="-122"/>
              </a:rPr>
              <a:t>库存管理</a:t>
            </a:r>
            <a:endParaRPr lang="zh-CN" altLang="en-US" sz="11400" dirty="0">
              <a:solidFill>
                <a:schemeClr val="tx1"/>
              </a:solidFill>
              <a:effectLst>
                <a:outerShdw blurRad="50800" dist="38100" dir="2700000" algn="tl" rotWithShape="0">
                  <a:prstClr val="black">
                    <a:alpha val="40000"/>
                  </a:prstClr>
                </a:outerShdw>
              </a:effectLst>
              <a:latin typeface="Arial" charset="0"/>
              <a:ea typeface="微软雅黑" pitchFamily="34" charset="-122"/>
            </a:endParaRPr>
          </a:p>
        </p:txBody>
      </p:sp>
    </p:spTree>
    <p:extLst>
      <p:ext uri="{BB962C8B-B14F-4D97-AF65-F5344CB8AC3E}">
        <p14:creationId xmlns:p14="http://schemas.microsoft.com/office/powerpoint/2010/main" val="574416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2debb372bb6195f5b5e79d8e9247df836d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tle &amp; Bullets">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mp; Bullets - Left">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amp; Bullets - Left">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amp; Bullets - 2 Column">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Right">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amp; Bullets - Right">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Bullets &amp; Photo">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Bullets &amp; Photo">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 Center">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Bullets">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Horizontal">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Photo - Horizontal">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Reflectio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Photo - Horizontal Reflection">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Vertical">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Photo - Vertical">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Reflectio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Photo - Vertical Reflection">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itle - Top">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 Top">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Blank">
      <a:majorFont>
        <a:latin typeface="Gill Sans"/>
        <a:ea typeface="华文细黑"/>
        <a:cs typeface=""/>
      </a:majorFont>
      <a:minorFont>
        <a:latin typeface="Gill Sans"/>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FFFFFF"/>
            </a:solidFill>
            <a:effectLst/>
            <a:latin typeface="Gill Sans" charset="0"/>
            <a:ea typeface="华文细黑" charset="-122"/>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16206</TotalTime>
  <Pages>0</Pages>
  <Words>1210</Words>
  <Characters>0</Characters>
  <Application>Microsoft Office PowerPoint</Application>
  <PresentationFormat>自定义</PresentationFormat>
  <Lines>0</Lines>
  <Paragraphs>234</Paragraphs>
  <Slides>28</Slides>
  <Notes>28</Notes>
  <HiddenSlides>0</HiddenSlides>
  <MMClips>0</MMClips>
  <ScaleCrop>false</ScaleCrop>
  <HeadingPairs>
    <vt:vector size="6" baseType="variant">
      <vt:variant>
        <vt:lpstr>已用的字体</vt:lpstr>
      </vt:variant>
      <vt:variant>
        <vt:i4>8</vt:i4>
      </vt:variant>
      <vt:variant>
        <vt:lpstr>主题</vt:lpstr>
      </vt:variant>
      <vt:variant>
        <vt:i4>13</vt:i4>
      </vt:variant>
      <vt:variant>
        <vt:lpstr>幻灯片标题</vt:lpstr>
      </vt:variant>
      <vt:variant>
        <vt:i4>28</vt:i4>
      </vt:variant>
    </vt:vector>
  </HeadingPairs>
  <TitlesOfParts>
    <vt:vector size="49" baseType="lpstr">
      <vt:lpstr>Gill Sans</vt:lpstr>
      <vt:lpstr>华文细黑</vt:lpstr>
      <vt:lpstr>宋体</vt:lpstr>
      <vt:lpstr>微软雅黑</vt:lpstr>
      <vt:lpstr>微软雅黑 Light</vt:lpstr>
      <vt:lpstr>Arial</vt:lpstr>
      <vt:lpstr>Calibri</vt:lpstr>
      <vt:lpstr>Wingdings</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Dooky</dc:creator>
  <cp:lastModifiedBy>SDWM</cp:lastModifiedBy>
  <cp:revision>1349</cp:revision>
  <dcterms:modified xsi:type="dcterms:W3CDTF">2018-01-23T12:34:46Z</dcterms:modified>
</cp:coreProperties>
</file>