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1e82bb65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1e82bb65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1e82bb65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1e82bb65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1e82bb65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1e82bb65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1e82bb6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1e82bb6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1e82bb65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1e82bb65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1e82bb65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1e82bb65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1e82bb65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1e82bb65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1e82bb6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1e82bb6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e82bb65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e82bb65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1e82bb65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1e82bb65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1e82bb65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1e82bb65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Uren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3300" y="287892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аксессуары для машины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038750" y="3679475"/>
            <a:ext cx="51897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Шайхутдинова Лиана, 11-208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Можем добавить новый товар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663" y="1123925"/>
            <a:ext cx="753868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 админской панели мы можем удалить товар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288" y="1833563"/>
            <a:ext cx="30194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редактировать его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63" y="1170125"/>
            <a:ext cx="815946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Главная страница со списком товаров, доступных для заказа, с </a:t>
            </a:r>
            <a:r>
              <a:rPr lang="ru"/>
              <a:t>возможностью добавления товаров в корзину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175" y="1292100"/>
            <a:ext cx="7044825" cy="362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Есть функционал фильтрации товаров по возрастанию и убыванию цены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" y="2725500"/>
            <a:ext cx="4939649" cy="23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900" y="1181952"/>
            <a:ext cx="5902098" cy="25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Есть возможность открыть карточку товара и посмотреть описание, добавить в корзину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11689" l="-1520" r="1520" t="-11690"/>
          <a:stretch/>
        </p:blipFill>
        <p:spPr>
          <a:xfrm>
            <a:off x="752975" y="1017725"/>
            <a:ext cx="741284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Есть функционал очищения корзины как полностью, так и товаров отдельно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975" y="1480675"/>
            <a:ext cx="6675199" cy="340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Страница регистрации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75" y="1139325"/>
            <a:ext cx="744411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Страница входа в аккаунт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775" y="1216325"/>
            <a:ext cx="748958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Можем редактировать имя пользователя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38" y="1017725"/>
            <a:ext cx="758593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Админская панель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000" y="1170125"/>
            <a:ext cx="744600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