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5" r:id="rId4"/>
    <p:sldId id="267" r:id="rId5"/>
    <p:sldId id="264" r:id="rId6"/>
    <p:sldId id="258" r:id="rId7"/>
    <p:sldId id="270" r:id="rId8"/>
    <p:sldId id="259" r:id="rId9"/>
    <p:sldId id="272" r:id="rId10"/>
    <p:sldId id="263" r:id="rId11"/>
    <p:sldId id="27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0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2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2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9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1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6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6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5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3685-EB6D-47BD-BAA1-A30DF7E937F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3685-EB6D-47BD-BAA1-A30DF7E937F4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75E7-69BC-4320-A05A-0B3B51EC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9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0EA1-A46F-4D2D-80E3-5CCCF7F9D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Hard disk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106854-89B3-4707-8FF6-9220F147C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Michael 3778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Kevin 3894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Garry 3769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702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hard disk”的图片搜索结果">
            <a:extLst>
              <a:ext uri="{FF2B5EF4-FFF2-40B4-BE49-F238E27FC236}">
                <a16:creationId xmlns:a16="http://schemas.microsoft.com/office/drawing/2014/main" id="{6EF66394-E690-4147-85D8-6768D9FAA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091" y="1466363"/>
            <a:ext cx="6062709" cy="506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80750D2-47BB-4A66-9087-7C645E56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How does hard disk work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9E0A6-F1A2-4FDF-9147-FAB94D48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2274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The disk is separated into many small layers, each layer has a magnetic head in order to write/read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9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8042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A476-A1D1-42A4-83AE-6E18DCAC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and writing data</a:t>
            </a:r>
            <a:endParaRPr lang="zh-CN" altLang="en-US" dirty="0"/>
          </a:p>
        </p:txBody>
      </p:sp>
      <p:pic>
        <p:nvPicPr>
          <p:cNvPr id="3074" name="Picture 2" descr="相关图片">
            <a:extLst>
              <a:ext uri="{FF2B5EF4-FFF2-40B4-BE49-F238E27FC236}">
                <a16:creationId xmlns:a16="http://schemas.microsoft.com/office/drawing/2014/main" id="{784757B8-7A67-4DED-B601-B99DAE926B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53" y="1690688"/>
            <a:ext cx="7203094" cy="46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055D2C-3B83-4628-AC93-8511923F6635}"/>
              </a:ext>
            </a:extLst>
          </p:cNvPr>
          <p:cNvSpPr txBox="1"/>
          <p:nvPr/>
        </p:nvSpPr>
        <p:spPr>
          <a:xfrm>
            <a:off x="1612776" y="2613919"/>
            <a:ext cx="8966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</a:rPr>
              <a:t>Thanks for watching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B29394-1439-4000-A24A-FB4333B8B399}"/>
              </a:ext>
            </a:extLst>
          </p:cNvPr>
          <p:cNvSpPr txBox="1"/>
          <p:nvPr/>
        </p:nvSpPr>
        <p:spPr>
          <a:xfrm>
            <a:off x="7348130" y="6180495"/>
            <a:ext cx="445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All pictures and information came from the internet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30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211E3-356A-434A-A373-CDC5EB2F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hard disk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695D2-8712-4735-8B5A-2F0ED671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283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-  data stored in logical blocks</a:t>
            </a:r>
          </a:p>
          <a:p>
            <a:r>
              <a:rPr lang="en-US" altLang="zh-CN" dirty="0"/>
              <a:t>- often sized 512 bytes per block</a:t>
            </a:r>
          </a:p>
          <a:p>
            <a:r>
              <a:rPr lang="en-US" altLang="zh-CN" dirty="0"/>
              <a:t>- nowadays advanced knowledge increases to 4096 bytes per block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9A9FA4-BE92-4C81-A4CE-619107163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038" y="1690688"/>
            <a:ext cx="4055127" cy="39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46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6ECCC-7760-424E-B2DE-76FABFB8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History of hard disk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62001-C41C-4BE8-BFA5-E34F8BB4B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6527" cy="4351338"/>
          </a:xfrm>
        </p:spPr>
        <p:txBody>
          <a:bodyPr/>
          <a:lstStyle/>
          <a:p>
            <a:pPr lvl="0"/>
            <a:r>
              <a:rPr lang="en-US" altLang="zh-CN" dirty="0">
                <a:solidFill>
                  <a:schemeClr val="bg1"/>
                </a:solidFill>
              </a:rPr>
              <a:t>First hard disk made by IBM in 1956, named RAMAC</a:t>
            </a:r>
            <a:endParaRPr lang="zh-CN" altLang="zh-CN" dirty="0">
              <a:solidFill>
                <a:schemeClr val="bg1"/>
              </a:solidFill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RAMAC had storage of 5MB</a:t>
            </a:r>
            <a:endParaRPr lang="zh-CN" altLang="zh-CN" dirty="0">
              <a:solidFill>
                <a:schemeClr val="bg1"/>
              </a:solidFill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By that time 5MB was way more than one’s needs</a:t>
            </a:r>
            <a:endParaRPr lang="zh-CN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brl61-ibm_305_ramac">
            <a:extLst>
              <a:ext uri="{FF2B5EF4-FFF2-40B4-BE49-F238E27FC236}">
                <a16:creationId xmlns:a16="http://schemas.microsoft.com/office/drawing/2014/main" id="{D66CA965-8E30-40F9-8DF6-69A66488D0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90" y="1825625"/>
            <a:ext cx="5274310" cy="3578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7371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68277-6542-4A7B-806F-1CE47C37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of hard disk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90ECC-EC79-4222-907D-D1EE790B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001" y="1690687"/>
            <a:ext cx="4684536" cy="2889866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In 1962, IBM1311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Data Storage drive introduced</a:t>
            </a:r>
            <a:r>
              <a:rPr lang="en-US" altLang="zh-CN" sz="2000" dirty="0"/>
              <a:t>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First removable storage</a:t>
            </a:r>
            <a:endParaRPr lang="en-US" altLang="zh-CN" sz="5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81A28F-C9DD-4A87-9B2C-49600362B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2" descr="ibm_1311-1">
            <a:extLst>
              <a:ext uri="{FF2B5EF4-FFF2-40B4-BE49-F238E27FC236}">
                <a16:creationId xmlns:a16="http://schemas.microsoft.com/office/drawing/2014/main" id="{0ADDB7F8-A742-48A8-AB2E-5A3050908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63" y="1690687"/>
            <a:ext cx="4018876" cy="433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03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CA200-FB84-4D68-A967-729604AC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The structure of hard disk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内容占位符 3" descr="winchester-festplatte">
            <a:extLst>
              <a:ext uri="{FF2B5EF4-FFF2-40B4-BE49-F238E27FC236}">
                <a16:creationId xmlns:a16="http://schemas.microsoft.com/office/drawing/2014/main" id="{D1AE8C51-F358-418B-9528-4576793F91B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72" y="2324711"/>
            <a:ext cx="4574959" cy="34959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2773FFE-0132-4401-A3CF-0D86D4CC051E}"/>
              </a:ext>
            </a:extLst>
          </p:cNvPr>
          <p:cNvSpPr/>
          <p:nvPr/>
        </p:nvSpPr>
        <p:spPr>
          <a:xfrm>
            <a:off x="838200" y="2256796"/>
            <a:ext cx="5257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 1980, </a:t>
            </a:r>
            <a:r>
              <a:rPr lang="en-US" altLang="zh-CN" sz="2800" dirty="0" err="1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Shugart</a:t>
            </a:r>
            <a:r>
              <a:rPr lang="en-US" altLang="zh-CN" sz="2800" dirty="0">
                <a:solidFill>
                  <a:schemeClr val="bg1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Technology invented 5MB Hard drive which can fit into PC</a:t>
            </a:r>
            <a:endParaRPr lang="zh-CN" altLang="zh-CN" sz="28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bg1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12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99685-24E4-431F-B37B-EEF50E76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structure of hard disk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A140B-63A0-4D2F-9F36-9F4A4163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76875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Platters are made from a hard material such as glass or aluminum, which is coated with a thin layer of metal that can be magnetized or demagnetized</a:t>
            </a:r>
          </a:p>
          <a:p>
            <a:r>
              <a:rPr lang="en-US" altLang="zh-CN" dirty="0"/>
              <a:t>Track</a:t>
            </a:r>
          </a:p>
          <a:p>
            <a:r>
              <a:rPr lang="en-US" altLang="zh-CN" dirty="0"/>
              <a:t>Cylinder</a:t>
            </a:r>
          </a:p>
        </p:txBody>
      </p:sp>
      <p:pic>
        <p:nvPicPr>
          <p:cNvPr id="3074" name="Picture 2" descr="相关图片">
            <a:extLst>
              <a:ext uri="{FF2B5EF4-FFF2-40B4-BE49-F238E27FC236}">
                <a16:creationId xmlns:a16="http://schemas.microsoft.com/office/drawing/2014/main" id="{F6B53142-1EF8-4253-AD07-8B3DF1A0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828" y="1567543"/>
            <a:ext cx="4828972" cy="48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059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38D9C-5560-4987-B096-DE083D41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38D14-5E17-48F2-AE8B-79C7D1F86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8059" cy="4406404"/>
          </a:xfrm>
        </p:spPr>
        <p:txBody>
          <a:bodyPr>
            <a:normAutofit/>
          </a:bodyPr>
          <a:lstStyle/>
          <a:p>
            <a:r>
              <a:rPr lang="en-US" altLang="zh-CN" dirty="0"/>
              <a:t>a sector is a subdivision of a track on a magnetic disk or optical disc. Each sector stores a fixed amount of user-accessible data, traditionally </a:t>
            </a:r>
            <a:r>
              <a:rPr lang="en-US" altLang="zh-CN" dirty="0">
                <a:solidFill>
                  <a:schemeClr val="accent2"/>
                </a:solidFill>
              </a:rPr>
              <a:t>512 bytes </a:t>
            </a:r>
            <a:r>
              <a:rPr lang="en-US" altLang="zh-CN" dirty="0"/>
              <a:t>for hard disk drives (HDDs) and </a:t>
            </a:r>
            <a:r>
              <a:rPr lang="en-US" altLang="zh-CN" dirty="0">
                <a:solidFill>
                  <a:schemeClr val="accent2"/>
                </a:solidFill>
              </a:rPr>
              <a:t>2048 bytes </a:t>
            </a:r>
            <a:r>
              <a:rPr lang="en-US" altLang="zh-CN" dirty="0"/>
              <a:t>for CD-ROMs and DVD-ROMs. Newer HDDs use 4096-byte (4 KiB) sectors, which are known as the Advanced Format (AF)</a:t>
            </a:r>
          </a:p>
        </p:txBody>
      </p:sp>
      <p:pic>
        <p:nvPicPr>
          <p:cNvPr id="4" name="Picture 4" descr="“hard disk track”的图片搜索结果">
            <a:extLst>
              <a:ext uri="{FF2B5EF4-FFF2-40B4-BE49-F238E27FC236}">
                <a16:creationId xmlns:a16="http://schemas.microsoft.com/office/drawing/2014/main" id="{9A223B7F-12F3-4B41-9EAC-CBA58E2B9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59" y="1770559"/>
            <a:ext cx="4947541" cy="440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8E154-B825-4C85-81E9-DC109094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How does hard disc work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D970B-5A9F-4F80-8218-C8834154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Modern hard discs uses magnetic recording to change the direction of magnetization on the disk in order to store bits of data sequentially.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This process is done by the magnetic head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The disk spin at either 5400 rpm or 7200 rpm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in most consumer-grade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chemeClr val="bg1"/>
                </a:solidFill>
              </a:rPr>
              <a:t>If your computer has a 20 gigabyte (GB) hard drive, or you have a 20 GB iPod or MP3 player, it's a bit like a box containing 160 thousand million microscopically small iron nails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132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18865-D8D7-475C-A7E7-7FA310D7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Defragmentation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DB8C5D0-5CF1-458A-AC30-E3F0CDFB1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690687"/>
            <a:ext cx="6002734" cy="4802187"/>
          </a:xfrm>
        </p:spPr>
      </p:pic>
    </p:spTree>
    <p:extLst>
      <p:ext uri="{BB962C8B-B14F-4D97-AF65-F5344CB8AC3E}">
        <p14:creationId xmlns:p14="http://schemas.microsoft.com/office/powerpoint/2010/main" val="145119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</TotalTime>
  <Words>311</Words>
  <Application>Microsoft Office PowerPoint</Application>
  <PresentationFormat>宽屏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Times New Roman</vt:lpstr>
      <vt:lpstr>Office Theme</vt:lpstr>
      <vt:lpstr>Hard disk</vt:lpstr>
      <vt:lpstr>What is a hard disk</vt:lpstr>
      <vt:lpstr>History of hard disk </vt:lpstr>
      <vt:lpstr>History of hard disk</vt:lpstr>
      <vt:lpstr>The structure of hard disk</vt:lpstr>
      <vt:lpstr>The structure of hard disk</vt:lpstr>
      <vt:lpstr>Sector</vt:lpstr>
      <vt:lpstr>How does hard disc work</vt:lpstr>
      <vt:lpstr>Defragmentation</vt:lpstr>
      <vt:lpstr>How does hard disk work</vt:lpstr>
      <vt:lpstr>Reading and writing data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disc</dc:title>
  <dc:creator>Michael Lin</dc:creator>
  <cp:lastModifiedBy>Michael Lin</cp:lastModifiedBy>
  <cp:revision>54</cp:revision>
  <dcterms:created xsi:type="dcterms:W3CDTF">2017-11-26T14:17:08Z</dcterms:created>
  <dcterms:modified xsi:type="dcterms:W3CDTF">2017-11-28T07:02:59Z</dcterms:modified>
</cp:coreProperties>
</file>