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403695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407433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228785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64237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196962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1035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47945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3207475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33385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423081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35073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122927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207634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272323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171857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373238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1A9C468-959C-48B8-99C5-08E7ADE386CE}" type="datetimeFigureOut">
              <a:rPr lang="zh-CN" altLang="en-US" smtClean="0"/>
              <a:t>2017-1-18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258038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A9C468-959C-48B8-99C5-08E7ADE386CE}" type="datetimeFigureOut">
              <a:rPr lang="zh-CN" altLang="en-US" smtClean="0"/>
              <a:t>2017-1-18</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B90229-8B1E-4053-BBE1-3A9211D3F7CB}" type="slidenum">
              <a:rPr lang="zh-CN" altLang="en-US" smtClean="0"/>
              <a:t>‹#›</a:t>
            </a:fld>
            <a:endParaRPr lang="zh-CN" altLang="en-US"/>
          </a:p>
        </p:txBody>
      </p:sp>
    </p:spTree>
    <p:extLst>
      <p:ext uri="{BB962C8B-B14F-4D97-AF65-F5344CB8AC3E}">
        <p14:creationId xmlns:p14="http://schemas.microsoft.com/office/powerpoint/2010/main" val="1291393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Plastic</a:t>
            </a:r>
            <a:endParaRPr lang="zh-CN" altLang="en-US" dirty="0"/>
          </a:p>
        </p:txBody>
      </p:sp>
      <p:sp>
        <p:nvSpPr>
          <p:cNvPr id="3" name="副标题 2"/>
          <p:cNvSpPr>
            <a:spLocks noGrp="1"/>
          </p:cNvSpPr>
          <p:nvPr>
            <p:ph type="subTitle" idx="1"/>
          </p:nvPr>
        </p:nvSpPr>
        <p:spPr/>
        <p:txBody>
          <a:bodyPr/>
          <a:lstStyle/>
          <a:p>
            <a:r>
              <a:rPr lang="en-US" altLang="zh-CN" dirty="0" smtClean="0"/>
              <a:t>Michael </a:t>
            </a:r>
            <a:r>
              <a:rPr lang="en-US" altLang="zh-CN" dirty="0" smtClean="0"/>
              <a:t>3778</a:t>
            </a:r>
          </a:p>
          <a:p>
            <a:r>
              <a:rPr lang="en-US" altLang="zh-CN" smtClean="0"/>
              <a:t>Richard 3774</a:t>
            </a:r>
            <a:endParaRPr lang="zh-CN" altLang="en-US" dirty="0"/>
          </a:p>
        </p:txBody>
      </p:sp>
    </p:spTree>
    <p:extLst>
      <p:ext uri="{BB962C8B-B14F-4D97-AF65-F5344CB8AC3E}">
        <p14:creationId xmlns:p14="http://schemas.microsoft.com/office/powerpoint/2010/main" val="305574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Classification</a:t>
            </a:r>
            <a:endParaRPr lang="zh-CN" altLang="en-US" dirty="0"/>
          </a:p>
        </p:txBody>
      </p:sp>
      <p:sp>
        <p:nvSpPr>
          <p:cNvPr id="3" name="内容占位符 2"/>
          <p:cNvSpPr>
            <a:spLocks noGrp="1"/>
          </p:cNvSpPr>
          <p:nvPr>
            <p:ph idx="1"/>
          </p:nvPr>
        </p:nvSpPr>
        <p:spPr/>
        <p:txBody>
          <a:bodyPr/>
          <a:lstStyle/>
          <a:p>
            <a:r>
              <a:rPr lang="en-US" altLang="zh-CN" dirty="0"/>
              <a:t>Plastics are usually classified by their chemical structure of the polymer's backbone and side chains. Some important groups in these classifications are the acrylics, polyesters, silicones, polyurethanes, and halogenated plastics. Plastics can also be classified by the chemical process used in their synthesis, such as condensation, polyaddition, and cross-linking.</a:t>
            </a:r>
            <a:endParaRPr lang="zh-CN" altLang="en-US" dirty="0"/>
          </a:p>
        </p:txBody>
      </p:sp>
    </p:spTree>
    <p:extLst>
      <p:ext uri="{BB962C8B-B14F-4D97-AF65-F5344CB8AC3E}">
        <p14:creationId xmlns:p14="http://schemas.microsoft.com/office/powerpoint/2010/main" val="115775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Plastic</a:t>
            </a:r>
            <a:r>
              <a:rPr lang="en-US" altLang="zh-CN" dirty="0"/>
              <a:t> is a material consisting of any of a wide range of synthetic or semi-synthetic organic compounds that are malleable and can be molded into solid objects. Plastics are typically organic polymers of high molecular mass, but they often contain other substances. They are usually synthetic, most commonly derived from petrochemicals, but many are made from renewable materials such as </a:t>
            </a:r>
            <a:r>
              <a:rPr lang="en-US" altLang="zh-CN" dirty="0" err="1"/>
              <a:t>polylactic</a:t>
            </a:r>
            <a:r>
              <a:rPr lang="en-US" altLang="zh-CN" dirty="0"/>
              <a:t> acid from corn or </a:t>
            </a:r>
            <a:r>
              <a:rPr lang="en-US" altLang="zh-CN" dirty="0" smtClean="0"/>
              <a:t>cellulosic </a:t>
            </a:r>
            <a:r>
              <a:rPr lang="en-US" altLang="zh-CN" dirty="0"/>
              <a:t>from cotton </a:t>
            </a:r>
            <a:r>
              <a:rPr lang="en-US" altLang="zh-CN" dirty="0" smtClean="0"/>
              <a:t>linters. Plasticity</a:t>
            </a:r>
            <a:r>
              <a:rPr lang="en-US" altLang="zh-CN" dirty="0"/>
              <a:t> is the general property of all materials that are able to irreversibly deform without breaking, but this occurs to such a degree with this class of moldable polymers that their name is an emphasis on this ability.</a:t>
            </a:r>
            <a:endParaRPr lang="zh-CN" altLang="en-US" dirty="0"/>
          </a:p>
        </p:txBody>
      </p:sp>
      <p:pic>
        <p:nvPicPr>
          <p:cNvPr id="4" name="图片 3"/>
          <p:cNvPicPr>
            <a:picLocks noChangeAspect="1"/>
          </p:cNvPicPr>
          <p:nvPr/>
        </p:nvPicPr>
        <p:blipFill>
          <a:blip r:embed="rId2"/>
          <a:stretch>
            <a:fillRect/>
          </a:stretch>
        </p:blipFill>
        <p:spPr>
          <a:xfrm>
            <a:off x="1735008" y="0"/>
            <a:ext cx="2674111" cy="2438399"/>
          </a:xfrm>
          <a:prstGeom prst="rect">
            <a:avLst/>
          </a:prstGeom>
        </p:spPr>
      </p:pic>
      <p:pic>
        <p:nvPicPr>
          <p:cNvPr id="5" name="图片 4"/>
          <p:cNvPicPr>
            <a:picLocks noChangeAspect="1"/>
          </p:cNvPicPr>
          <p:nvPr/>
        </p:nvPicPr>
        <p:blipFill>
          <a:blip r:embed="rId3"/>
          <a:stretch>
            <a:fillRect/>
          </a:stretch>
        </p:blipFill>
        <p:spPr>
          <a:xfrm>
            <a:off x="8435662" y="0"/>
            <a:ext cx="3756337" cy="2438399"/>
          </a:xfrm>
          <a:prstGeom prst="rect">
            <a:avLst/>
          </a:prstGeom>
        </p:spPr>
      </p:pic>
    </p:spTree>
    <p:extLst>
      <p:ext uri="{BB962C8B-B14F-4D97-AF65-F5344CB8AC3E}">
        <p14:creationId xmlns:p14="http://schemas.microsoft.com/office/powerpoint/2010/main" val="197205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Advantages of plastic</a:t>
            </a:r>
            <a:endParaRPr lang="zh-CN" altLang="en-US" dirty="0"/>
          </a:p>
        </p:txBody>
      </p:sp>
      <p:sp>
        <p:nvSpPr>
          <p:cNvPr id="3" name="内容占位符 2"/>
          <p:cNvSpPr>
            <a:spLocks noGrp="1"/>
          </p:cNvSpPr>
          <p:nvPr>
            <p:ph idx="1"/>
          </p:nvPr>
        </p:nvSpPr>
        <p:spPr/>
        <p:txBody>
          <a:bodyPr/>
          <a:lstStyle/>
          <a:p>
            <a:r>
              <a:rPr lang="en-US" altLang="zh-CN" dirty="0"/>
              <a:t>R</a:t>
            </a:r>
            <a:r>
              <a:rPr lang="en-US" altLang="zh-CN" dirty="0" smtClean="0"/>
              <a:t>elatively </a:t>
            </a:r>
            <a:r>
              <a:rPr lang="en-US" altLang="zh-CN" dirty="0"/>
              <a:t>low </a:t>
            </a:r>
            <a:r>
              <a:rPr lang="en-US" altLang="zh-CN" dirty="0" smtClean="0"/>
              <a:t>cost</a:t>
            </a:r>
          </a:p>
          <a:p>
            <a:r>
              <a:rPr lang="en-US" altLang="zh-CN" dirty="0"/>
              <a:t>E</a:t>
            </a:r>
            <a:r>
              <a:rPr lang="en-US" altLang="zh-CN" dirty="0" smtClean="0"/>
              <a:t>ase </a:t>
            </a:r>
            <a:r>
              <a:rPr lang="en-US" altLang="zh-CN" dirty="0"/>
              <a:t>of </a:t>
            </a:r>
            <a:r>
              <a:rPr lang="en-US" altLang="zh-CN" dirty="0" smtClean="0"/>
              <a:t>manufacture</a:t>
            </a:r>
          </a:p>
          <a:p>
            <a:r>
              <a:rPr lang="en-US" altLang="zh-CN" dirty="0" smtClean="0"/>
              <a:t>Versatility</a:t>
            </a:r>
          </a:p>
          <a:p>
            <a:r>
              <a:rPr lang="en-US" altLang="zh-CN" dirty="0"/>
              <a:t>I</a:t>
            </a:r>
            <a:r>
              <a:rPr lang="en-US" altLang="zh-CN" dirty="0" smtClean="0"/>
              <a:t>mperviousness </a:t>
            </a:r>
            <a:r>
              <a:rPr lang="en-US" altLang="zh-CN" dirty="0"/>
              <a:t>to water</a:t>
            </a:r>
            <a:endParaRPr lang="zh-CN" altLang="en-US" dirty="0"/>
          </a:p>
        </p:txBody>
      </p:sp>
    </p:spTree>
    <p:extLst>
      <p:ext uri="{BB962C8B-B14F-4D97-AF65-F5344CB8AC3E}">
        <p14:creationId xmlns:p14="http://schemas.microsoft.com/office/powerpoint/2010/main" val="133107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Usage of plastic</a:t>
            </a:r>
            <a:endParaRPr lang="zh-CN" altLang="en-US" dirty="0"/>
          </a:p>
        </p:txBody>
      </p:sp>
      <p:sp>
        <p:nvSpPr>
          <p:cNvPr id="3" name="内容占位符 2"/>
          <p:cNvSpPr>
            <a:spLocks noGrp="1"/>
          </p:cNvSpPr>
          <p:nvPr>
            <p:ph idx="1"/>
          </p:nvPr>
        </p:nvSpPr>
        <p:spPr>
          <a:xfrm>
            <a:off x="1484310" y="2666999"/>
            <a:ext cx="10018713" cy="3720922"/>
          </a:xfrm>
        </p:spPr>
        <p:txBody>
          <a:bodyPr>
            <a:normAutofit fontScale="92500" lnSpcReduction="10000"/>
          </a:bodyPr>
          <a:lstStyle/>
          <a:p>
            <a:r>
              <a:rPr lang="en-US" altLang="zh-CN" dirty="0" smtClean="0"/>
              <a:t>plastics are used in an enormous and expanding range of products, from paper clips to spaceships. They have already displaced many traditional materials, such as wood, stone, horn and bone, leather, paper, metal, glass, and ceramic, in most of their former uses. In developed countries, about a third of plastic is used in packaging and another third in buildings such as piping used in plumbing or vinyl siding.</a:t>
            </a:r>
            <a:r>
              <a:rPr lang="en-US" altLang="zh-CN" dirty="0"/>
              <a:t> </a:t>
            </a:r>
            <a:r>
              <a:rPr lang="en-US" altLang="zh-CN" dirty="0" smtClean="0"/>
              <a:t>Other uses include automobiles (up to 20% plastic), furniture, and toys. In the developing world, the ratios may be different - for example, reportedly 42% of India's consumption is used in packaging. Plastics have many uses in the medical field as well, to include polymer implants, however the field of plastic surgery is not named for use of plastic material, but rather the more generic meaning of the word plasticity in regard to the reshaping of flesh.</a:t>
            </a:r>
            <a:endParaRPr lang="zh-CN" altLang="en-US" dirty="0"/>
          </a:p>
        </p:txBody>
      </p:sp>
    </p:spTree>
    <p:extLst>
      <p:ext uri="{BB962C8B-B14F-4D97-AF65-F5344CB8AC3E}">
        <p14:creationId xmlns:p14="http://schemas.microsoft.com/office/powerpoint/2010/main" val="58322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Disadvantages</a:t>
            </a:r>
            <a:endParaRPr lang="zh-CN" altLang="en-US" dirty="0"/>
          </a:p>
        </p:txBody>
      </p:sp>
      <p:sp>
        <p:nvSpPr>
          <p:cNvPr id="3" name="内容占位符 2"/>
          <p:cNvSpPr>
            <a:spLocks noGrp="1"/>
          </p:cNvSpPr>
          <p:nvPr>
            <p:ph idx="1"/>
          </p:nvPr>
        </p:nvSpPr>
        <p:spPr/>
        <p:txBody>
          <a:bodyPr>
            <a:normAutofit/>
          </a:bodyPr>
          <a:lstStyle/>
          <a:p>
            <a:r>
              <a:rPr lang="en-US" altLang="zh-CN" dirty="0"/>
              <a:t>Most plastics are durable and degrade very slowly; the very chemical bonds that make them so durable tend to make them resistant to most natural processes of degradation. However, microbial species and communities capable of degrading plastics are discovered from time to time, and some show promise as being useful for </a:t>
            </a:r>
            <a:r>
              <a:rPr lang="en-US" altLang="zh-CN" dirty="0" smtClean="0"/>
              <a:t>bio remediating </a:t>
            </a:r>
            <a:r>
              <a:rPr lang="en-US" altLang="zh-CN" dirty="0"/>
              <a:t>certain classes of plastic waste</a:t>
            </a:r>
            <a:r>
              <a:rPr lang="en-US" altLang="zh-CN" dirty="0" smtClean="0"/>
              <a:t>.</a:t>
            </a:r>
            <a:endParaRPr lang="en-US" altLang="zh-CN" dirty="0"/>
          </a:p>
        </p:txBody>
      </p:sp>
    </p:spTree>
    <p:extLst>
      <p:ext uri="{BB962C8B-B14F-4D97-AF65-F5344CB8AC3E}">
        <p14:creationId xmlns:p14="http://schemas.microsoft.com/office/powerpoint/2010/main" val="89588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prevent</a:t>
            </a:r>
            <a:endParaRPr lang="zh-CN" altLang="en-US" dirty="0"/>
          </a:p>
        </p:txBody>
      </p:sp>
      <p:sp>
        <p:nvSpPr>
          <p:cNvPr id="3" name="内容占位符 2"/>
          <p:cNvSpPr>
            <a:spLocks noGrp="1"/>
          </p:cNvSpPr>
          <p:nvPr>
            <p:ph idx="1"/>
          </p:nvPr>
        </p:nvSpPr>
        <p:spPr/>
        <p:txBody>
          <a:bodyPr/>
          <a:lstStyle/>
          <a:p>
            <a:r>
              <a:rPr lang="en-US" altLang="zh-CN" dirty="0" smtClean="0"/>
              <a:t>Reuse plastic bags</a:t>
            </a:r>
          </a:p>
          <a:p>
            <a:r>
              <a:rPr lang="en-US" altLang="zh-CN" dirty="0" smtClean="0"/>
              <a:t>Throw the plastic rubbishes into a specific rubbish bin</a:t>
            </a:r>
          </a:p>
          <a:p>
            <a:r>
              <a:rPr lang="en-US" altLang="zh-CN" dirty="0" smtClean="0"/>
              <a:t>Start to use cloth bag</a:t>
            </a:r>
          </a:p>
          <a:p>
            <a:r>
              <a:rPr lang="en-US" altLang="zh-CN" dirty="0" smtClean="0"/>
              <a:t>Use recycled plastic</a:t>
            </a:r>
            <a:endParaRPr lang="zh-CN" altLang="en-US" dirty="0"/>
          </a:p>
        </p:txBody>
      </p:sp>
    </p:spTree>
    <p:extLst>
      <p:ext uri="{BB962C8B-B14F-4D97-AF65-F5344CB8AC3E}">
        <p14:creationId xmlns:p14="http://schemas.microsoft.com/office/powerpoint/2010/main" val="378530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Thank you for watching</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121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25</TotalTime>
  <Words>91</Words>
  <Application>Microsoft Office PowerPoint</Application>
  <PresentationFormat>宽屏</PresentationFormat>
  <Paragraphs>22</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华文楷体</vt:lpstr>
      <vt:lpstr>Arial</vt:lpstr>
      <vt:lpstr>Corbel</vt:lpstr>
      <vt:lpstr>视差</vt:lpstr>
      <vt:lpstr>Plastic</vt:lpstr>
      <vt:lpstr>Classification</vt:lpstr>
      <vt:lpstr>Introduction</vt:lpstr>
      <vt:lpstr>Advantages of plastic</vt:lpstr>
      <vt:lpstr>Usage of plastic</vt:lpstr>
      <vt:lpstr>Disadvantages</vt:lpstr>
      <vt:lpstr>How to prevent</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Plastic</dc:title>
  <dc:creator>zexin Lin</dc:creator>
  <cp:lastModifiedBy>zexin Lin</cp:lastModifiedBy>
  <cp:revision>9</cp:revision>
  <dcterms:created xsi:type="dcterms:W3CDTF">2017-01-18T00:23:50Z</dcterms:created>
  <dcterms:modified xsi:type="dcterms:W3CDTF">2017-01-18T01:33:17Z</dcterms:modified>
</cp:coreProperties>
</file>