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5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2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7D06-BE74-4581-8213-123C1B7702B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2CDF-24D0-4AC7-BBC7-9D9E44E44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47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BA9A-F1C7-483D-908A-34A7A828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5250144" cy="2387600"/>
          </a:xfrm>
        </p:spPr>
        <p:txBody>
          <a:bodyPr/>
          <a:lstStyle/>
          <a:p>
            <a:r>
              <a:rPr lang="en-US" altLang="zh-CN" dirty="0"/>
              <a:t>Nicola Tesla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D6778B-D203-42BE-88BB-4483456E3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9" y="3429000"/>
            <a:ext cx="3726145" cy="1655762"/>
          </a:xfrm>
        </p:spPr>
        <p:txBody>
          <a:bodyPr/>
          <a:lstStyle/>
          <a:p>
            <a:r>
              <a:rPr lang="en-US" altLang="zh-CN" dirty="0"/>
              <a:t>Michael 3778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B43AD-4734-439C-AD52-EA89C89B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56" y="0"/>
            <a:ext cx="525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5166-95E8-4FA3-A7E5-1D9E44E0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EB2E-B110-4DA8-99E2-24A3C309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3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Nicola Tesla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Nicola Tesla</dc:title>
  <dc:creator>Michael Lin</dc:creator>
  <cp:lastModifiedBy>Michael Lin</cp:lastModifiedBy>
  <cp:revision>2</cp:revision>
  <dcterms:created xsi:type="dcterms:W3CDTF">2017-12-24T02:44:28Z</dcterms:created>
  <dcterms:modified xsi:type="dcterms:W3CDTF">2017-12-24T02:46:34Z</dcterms:modified>
</cp:coreProperties>
</file>