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3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5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3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2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8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4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1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97AA-12C3-4386-A010-F07F26D418ED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7B08-7FF1-47F9-A038-CB4B00101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Geography hypothesis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Michael 3778 G2-w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3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Hypothesis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tourists spent more time on the beach than in the town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9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the 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the questionnaire at the port, ask the people going through randomly with the question below:</a:t>
            </a:r>
          </a:p>
          <a:p>
            <a:r>
              <a:rPr lang="en-US" altLang="zh-CN" dirty="0" smtClean="0">
                <a:latin typeface="Algerian" panose="04020705040A02060702" pitchFamily="82" charset="0"/>
              </a:rPr>
              <a:t>Where did you spent most of your time at on the island?</a:t>
            </a:r>
            <a:endParaRPr lang="en-US" altLang="zh-C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1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asking an open question that the person you asked can say what he/she wants, increase the accuracy of the test. Because people may have answers that you haven’t think about.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 last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which part of the island (beach/town) do the answers belong to and to the counting, compare the sum and give out the result.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20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Algerian</vt:lpstr>
      <vt:lpstr>Arial</vt:lpstr>
      <vt:lpstr>Office Theme</vt:lpstr>
      <vt:lpstr>Geography hypothesis</vt:lpstr>
      <vt:lpstr>Hypothesis</vt:lpstr>
      <vt:lpstr>To do the test</vt:lpstr>
      <vt:lpstr>Optimization</vt:lpstr>
      <vt:lpstr>At last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hypothesis</dc:title>
  <dc:creator>zexin Lin</dc:creator>
  <cp:lastModifiedBy>zexin Lin</cp:lastModifiedBy>
  <cp:revision>3</cp:revision>
  <dcterms:created xsi:type="dcterms:W3CDTF">2017-03-31T02:08:50Z</dcterms:created>
  <dcterms:modified xsi:type="dcterms:W3CDTF">2017-04-11T07:19:13Z</dcterms:modified>
</cp:coreProperties>
</file>