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1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3685-EB6D-47BD-BAA1-A30DF7E937F4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0EA1-A46F-4D2D-80E3-5CCCF7F9D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 disc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106854-89B3-4707-8FF6-9220F147C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Michael 3778</a:t>
            </a:r>
          </a:p>
          <a:p>
            <a:r>
              <a:rPr lang="en-US" altLang="zh-CN" dirty="0"/>
              <a:t>Kevin 3894</a:t>
            </a:r>
          </a:p>
          <a:p>
            <a:r>
              <a:rPr lang="en-US" altLang="zh-CN" dirty="0"/>
              <a:t>Gay 3769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5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11E3-356A-434A-A373-CDC5EB2F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hard 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695D2-8712-4735-8B5A-2F0ED671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AEF6-C5D5-4312-8052-2FBAC7C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5CA20-2DF5-4E78-BE38-DEF150D2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99685-24E4-431F-B37B-EEF50E76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hard 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A140B-63A0-4D2F-9F36-9F4A416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</a:p>
          <a:p>
            <a:r>
              <a:rPr lang="en-US" altLang="zh-CN" dirty="0"/>
              <a:t>Track</a:t>
            </a:r>
          </a:p>
          <a:p>
            <a:r>
              <a:rPr lang="en-US" altLang="zh-CN" dirty="0"/>
              <a:t>Sector</a:t>
            </a:r>
          </a:p>
          <a:p>
            <a:r>
              <a:rPr lang="en-US" altLang="zh-CN" dirty="0"/>
              <a:t>Cylinder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41655-E234-4F33-8118-64B5C67B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8A963-840E-4387-8951-3767EF59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790215-A35D-4227-9769-4004A34D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464377"/>
            <a:ext cx="6096000" cy="43936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98E154-B825-4C85-81E9-DC10909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theory of hard 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970B-5A9F-4F80-8218-C8834154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Modern hard discs uses magnetic recording to change the direction of magnetization on the disk in order to store bits of data sequentially.</a:t>
            </a:r>
          </a:p>
          <a:p>
            <a:r>
              <a:rPr lang="en-US" altLang="zh-CN" dirty="0"/>
              <a:t>This process is done by the magnetic head</a:t>
            </a:r>
          </a:p>
          <a:p>
            <a:r>
              <a:rPr lang="en-US" altLang="zh-CN" dirty="0"/>
              <a:t>The disk spin at either 5400 rpm or 7200 rpm</a:t>
            </a:r>
          </a:p>
          <a:p>
            <a:pPr marL="0" indent="0">
              <a:buNone/>
            </a:pPr>
            <a:r>
              <a:rPr lang="en-US" altLang="zh-CN" dirty="0"/>
              <a:t>   in most consumer-grade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1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50D2-47BB-4A66-9087-7C645E5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theory of hard disc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9E0A6-F1A2-4FDF-9147-FAB94D48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disk is separated into many small layers, each layer has a magnetic head in order to write/read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39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200-FB84-4D68-A967-729604A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protocols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97613-A3F5-4F60-8991-CAFC5C48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ATA: Advanced Technology Attachment</a:t>
            </a:r>
          </a:p>
          <a:p>
            <a:r>
              <a:rPr lang="en-US" altLang="zh-CN" dirty="0"/>
              <a:t>IDE: Integrated Drive Electronics</a:t>
            </a:r>
          </a:p>
          <a:p>
            <a:r>
              <a:rPr lang="en-US" altLang="zh-CN" dirty="0"/>
              <a:t>RAID</a:t>
            </a:r>
          </a:p>
          <a:p>
            <a:r>
              <a:rPr lang="en-US" altLang="zh-CN" dirty="0"/>
              <a:t>SATA (I, II, III)</a:t>
            </a:r>
          </a:p>
          <a:p>
            <a:r>
              <a:rPr lang="en-US" altLang="zh-CN" dirty="0"/>
              <a:t>SCSI</a:t>
            </a:r>
          </a:p>
          <a:p>
            <a:r>
              <a:rPr lang="en-US" altLang="zh-CN" dirty="0"/>
              <a:t>Fiber Channel</a:t>
            </a:r>
          </a:p>
          <a:p>
            <a:r>
              <a:rPr lang="en-US" altLang="zh-CN" dirty="0"/>
              <a:t>SAS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1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055D2C-3B83-4628-AC93-8511923F6635}"/>
              </a:ext>
            </a:extLst>
          </p:cNvPr>
          <p:cNvSpPr txBox="1"/>
          <p:nvPr/>
        </p:nvSpPr>
        <p:spPr>
          <a:xfrm>
            <a:off x="1612776" y="2556769"/>
            <a:ext cx="8966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Thanks for watching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893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126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Hard disc</vt:lpstr>
      <vt:lpstr>What is hard disc</vt:lpstr>
      <vt:lpstr>PowerPoint 演示文稿</vt:lpstr>
      <vt:lpstr>The structure of hard disc</vt:lpstr>
      <vt:lpstr>PowerPoint 演示文稿</vt:lpstr>
      <vt:lpstr>The theory of hard disc</vt:lpstr>
      <vt:lpstr>The theory of hard disc</vt:lpstr>
      <vt:lpstr>Different protocols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disc</dc:title>
  <dc:creator>Michael Lin</dc:creator>
  <cp:lastModifiedBy>Michael Lin</cp:lastModifiedBy>
  <cp:revision>7</cp:revision>
  <dcterms:created xsi:type="dcterms:W3CDTF">2017-11-26T14:17:08Z</dcterms:created>
  <dcterms:modified xsi:type="dcterms:W3CDTF">2017-11-27T01:14:57Z</dcterms:modified>
</cp:coreProperties>
</file>