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56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2" r:id="rId12"/>
    <p:sldId id="267" r:id="rId13"/>
    <p:sldId id="263" r:id="rId14"/>
    <p:sldId id="266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68CE1-22F3-455D-8290-C95C04482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2CD5B3-6B72-4D5E-B774-929BD7B41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5EC52-855E-4F7D-BC6F-A6FF1859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FB6A-4235-49A3-8E8C-2A7BFDFDDD2E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6234D-3AA7-47AA-9B56-C4CE9863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93ECC-9B10-46F6-BF24-910C4BD0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8A6D-BDF5-4349-9BCC-4861F2086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0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0E60E-41C3-4FA0-8F88-5156269E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003854-926F-432C-AFA5-98853EBF7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6D4B1-272F-4374-930A-926CCF78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FB6A-4235-49A3-8E8C-2A7BFDFDDD2E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23980D-35D8-4067-806D-60BB82CF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D0C9E-27A3-4E70-A59D-D8D9846E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8A6D-BDF5-4349-9BCC-4861F2086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03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0894F3-1C5E-4742-A3C5-C6F93AE76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501F8F-66B5-4AFB-A0D6-93339FFDE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F6D72D-02B6-43B5-9AE2-7697DB55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FB6A-4235-49A3-8E8C-2A7BFDFDDD2E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F1B6A-F320-42DE-AC13-87A4BB04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8F8367-B558-44DD-9819-8A7F504E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8A6D-BDF5-4349-9BCC-4861F2086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4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AF09C-2A10-415D-8F59-B5A288C8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86F71-977F-4BBE-B0DE-F3A13A537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98A80-EC4C-49E4-BA07-037D0CCE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FB6A-4235-49A3-8E8C-2A7BFDFDDD2E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0EF33-0CB8-4E0E-84AC-2FA4FDCC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A0F3C-A8A4-4EEA-BB6F-D1EF2DAC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8A6D-BDF5-4349-9BCC-4861F2086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59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00552-D6B6-44FB-A33C-2D3DEC6C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C3DD8-4453-4019-A233-4A8546C09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6B0A9-09C5-46E6-9886-504C7197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FB6A-4235-49A3-8E8C-2A7BFDFDDD2E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C0CF7-2980-4B05-8FA0-2F496E03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92ED6-08ED-46D1-93EB-69AF814A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8A6D-BDF5-4349-9BCC-4861F2086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51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6E5B2-B425-4B9D-8D9A-42093DAF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C8333-AAE0-47AE-8B31-F6A8D0CBE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07792A-E89A-4F7C-99BF-8EFE6BF6F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D2495F-4BC9-4FF6-93CB-1B1422ED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FB6A-4235-49A3-8E8C-2A7BFDFDDD2E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93F98-097B-4F37-823A-D8707C0A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03A903-4E4E-457E-8953-C782E287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8A6D-BDF5-4349-9BCC-4861F2086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8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5C25F-D33F-4AFB-9859-8031BE700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5EA7E5-D12F-4F14-BA1D-A3C9E061C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06DEDA-863C-4F25-872E-FCC16CA91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EC351E-DC13-4B90-9208-B32C14CDC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314EB6-BD70-43E0-96B5-E5BEC14EA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E47C89-99DC-4EEF-AA55-179E34FA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FB6A-4235-49A3-8E8C-2A7BFDFDDD2E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0CCD27-AC58-4B59-B105-56955FEB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966E51-9524-41D2-B1CF-EFC1F73E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8A6D-BDF5-4349-9BCC-4861F2086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ACCA3-04FA-4E14-9DA5-FBB41010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45175B-F4A9-443D-B5A0-D90D4AEA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FB6A-4235-49A3-8E8C-2A7BFDFDDD2E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1EE4E1-E848-4A94-9398-37AF4923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D3F41B-51FF-4A8A-B414-98A89D92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8A6D-BDF5-4349-9BCC-4861F2086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7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1B92CC-203D-4FA8-808E-C25C8465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FB6A-4235-49A3-8E8C-2A7BFDFDDD2E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9A62D3-C897-418D-BFC4-B74D4A99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29D87C-C816-43A6-8B59-C78A7A90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8A6D-BDF5-4349-9BCC-4861F2086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68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5A266-2A57-4552-99B5-B62C0888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16B28-8C36-4B80-903A-BD3B7BAA1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DE4FDE-C90A-46D0-853C-AC86EE5EE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48BBC5-4C7A-403F-9C98-9C3019C1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FB6A-4235-49A3-8E8C-2A7BFDFDDD2E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34331-AA70-461C-BE57-800F540B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39274E-F94F-4DD3-B5CD-C91D6821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8A6D-BDF5-4349-9BCC-4861F2086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87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AFCD4-69CF-46FD-9C77-F46718C2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D3CBF2-2700-440C-8FC1-A541BA5B5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C59D54-0360-4089-BE73-9EEE00414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81C245-1D9A-421F-9FC6-3E28EC3F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FB6A-4235-49A3-8E8C-2A7BFDFDDD2E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32A273-9107-45FA-B72C-69C4FA84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E54C97-A013-4689-A42B-53570042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8A6D-BDF5-4349-9BCC-4861F2086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54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4ED126-FFB8-498E-89BE-24671FED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1B8155-9502-4BF1-B2F4-8C9D3D421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11E41-4AA9-4C87-B6BB-FAA6FD0E2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8FB6A-4235-49A3-8E8C-2A7BFDFDDD2E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85826B-D0BA-452F-9DBD-049B73016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AB3FC-7480-4450-85D8-692BEC074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88A6D-BDF5-4349-9BCC-4861F2086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16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AFCD7-DE74-434C-8C4D-085D93813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MICHAEL</a:t>
            </a:r>
            <a:br>
              <a:rPr lang="en-US" altLang="zh-CN" dirty="0"/>
            </a:br>
            <a:r>
              <a:rPr lang="en-US" altLang="zh-CN" dirty="0"/>
              <a:t>KEVIN</a:t>
            </a:r>
            <a:br>
              <a:rPr lang="en-US" altLang="zh-CN" dirty="0"/>
            </a:br>
            <a:r>
              <a:rPr lang="en-US" altLang="zh-CN" dirty="0"/>
              <a:t>GARY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677FEC-0458-4F1F-BA77-362D6F4AE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zh-CN" dirty="0"/>
              <a:t>Project</a:t>
            </a:r>
          </a:p>
          <a:p>
            <a:r>
              <a:rPr lang="en-GB" altLang="zh-CN" dirty="0"/>
              <a:t>MAR</a:t>
            </a:r>
            <a:r>
              <a:rPr lang="en-US" altLang="zh-CN" dirty="0"/>
              <a:t>IO</a:t>
            </a:r>
            <a:r>
              <a:rPr lang="en-GB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665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06D6A-0554-4E1C-B5D9-98CC82AB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64" y="45833"/>
            <a:ext cx="10515600" cy="1325563"/>
          </a:xfrm>
        </p:spPr>
        <p:txBody>
          <a:bodyPr/>
          <a:lstStyle/>
          <a:p>
            <a:r>
              <a:rPr lang="en-US" altLang="zh-CN" dirty="0"/>
              <a:t>Enemy behavior( the same with core)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CB3E5-411A-4D9C-93A8-3ED739B3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AE6453-26F6-4C92-B9C7-FBC6D955A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78" y="933254"/>
            <a:ext cx="7661002" cy="57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18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461C5-2E04-4961-A965-47D88ACF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5" y="18255"/>
            <a:ext cx="10515600" cy="1325563"/>
          </a:xfrm>
        </p:spPr>
        <p:txBody>
          <a:bodyPr/>
          <a:lstStyle/>
          <a:p>
            <a:r>
              <a:rPr lang="en-US" altLang="zh-CN" dirty="0"/>
              <a:t>Game control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1B697E-4945-48B4-BFF4-FBE46F7E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823223-5CE7-4FBA-9499-6D13184F6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70" y="886120"/>
            <a:ext cx="7642967" cy="595362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415959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32C78-FAD5-4EDD-A226-0C0A8707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E02B181-7553-4AFB-9561-69E1C992E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1235" y="365125"/>
            <a:ext cx="8319131" cy="634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2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7F15-02AF-45D5-88A2-41B770F5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073734E-38BD-4137-863B-143CD099D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5035" y="473142"/>
            <a:ext cx="8305317" cy="553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0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9ACA3-164C-4285-AFFB-A82A41F7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12B5C92-5FB8-4FE1-94E3-FA06607C5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0552" y="1772828"/>
            <a:ext cx="1333500" cy="1295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53C7F2-B2BB-42A5-B374-DF4E79455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00" y="1854805"/>
            <a:ext cx="952885" cy="9528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6EAD2E-7BF9-4AAF-B16B-BE879D4AE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4540" y="1772828"/>
            <a:ext cx="1323975" cy="1257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0A055D-C983-4F3F-B76B-89712D8C1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6425" y="4133850"/>
            <a:ext cx="933450" cy="1409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945EC8-CDD3-4D82-A751-1B8416710C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3402" y="4133850"/>
            <a:ext cx="12287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9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2FE96-2EA5-4A4C-9FFB-BD51B947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THANK YOU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F222F36-0D9B-44FD-B82D-E41F525E3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876" y="1690688"/>
            <a:ext cx="4423029" cy="3125607"/>
          </a:xfrm>
        </p:spPr>
      </p:pic>
    </p:spTree>
    <p:extLst>
      <p:ext uri="{BB962C8B-B14F-4D97-AF65-F5344CB8AC3E}">
        <p14:creationId xmlns:p14="http://schemas.microsoft.com/office/powerpoint/2010/main" val="309096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E5CB4-34C8-463C-A5A0-F27FDA6E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83D9EA2-625B-4817-9F0A-2149DFB6D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885" y="4610939"/>
            <a:ext cx="3324225" cy="1000125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1B10E6C-AEA6-4F1B-B4A9-C7694E91B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005" y="1419614"/>
            <a:ext cx="3427983" cy="283379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6955D39-81B1-4D90-ADA4-CEC15C2D1237}"/>
              </a:ext>
            </a:extLst>
          </p:cNvPr>
          <p:cNvSpPr txBox="1"/>
          <p:nvPr/>
        </p:nvSpPr>
        <p:spPr>
          <a:xfrm>
            <a:off x="4598633" y="1678882"/>
            <a:ext cx="10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box2d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10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B0960CD-95E6-45D0-98B6-7B9C254E7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40" y="129618"/>
            <a:ext cx="9841952" cy="659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5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5C3FA-12D6-4DC0-A58F-54A12A41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4CE1F83-03C7-4F02-948E-2D59F060B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365124"/>
            <a:ext cx="10185463" cy="641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6B7FE-9C20-4298-90B3-43C60E75F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2" y="181155"/>
            <a:ext cx="10515600" cy="1325563"/>
          </a:xfrm>
        </p:spPr>
        <p:txBody>
          <a:bodyPr/>
          <a:lstStyle/>
          <a:p>
            <a:r>
              <a:rPr lang="en-US" altLang="zh-CN" dirty="0"/>
              <a:t>MENU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4E48C9A-5815-4E69-9F26-02BD70B76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5160" y="1253330"/>
            <a:ext cx="8435820" cy="542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21942-3A22-4FFA-991C-0E662888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Player class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C337826-FBF6-4B38-A9C6-A1EDF6DB8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0716" y="1462247"/>
            <a:ext cx="9103855" cy="51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6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50C9A-4477-4B2B-B66F-E2331937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Shoot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7184858-B405-478E-B8C3-E68D408C3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478" y="1377051"/>
            <a:ext cx="10938201" cy="511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0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00D69-9095-4D45-B28B-61CCA707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5D07EAC-EEBF-4E4E-A98F-11FF5442B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9235" y="365125"/>
            <a:ext cx="8662790" cy="630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9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8D67F-7858-4D61-A06D-2CA5429AE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798" y="-57027"/>
            <a:ext cx="10515600" cy="1325563"/>
          </a:xfrm>
        </p:spPr>
        <p:txBody>
          <a:bodyPr/>
          <a:lstStyle/>
          <a:p>
            <a:r>
              <a:rPr lang="en-US" altLang="zh-CN" dirty="0"/>
              <a:t>Core behavior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2AE7A2E-56BC-4005-8DE6-B1305A1CD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3528" y="867267"/>
            <a:ext cx="7907237" cy="600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1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</Words>
  <Application>Microsoft Office PowerPoint</Application>
  <PresentationFormat>宽屏</PresentationFormat>
  <Paragraphs>12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MICHAEL KEVIN GARY</vt:lpstr>
      <vt:lpstr>PowerPoint 演示文稿</vt:lpstr>
      <vt:lpstr>PowerPoint 演示文稿</vt:lpstr>
      <vt:lpstr>PowerPoint 演示文稿</vt:lpstr>
      <vt:lpstr>MENU</vt:lpstr>
      <vt:lpstr>Player class</vt:lpstr>
      <vt:lpstr>Shoot</vt:lpstr>
      <vt:lpstr>PowerPoint 演示文稿</vt:lpstr>
      <vt:lpstr>Core behavior</vt:lpstr>
      <vt:lpstr>Enemy behavior( the same with core)</vt:lpstr>
      <vt:lpstr>Game control</vt:lpstr>
      <vt:lpstr>PowerPoint 演示文稿</vt:lpstr>
      <vt:lpstr>PowerPoint 演示文稿</vt:lpstr>
      <vt:lpstr>PNG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Balm</dc:creator>
  <cp:lastModifiedBy>Michael Lin</cp:lastModifiedBy>
  <cp:revision>24</cp:revision>
  <dcterms:created xsi:type="dcterms:W3CDTF">2017-11-09T05:39:09Z</dcterms:created>
  <dcterms:modified xsi:type="dcterms:W3CDTF">2017-11-14T07:25:16Z</dcterms:modified>
</cp:coreProperties>
</file>