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2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2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2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2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4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0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8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71B4D6-5BC3-45E9-BFFA-39E2FF9E7C31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F20D1-06A1-45CC-91B5-EDF93198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0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Treasure island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Michael 3778</a:t>
            </a:r>
            <a:endParaRPr lang="zh-CN" altLang="en-US" dirty="0"/>
          </a:p>
        </p:txBody>
      </p:sp>
      <p:pic>
        <p:nvPicPr>
          <p:cNvPr id="1028" name="Picture 4" descr="http://images.mrcdn.net/ebay/97804515309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6" y="656807"/>
            <a:ext cx="3398367" cy="54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44432" y="2552700"/>
            <a:ext cx="3549121" cy="1371600"/>
          </a:xfrm>
        </p:spPr>
        <p:txBody>
          <a:bodyPr/>
          <a:lstStyle/>
          <a:p>
            <a:r>
              <a:rPr lang="en-US" altLang="zh-CN" b="1" dirty="0"/>
              <a:t>Robert Louis Balfour Stevenson</a:t>
            </a:r>
            <a:endParaRPr lang="zh-CN" altLang="en-US" dirty="0"/>
          </a:p>
        </p:txBody>
      </p:sp>
      <p:pic>
        <p:nvPicPr>
          <p:cNvPr id="2050" name="Picture 2" descr="Robert Louis Stevenson Knox Seri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4653" y="685800"/>
            <a:ext cx="341628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47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908" y="43214"/>
            <a:ext cx="5024064" cy="781101"/>
          </a:xfrm>
        </p:spPr>
        <p:txBody>
          <a:bodyPr/>
          <a:lstStyle/>
          <a:p>
            <a:r>
              <a:rPr lang="en-US" altLang="zh-CN" dirty="0" smtClean="0"/>
              <a:t>characters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1081" y="1214815"/>
            <a:ext cx="10018713" cy="3124201"/>
          </a:xfrm>
        </p:spPr>
        <p:txBody>
          <a:bodyPr/>
          <a:lstStyle/>
          <a:p>
            <a:r>
              <a:rPr lang="en-US" altLang="zh-CN" b="1" dirty="0"/>
              <a:t>Jim Hawkins</a:t>
            </a:r>
          </a:p>
          <a:p>
            <a:r>
              <a:rPr lang="en-US" altLang="zh-CN" b="1" dirty="0"/>
              <a:t>Dr. </a:t>
            </a:r>
            <a:r>
              <a:rPr lang="en-US" altLang="zh-CN" b="1" dirty="0" err="1"/>
              <a:t>Livesey</a:t>
            </a:r>
            <a:endParaRPr lang="en-US" altLang="zh-CN" b="1" dirty="0"/>
          </a:p>
          <a:p>
            <a:r>
              <a:rPr lang="en-US" altLang="zh-CN" b="1" dirty="0"/>
              <a:t>Long John Silver</a:t>
            </a:r>
          </a:p>
          <a:p>
            <a:r>
              <a:rPr lang="en-US" altLang="zh-CN" b="1" dirty="0"/>
              <a:t>Captain Smollett</a:t>
            </a:r>
          </a:p>
          <a:p>
            <a:r>
              <a:rPr lang="en-US" altLang="zh-CN" b="1"/>
              <a:t>Squire </a:t>
            </a:r>
            <a:r>
              <a:rPr lang="en-US" altLang="zh-CN" b="1" smtClean="0"/>
              <a:t>Trelawney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51" y="2588657"/>
            <a:ext cx="492252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8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787 L 0.12604 -0.00787 C 0.18203 -0.00787 0.25104 0.06111 0.25104 0.11713 L 0.25104 0.24213 " pathEditMode="relative" rAng="0" ptsTypes="AAAA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125 -1.11111E-6 C 0.18099 -1.11111E-6 0.25 0.06898 0.25 0.125 L 0.25 0.25 " pathEditMode="relative" rAng="0" ptsTypes="AAAA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125 -1.11111E-6 C 0.18099 -1.11111E-6 0.25 0.06898 0.25 0.125 L 0.25 0.25 " pathEditMode="relative" rAng="0" ptsTypes="AAAA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125 -2.59259E-6 C 0.18099 -2.59259E-6 0.25 0.06898 0.25 0.125 L 0.25 0.25 " pathEditMode="relative" rAng="0" ptsTypes="AAAA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25 -2.59259E-6 C 0.18099 -2.59259E-6 0.25 0.06898 0.25 0.125 L 0.25 0.25 " pathEditMode="relative" rAng="0" ptsTypes="AAAA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3.54167E-6 0.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 descr="... Long John Silver in Muppet Treasure Island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99" y="2120096"/>
            <a:ext cx="6515101" cy="4310826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Brief story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7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8771" y="1858498"/>
            <a:ext cx="6328430" cy="68047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ABOUT 19 century</a:t>
            </a:r>
            <a:endParaRPr lang="zh-CN" altLang="en-US" dirty="0"/>
          </a:p>
        </p:txBody>
      </p:sp>
      <p:pic>
        <p:nvPicPr>
          <p:cNvPr id="4" name="内容占位符 3" descr="... .org/19-century/railroad-workers-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9" y="2697535"/>
            <a:ext cx="4457432" cy="3340194"/>
          </a:xfrm>
        </p:spPr>
      </p:pic>
      <p:pic>
        <p:nvPicPr>
          <p:cNvPr id="5" name="图片 4" descr="Datei:Lugeck Vienna (19 century).jp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22" y="1890713"/>
            <a:ext cx="5164577" cy="3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pic>
        <p:nvPicPr>
          <p:cNvPr id="8" name="内容占位符 7" descr="The End by mpuq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28" y="2438399"/>
            <a:ext cx="5384477" cy="3008576"/>
          </a:xfrm>
        </p:spPr>
      </p:pic>
    </p:spTree>
    <p:extLst>
      <p:ext uri="{BB962C8B-B14F-4D97-AF65-F5344CB8AC3E}">
        <p14:creationId xmlns:p14="http://schemas.microsoft.com/office/powerpoint/2010/main" val="32652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205</TotalTime>
  <Words>28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华文楷体</vt:lpstr>
      <vt:lpstr>Arial</vt:lpstr>
      <vt:lpstr>Corbel</vt:lpstr>
      <vt:lpstr>视差</vt:lpstr>
      <vt:lpstr>Treasure island</vt:lpstr>
      <vt:lpstr>Robert Louis Balfour Stevenson</vt:lpstr>
      <vt:lpstr>characters</vt:lpstr>
      <vt:lpstr>Brief story</vt:lpstr>
      <vt:lpstr>ABOUT 19 century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island</dc:title>
  <dc:creator>zexin Lin</dc:creator>
  <cp:lastModifiedBy>zexin Lin</cp:lastModifiedBy>
  <cp:revision>32</cp:revision>
  <dcterms:created xsi:type="dcterms:W3CDTF">2016-11-18T03:24:38Z</dcterms:created>
  <dcterms:modified xsi:type="dcterms:W3CDTF">2016-11-21T23:46:04Z</dcterms:modified>
</cp:coreProperties>
</file>