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2"/>
  </p:sldMasterIdLst>
  <p:notesMasterIdLst>
    <p:notesMasterId r:id="rId29"/>
  </p:notesMasterIdLst>
  <p:sldIdLst>
    <p:sldId id="256" r:id="rId23"/>
    <p:sldId id="258" r:id="rId24"/>
    <p:sldId id="257" r:id="rId25"/>
    <p:sldId id="259" r:id="rId26"/>
    <p:sldId id="260" r:id="rId27"/>
    <p:sldId id="26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9DC3E6"/>
    <a:srgbClr val="CC7424"/>
    <a:srgbClr val="BF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98" autoAdjust="0"/>
  </p:normalViewPr>
  <p:slideViewPr>
    <p:cSldViewPr snapToGrid="0">
      <p:cViewPr varScale="1">
        <p:scale>
          <a:sx n="75" d="100"/>
          <a:sy n="75" d="100"/>
        </p:scale>
        <p:origin x="891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90BF6-5396-4D42-A55D-DCB563F0141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B735703-28C4-4A37-A8B3-DEE56D065116}">
      <dgm:prSet phldrT="[文本]"/>
      <dgm:spPr>
        <a:solidFill>
          <a:schemeClr val="accent2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altLang="zh-CN" dirty="0"/>
            <a:t>Club website</a:t>
          </a:r>
          <a:endParaRPr lang="zh-CN" altLang="en-US" dirty="0"/>
        </a:p>
      </dgm:t>
    </dgm:pt>
    <dgm:pt modelId="{CDCBC19F-BD35-46C2-AB17-6DB83AA1B34F}" type="parTrans" cxnId="{FB494F74-3E2C-46C7-ADA5-3E78E4319D58}">
      <dgm:prSet/>
      <dgm:spPr/>
      <dgm:t>
        <a:bodyPr/>
        <a:lstStyle/>
        <a:p>
          <a:endParaRPr lang="zh-CN" altLang="en-US"/>
        </a:p>
      </dgm:t>
    </dgm:pt>
    <dgm:pt modelId="{0AF41A87-31A5-41BC-8C74-89342E5EE4CC}" type="sibTrans" cxnId="{FB494F74-3E2C-46C7-ADA5-3E78E4319D58}">
      <dgm:prSet/>
      <dgm:spPr/>
      <dgm:t>
        <a:bodyPr/>
        <a:lstStyle/>
        <a:p>
          <a:endParaRPr lang="zh-CN" altLang="en-US"/>
        </a:p>
      </dgm:t>
    </dgm:pt>
    <dgm:pt modelId="{9AF95BDE-FCF3-42A1-9FEC-C504467CB40A}">
      <dgm:prSet phldrT="[文本]"/>
      <dgm:spPr>
        <a:solidFill>
          <a:schemeClr val="accent2">
            <a:lumMod val="20000"/>
            <a:lumOff val="8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altLang="zh-CN" dirty="0"/>
            <a:t>Linzexinmasterchief.github.io</a:t>
          </a:r>
          <a:endParaRPr lang="zh-CN" altLang="en-US" dirty="0"/>
        </a:p>
      </dgm:t>
    </dgm:pt>
    <dgm:pt modelId="{8889767B-1D46-4AB1-8545-52415357D291}" type="parTrans" cxnId="{CCA84829-5042-4D36-98E5-CD17D078BDE4}">
      <dgm:prSet/>
      <dgm:spPr/>
      <dgm:t>
        <a:bodyPr/>
        <a:lstStyle/>
        <a:p>
          <a:endParaRPr lang="zh-CN" altLang="en-US"/>
        </a:p>
      </dgm:t>
    </dgm:pt>
    <dgm:pt modelId="{816220A7-F87A-4039-B4E4-A711BF81C5CA}" type="sibTrans" cxnId="{CCA84829-5042-4D36-98E5-CD17D078BDE4}">
      <dgm:prSet/>
      <dgm:spPr/>
      <dgm:t>
        <a:bodyPr/>
        <a:lstStyle/>
        <a:p>
          <a:endParaRPr lang="zh-CN" altLang="en-US"/>
        </a:p>
      </dgm:t>
    </dgm:pt>
    <dgm:pt modelId="{CDC1B5F1-82D4-4FD1-BB81-69C43D33CC83}">
      <dgm:prSet phldrT="[文本]"/>
      <dgm:spPr>
        <a:solidFill>
          <a:srgbClr val="00B0F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err="1"/>
            <a:t>Wechat</a:t>
          </a:r>
          <a:r>
            <a:rPr lang="en-US" altLang="zh-CN" dirty="0"/>
            <a:t> group</a:t>
          </a:r>
          <a:endParaRPr lang="zh-CN" altLang="en-US" dirty="0"/>
        </a:p>
      </dgm:t>
    </dgm:pt>
    <dgm:pt modelId="{0214A86E-2ABC-4F61-A50D-C8604D703DE8}" type="parTrans" cxnId="{322C0395-C75E-4DAE-9138-A70EAAB1210B}">
      <dgm:prSet/>
      <dgm:spPr/>
      <dgm:t>
        <a:bodyPr/>
        <a:lstStyle/>
        <a:p>
          <a:endParaRPr lang="zh-CN" altLang="en-US"/>
        </a:p>
      </dgm:t>
    </dgm:pt>
    <dgm:pt modelId="{28425A10-9003-4149-8C0A-47BC73604AD9}" type="sibTrans" cxnId="{322C0395-C75E-4DAE-9138-A70EAAB1210B}">
      <dgm:prSet/>
      <dgm:spPr/>
      <dgm:t>
        <a:bodyPr/>
        <a:lstStyle/>
        <a:p>
          <a:endParaRPr lang="zh-CN" altLang="en-US"/>
        </a:p>
      </dgm:t>
    </dgm:pt>
    <dgm:pt modelId="{4C4B1598-BAA0-4458-9096-A201CDE2C68F}">
      <dgm:prSet phldrT="[文本]"/>
      <dgm:spPr>
        <a:solidFill>
          <a:srgbClr val="00B0F0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altLang="zh-CN" dirty="0"/>
            <a:t>internet</a:t>
          </a:r>
          <a:endParaRPr lang="zh-CN" altLang="en-US" dirty="0"/>
        </a:p>
      </dgm:t>
    </dgm:pt>
    <dgm:pt modelId="{BF952623-BA39-4C43-B364-DC33B4FE2904}" type="parTrans" cxnId="{82D8AB51-0E1F-489E-83E6-444BAB0B7D4E}">
      <dgm:prSet/>
      <dgm:spPr/>
      <dgm:t>
        <a:bodyPr/>
        <a:lstStyle/>
        <a:p>
          <a:endParaRPr lang="zh-CN" altLang="en-US"/>
        </a:p>
      </dgm:t>
    </dgm:pt>
    <dgm:pt modelId="{00EF2AE2-8AE6-4BFA-88FC-48DEFFFE1779}" type="sibTrans" cxnId="{82D8AB51-0E1F-489E-83E6-444BAB0B7D4E}">
      <dgm:prSet/>
      <dgm:spPr/>
      <dgm:t>
        <a:bodyPr/>
        <a:lstStyle/>
        <a:p>
          <a:endParaRPr lang="zh-CN" altLang="en-US"/>
        </a:p>
      </dgm:t>
    </dgm:pt>
    <dgm:pt modelId="{21B2B942-2BFB-4DE3-9932-B8E56A59F485}">
      <dgm:prSet phldrT="[文本]"/>
      <dgm:spPr>
        <a:solidFill>
          <a:schemeClr val="accent5">
            <a:lumMod val="20000"/>
            <a:lumOff val="8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altLang="zh-CN" dirty="0" err="1"/>
            <a:t>github</a:t>
          </a:r>
          <a:endParaRPr lang="zh-CN" altLang="en-US" dirty="0"/>
        </a:p>
      </dgm:t>
    </dgm:pt>
    <dgm:pt modelId="{B097C60A-A4E9-4D55-B70F-5F2EFD4F9055}" type="parTrans" cxnId="{5E743B03-2702-40EF-B7D4-D31BD7906DEE}">
      <dgm:prSet/>
      <dgm:spPr/>
      <dgm:t>
        <a:bodyPr/>
        <a:lstStyle/>
        <a:p>
          <a:endParaRPr lang="zh-CN" altLang="en-US"/>
        </a:p>
      </dgm:t>
    </dgm:pt>
    <dgm:pt modelId="{1E8F4233-7629-4AF0-90E9-CA2A740B5412}" type="sibTrans" cxnId="{5E743B03-2702-40EF-B7D4-D31BD7906DEE}">
      <dgm:prSet/>
      <dgm:spPr/>
      <dgm:t>
        <a:bodyPr/>
        <a:lstStyle/>
        <a:p>
          <a:endParaRPr lang="zh-CN" altLang="en-US"/>
        </a:p>
      </dgm:t>
    </dgm:pt>
    <dgm:pt modelId="{36FF5D6D-EDE8-4535-AFCF-612D356AD520}">
      <dgm:prSet phldrT="[文本]"/>
      <dgm:spPr>
        <a:solidFill>
          <a:schemeClr val="accent5">
            <a:lumMod val="20000"/>
            <a:lumOff val="8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altLang="zh-CN" dirty="0" err="1"/>
            <a:t>stackoverflow</a:t>
          </a:r>
          <a:endParaRPr lang="zh-CN" altLang="en-US" dirty="0"/>
        </a:p>
      </dgm:t>
    </dgm:pt>
    <dgm:pt modelId="{65085A98-D02E-4CC3-B727-849F509DB621}" type="parTrans" cxnId="{1A4B46D3-1871-4299-80B8-E26B08F58642}">
      <dgm:prSet/>
      <dgm:spPr/>
      <dgm:t>
        <a:bodyPr/>
        <a:lstStyle/>
        <a:p>
          <a:endParaRPr lang="zh-CN" altLang="en-US"/>
        </a:p>
      </dgm:t>
    </dgm:pt>
    <dgm:pt modelId="{ACEEFC59-1753-4A62-A6E6-D3DD0A1888DD}" type="sibTrans" cxnId="{1A4B46D3-1871-4299-80B8-E26B08F58642}">
      <dgm:prSet/>
      <dgm:spPr/>
      <dgm:t>
        <a:bodyPr/>
        <a:lstStyle/>
        <a:p>
          <a:endParaRPr lang="zh-CN" altLang="en-US"/>
        </a:p>
      </dgm:t>
    </dgm:pt>
    <dgm:pt modelId="{E90857DE-4CE2-48FD-9429-111C45E805DA}" type="pres">
      <dgm:prSet presAssocID="{1FB90BF6-5396-4D42-A55D-DCB563F01419}" presName="Name0" presStyleCnt="0">
        <dgm:presLayoutVars>
          <dgm:dir/>
          <dgm:animLvl val="lvl"/>
          <dgm:resizeHandles val="exact"/>
        </dgm:presLayoutVars>
      </dgm:prSet>
      <dgm:spPr/>
    </dgm:pt>
    <dgm:pt modelId="{97D9F0B5-FE22-4E86-8C2D-A33CC0184A71}" type="pres">
      <dgm:prSet presAssocID="{BB735703-28C4-4A37-A8B3-DEE56D065116}" presName="composite" presStyleCnt="0"/>
      <dgm:spPr/>
    </dgm:pt>
    <dgm:pt modelId="{39D3B701-70DA-43D1-B713-8E32FE356300}" type="pres">
      <dgm:prSet presAssocID="{BB735703-28C4-4A37-A8B3-DEE56D065116}" presName="parTx" presStyleLbl="alignNode1" presStyleIdx="0" presStyleCnt="3" custLinFactY="-26250" custLinFactNeighborX="-1067" custLinFactNeighborY="-100000">
        <dgm:presLayoutVars>
          <dgm:chMax val="0"/>
          <dgm:chPref val="0"/>
          <dgm:bulletEnabled val="1"/>
        </dgm:presLayoutVars>
      </dgm:prSet>
      <dgm:spPr/>
    </dgm:pt>
    <dgm:pt modelId="{9A4D9ED2-873B-45A9-B076-DB1EFB4415BB}" type="pres">
      <dgm:prSet presAssocID="{BB735703-28C4-4A37-A8B3-DEE56D065116}" presName="desTx" presStyleLbl="alignAccFollowNode1" presStyleIdx="0" presStyleCnt="3" custLinFactNeighborX="-103" custLinFactNeighborY="-63104">
        <dgm:presLayoutVars>
          <dgm:bulletEnabled val="1"/>
        </dgm:presLayoutVars>
      </dgm:prSet>
      <dgm:spPr/>
    </dgm:pt>
    <dgm:pt modelId="{E04F02DB-1EB3-49F8-9503-174FAEAE782E}" type="pres">
      <dgm:prSet presAssocID="{0AF41A87-31A5-41BC-8C74-89342E5EE4CC}" presName="space" presStyleCnt="0"/>
      <dgm:spPr/>
    </dgm:pt>
    <dgm:pt modelId="{896171C2-B1A2-4670-B518-F030A1337BF7}" type="pres">
      <dgm:prSet presAssocID="{CDC1B5F1-82D4-4FD1-BB81-69C43D33CC83}" presName="composite" presStyleCnt="0"/>
      <dgm:spPr/>
    </dgm:pt>
    <dgm:pt modelId="{924C4A25-2CB7-4F69-B6B8-95B65CD167F4}" type="pres">
      <dgm:prSet presAssocID="{CDC1B5F1-82D4-4FD1-BB81-69C43D33CC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589358A-CD1E-4871-BE7C-9DA8F6FE1A9C}" type="pres">
      <dgm:prSet presAssocID="{CDC1B5F1-82D4-4FD1-BB81-69C43D33CC83}" presName="desTx" presStyleLbl="alignAccFollowNode1" presStyleIdx="1" presStyleCnt="3" custLinFactNeighborY="7811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</dgm:pt>
    <dgm:pt modelId="{283BD64A-AFB8-44A9-A4EC-0E724F9AFCD7}" type="pres">
      <dgm:prSet presAssocID="{28425A10-9003-4149-8C0A-47BC73604AD9}" presName="space" presStyleCnt="0"/>
      <dgm:spPr/>
    </dgm:pt>
    <dgm:pt modelId="{E59F99A7-5EF1-440E-887E-534E3D5BAC01}" type="pres">
      <dgm:prSet presAssocID="{4C4B1598-BAA0-4458-9096-A201CDE2C68F}" presName="composite" presStyleCnt="0"/>
      <dgm:spPr/>
    </dgm:pt>
    <dgm:pt modelId="{55E1F6E8-01B9-48C5-8D3D-A76D1CD08B77}" type="pres">
      <dgm:prSet presAssocID="{4C4B1598-BAA0-4458-9096-A201CDE2C68F}" presName="parTx" presStyleLbl="alignNode1" presStyleIdx="2" presStyleCnt="3" custLinFactY="26250" custLinFactNeighborX="-187" custLinFactNeighborY="100000">
        <dgm:presLayoutVars>
          <dgm:chMax val="0"/>
          <dgm:chPref val="0"/>
          <dgm:bulletEnabled val="1"/>
        </dgm:presLayoutVars>
      </dgm:prSet>
      <dgm:spPr/>
    </dgm:pt>
    <dgm:pt modelId="{B71AE17D-53F1-4573-A310-D24B2F6C688E}" type="pres">
      <dgm:prSet presAssocID="{4C4B1598-BAA0-4458-9096-A201CDE2C68F}" presName="desTx" presStyleLbl="alignAccFollowNode1" presStyleIdx="2" presStyleCnt="3" custLinFactNeighborX="403" custLinFactNeighborY="81060">
        <dgm:presLayoutVars>
          <dgm:bulletEnabled val="1"/>
        </dgm:presLayoutVars>
      </dgm:prSet>
      <dgm:spPr/>
    </dgm:pt>
  </dgm:ptLst>
  <dgm:cxnLst>
    <dgm:cxn modelId="{5E743B03-2702-40EF-B7D4-D31BD7906DEE}" srcId="{4C4B1598-BAA0-4458-9096-A201CDE2C68F}" destId="{21B2B942-2BFB-4DE3-9932-B8E56A59F485}" srcOrd="0" destOrd="0" parTransId="{B097C60A-A4E9-4D55-B70F-5F2EFD4F9055}" sibTransId="{1E8F4233-7629-4AF0-90E9-CA2A740B5412}"/>
    <dgm:cxn modelId="{BF5FAF1F-DC6B-4D9B-9FFC-FCCDBA2B5AA1}" type="presOf" srcId="{36FF5D6D-EDE8-4535-AFCF-612D356AD520}" destId="{B71AE17D-53F1-4573-A310-D24B2F6C688E}" srcOrd="0" destOrd="1" presId="urn:microsoft.com/office/officeart/2005/8/layout/hList1"/>
    <dgm:cxn modelId="{CCA84829-5042-4D36-98E5-CD17D078BDE4}" srcId="{BB735703-28C4-4A37-A8B3-DEE56D065116}" destId="{9AF95BDE-FCF3-42A1-9FEC-C504467CB40A}" srcOrd="0" destOrd="0" parTransId="{8889767B-1D46-4AB1-8545-52415357D291}" sibTransId="{816220A7-F87A-4039-B4E4-A711BF81C5CA}"/>
    <dgm:cxn modelId="{449C1D4B-7181-4E38-A6D8-025EE74B5485}" type="presOf" srcId="{21B2B942-2BFB-4DE3-9932-B8E56A59F485}" destId="{B71AE17D-53F1-4573-A310-D24B2F6C688E}" srcOrd="0" destOrd="0" presId="urn:microsoft.com/office/officeart/2005/8/layout/hList1"/>
    <dgm:cxn modelId="{82D8AB51-0E1F-489E-83E6-444BAB0B7D4E}" srcId="{1FB90BF6-5396-4D42-A55D-DCB563F01419}" destId="{4C4B1598-BAA0-4458-9096-A201CDE2C68F}" srcOrd="2" destOrd="0" parTransId="{BF952623-BA39-4C43-B364-DC33B4FE2904}" sibTransId="{00EF2AE2-8AE6-4BFA-88FC-48DEFFFE1779}"/>
    <dgm:cxn modelId="{FB494F74-3E2C-46C7-ADA5-3E78E4319D58}" srcId="{1FB90BF6-5396-4D42-A55D-DCB563F01419}" destId="{BB735703-28C4-4A37-A8B3-DEE56D065116}" srcOrd="0" destOrd="0" parTransId="{CDCBC19F-BD35-46C2-AB17-6DB83AA1B34F}" sibTransId="{0AF41A87-31A5-41BC-8C74-89342E5EE4CC}"/>
    <dgm:cxn modelId="{26CB5184-73A7-4796-A5D2-D3B1CDE6586A}" type="presOf" srcId="{9AF95BDE-FCF3-42A1-9FEC-C504467CB40A}" destId="{9A4D9ED2-873B-45A9-B076-DB1EFB4415BB}" srcOrd="0" destOrd="0" presId="urn:microsoft.com/office/officeart/2005/8/layout/hList1"/>
    <dgm:cxn modelId="{65559A8E-0C45-41A2-B665-00D822F76292}" type="presOf" srcId="{CDC1B5F1-82D4-4FD1-BB81-69C43D33CC83}" destId="{924C4A25-2CB7-4F69-B6B8-95B65CD167F4}" srcOrd="0" destOrd="0" presId="urn:microsoft.com/office/officeart/2005/8/layout/hList1"/>
    <dgm:cxn modelId="{322C0395-C75E-4DAE-9138-A70EAAB1210B}" srcId="{1FB90BF6-5396-4D42-A55D-DCB563F01419}" destId="{CDC1B5F1-82D4-4FD1-BB81-69C43D33CC83}" srcOrd="1" destOrd="0" parTransId="{0214A86E-2ABC-4F61-A50D-C8604D703DE8}" sibTransId="{28425A10-9003-4149-8C0A-47BC73604AD9}"/>
    <dgm:cxn modelId="{0B8851B2-739E-4842-B628-979174ADACBD}" type="presOf" srcId="{BB735703-28C4-4A37-A8B3-DEE56D065116}" destId="{39D3B701-70DA-43D1-B713-8E32FE356300}" srcOrd="0" destOrd="0" presId="urn:microsoft.com/office/officeart/2005/8/layout/hList1"/>
    <dgm:cxn modelId="{94F7FDB7-69CD-4E12-A525-F9FFEC427278}" type="presOf" srcId="{4C4B1598-BAA0-4458-9096-A201CDE2C68F}" destId="{55E1F6E8-01B9-48C5-8D3D-A76D1CD08B77}" srcOrd="0" destOrd="0" presId="urn:microsoft.com/office/officeart/2005/8/layout/hList1"/>
    <dgm:cxn modelId="{1A4B46D3-1871-4299-80B8-E26B08F58642}" srcId="{4C4B1598-BAA0-4458-9096-A201CDE2C68F}" destId="{36FF5D6D-EDE8-4535-AFCF-612D356AD520}" srcOrd="1" destOrd="0" parTransId="{65085A98-D02E-4CC3-B727-849F509DB621}" sibTransId="{ACEEFC59-1753-4A62-A6E6-D3DD0A1888DD}"/>
    <dgm:cxn modelId="{413875F2-2064-44C3-82B0-ABFD15EEB806}" type="presOf" srcId="{1FB90BF6-5396-4D42-A55D-DCB563F01419}" destId="{E90857DE-4CE2-48FD-9429-111C45E805DA}" srcOrd="0" destOrd="0" presId="urn:microsoft.com/office/officeart/2005/8/layout/hList1"/>
    <dgm:cxn modelId="{D467A412-07CA-4A74-BFA6-24D70893C07B}" type="presParOf" srcId="{E90857DE-4CE2-48FD-9429-111C45E805DA}" destId="{97D9F0B5-FE22-4E86-8C2D-A33CC0184A71}" srcOrd="0" destOrd="0" presId="urn:microsoft.com/office/officeart/2005/8/layout/hList1"/>
    <dgm:cxn modelId="{B4FA13CD-FFE6-4579-8103-68CC8627BC26}" type="presParOf" srcId="{97D9F0B5-FE22-4E86-8C2D-A33CC0184A71}" destId="{39D3B701-70DA-43D1-B713-8E32FE356300}" srcOrd="0" destOrd="0" presId="urn:microsoft.com/office/officeart/2005/8/layout/hList1"/>
    <dgm:cxn modelId="{DD9EE64D-6DB7-4F3E-9DDC-CD54B33FAB30}" type="presParOf" srcId="{97D9F0B5-FE22-4E86-8C2D-A33CC0184A71}" destId="{9A4D9ED2-873B-45A9-B076-DB1EFB4415BB}" srcOrd="1" destOrd="0" presId="urn:microsoft.com/office/officeart/2005/8/layout/hList1"/>
    <dgm:cxn modelId="{A93EFD5A-98FD-46A5-AF4C-E686A3AA414D}" type="presParOf" srcId="{E90857DE-4CE2-48FD-9429-111C45E805DA}" destId="{E04F02DB-1EB3-49F8-9503-174FAEAE782E}" srcOrd="1" destOrd="0" presId="urn:microsoft.com/office/officeart/2005/8/layout/hList1"/>
    <dgm:cxn modelId="{1FCEC4F4-C950-4139-8528-E83F255D8952}" type="presParOf" srcId="{E90857DE-4CE2-48FD-9429-111C45E805DA}" destId="{896171C2-B1A2-4670-B518-F030A1337BF7}" srcOrd="2" destOrd="0" presId="urn:microsoft.com/office/officeart/2005/8/layout/hList1"/>
    <dgm:cxn modelId="{96369F4F-A706-447A-9848-DE9AC1628094}" type="presParOf" srcId="{896171C2-B1A2-4670-B518-F030A1337BF7}" destId="{924C4A25-2CB7-4F69-B6B8-95B65CD167F4}" srcOrd="0" destOrd="0" presId="urn:microsoft.com/office/officeart/2005/8/layout/hList1"/>
    <dgm:cxn modelId="{31466C4F-AABE-4588-9CFE-75473830D07F}" type="presParOf" srcId="{896171C2-B1A2-4670-B518-F030A1337BF7}" destId="{8589358A-CD1E-4871-BE7C-9DA8F6FE1A9C}" srcOrd="1" destOrd="0" presId="urn:microsoft.com/office/officeart/2005/8/layout/hList1"/>
    <dgm:cxn modelId="{5E187585-0772-4302-A857-389FA4CC43D9}" type="presParOf" srcId="{E90857DE-4CE2-48FD-9429-111C45E805DA}" destId="{283BD64A-AFB8-44A9-A4EC-0E724F9AFCD7}" srcOrd="3" destOrd="0" presId="urn:microsoft.com/office/officeart/2005/8/layout/hList1"/>
    <dgm:cxn modelId="{D105C24F-0EC0-4837-8F18-0C533C62253E}" type="presParOf" srcId="{E90857DE-4CE2-48FD-9429-111C45E805DA}" destId="{E59F99A7-5EF1-440E-887E-534E3D5BAC01}" srcOrd="4" destOrd="0" presId="urn:microsoft.com/office/officeart/2005/8/layout/hList1"/>
    <dgm:cxn modelId="{56136A39-2E94-45E6-8944-BE42E4F3F283}" type="presParOf" srcId="{E59F99A7-5EF1-440E-887E-534E3D5BAC01}" destId="{55E1F6E8-01B9-48C5-8D3D-A76D1CD08B77}" srcOrd="0" destOrd="0" presId="urn:microsoft.com/office/officeart/2005/8/layout/hList1"/>
    <dgm:cxn modelId="{C41C0F24-FBE4-45C1-B66D-EF0844996B6A}" type="presParOf" srcId="{E59F99A7-5EF1-440E-887E-534E3D5BAC01}" destId="{B71AE17D-53F1-4573-A310-D24B2F6C688E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3B701-70DA-43D1-B713-8E32FE356300}">
      <dsp:nvSpPr>
        <dsp:cNvPr id="0" name=""/>
        <dsp:cNvSpPr/>
      </dsp:nvSpPr>
      <dsp:spPr>
        <a:xfrm>
          <a:off x="0" y="560662"/>
          <a:ext cx="3537087" cy="5472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Club website</a:t>
          </a:r>
          <a:endParaRPr lang="zh-CN" altLang="en-US" sz="1900" kern="1200" dirty="0"/>
        </a:p>
      </dsp:txBody>
      <dsp:txXfrm>
        <a:off x="0" y="560662"/>
        <a:ext cx="3537087" cy="547200"/>
      </dsp:txXfrm>
    </dsp:sp>
    <dsp:sp modelId="{9A4D9ED2-873B-45A9-B076-DB1EFB4415BB}">
      <dsp:nvSpPr>
        <dsp:cNvPr id="0" name=""/>
        <dsp:cNvSpPr/>
      </dsp:nvSpPr>
      <dsp:spPr>
        <a:xfrm>
          <a:off x="0" y="1222744"/>
          <a:ext cx="3537087" cy="912712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Linzexinmasterchief.github.io</a:t>
          </a:r>
          <a:endParaRPr lang="zh-CN" altLang="en-US" sz="1900" kern="1200" dirty="0"/>
        </a:p>
      </dsp:txBody>
      <dsp:txXfrm>
        <a:off x="0" y="1222744"/>
        <a:ext cx="3537087" cy="912712"/>
      </dsp:txXfrm>
    </dsp:sp>
    <dsp:sp modelId="{924C4A25-2CB7-4F69-B6B8-95B65CD167F4}">
      <dsp:nvSpPr>
        <dsp:cNvPr id="0" name=""/>
        <dsp:cNvSpPr/>
      </dsp:nvSpPr>
      <dsp:spPr>
        <a:xfrm>
          <a:off x="4035908" y="1251502"/>
          <a:ext cx="3537087" cy="54720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 err="1"/>
            <a:t>Wechat</a:t>
          </a:r>
          <a:r>
            <a:rPr lang="en-US" altLang="zh-CN" sz="1900" kern="1200" dirty="0"/>
            <a:t> group</a:t>
          </a:r>
          <a:endParaRPr lang="zh-CN" altLang="en-US" sz="1900" kern="1200" dirty="0"/>
        </a:p>
      </dsp:txBody>
      <dsp:txXfrm>
        <a:off x="4035908" y="1251502"/>
        <a:ext cx="3537087" cy="547200"/>
      </dsp:txXfrm>
    </dsp:sp>
    <dsp:sp modelId="{8589358A-CD1E-4871-BE7C-9DA8F6FE1A9C}">
      <dsp:nvSpPr>
        <dsp:cNvPr id="0" name=""/>
        <dsp:cNvSpPr/>
      </dsp:nvSpPr>
      <dsp:spPr>
        <a:xfrm>
          <a:off x="4035908" y="1869994"/>
          <a:ext cx="3537087" cy="912712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1F6E8-01B9-48C5-8D3D-A76D1CD08B77}">
      <dsp:nvSpPr>
        <dsp:cNvPr id="0" name=""/>
        <dsp:cNvSpPr/>
      </dsp:nvSpPr>
      <dsp:spPr>
        <a:xfrm>
          <a:off x="8061573" y="1942342"/>
          <a:ext cx="3537087" cy="54720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internet</a:t>
          </a:r>
          <a:endParaRPr lang="zh-CN" altLang="en-US" sz="1900" kern="1200" dirty="0"/>
        </a:p>
      </dsp:txBody>
      <dsp:txXfrm>
        <a:off x="8061573" y="1942342"/>
        <a:ext cx="3537087" cy="547200"/>
      </dsp:txXfrm>
    </dsp:sp>
    <dsp:sp modelId="{B71AE17D-53F1-4573-A310-D24B2F6C688E}">
      <dsp:nvSpPr>
        <dsp:cNvPr id="0" name=""/>
        <dsp:cNvSpPr/>
      </dsp:nvSpPr>
      <dsp:spPr>
        <a:xfrm>
          <a:off x="8071816" y="2538547"/>
          <a:ext cx="3537087" cy="912712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err="1"/>
            <a:t>github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err="1"/>
            <a:t>stackoverflow</a:t>
          </a:r>
          <a:endParaRPr lang="zh-CN" altLang="en-US" sz="1900" kern="1200" dirty="0"/>
        </a:p>
      </dsp:txBody>
      <dsp:txXfrm>
        <a:off x="8071816" y="2538547"/>
        <a:ext cx="3537087" cy="912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53A83-81AA-4F6B-AC71-B51B7740DB76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2F0C6-EE00-4B58-9119-AEA7B2EDB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2F0C6-EE00-4B58-9119-AEA7B2EDBF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0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2F0C6-EE00-4B58-9119-AEA7B2EDBF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7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00EAF-6348-422B-9391-DC3ED2044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D56F89-CB9B-47A3-A6D4-1FA9E9CF2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354FF-A8CD-4A21-B7B2-070A1E7B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41C-7819-4CE7-A654-A8F64C503476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5E3D9-3834-4A3D-B9D4-E57A2F51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253F0-5696-4545-8F79-038CE4D4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9B12-70CF-48F9-8EA8-83689C18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FBE7D-59BC-423C-9051-474988B9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800D1-9859-4714-92A5-8BFC37940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F2F56-8A0F-4290-9582-764983C9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41C-7819-4CE7-A654-A8F64C503476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77E50-DC9C-4C18-ACAA-8FE552D5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226BB-1C3A-4FE4-AFAC-ADBAE957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9B12-70CF-48F9-8EA8-83689C18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8ACAAA-FE9D-41D9-A5A5-34F59B06C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64138-3BF4-4C2A-B27A-0727C581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ACCEB-A6AA-4639-B4D2-CDFB1346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41C-7819-4CE7-A654-A8F64C503476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EC2D0-41E5-44F9-BD5E-BB71AF34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18FB0-7189-4656-BF4F-38E19674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9B12-70CF-48F9-8EA8-83689C18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7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5BD3B-893D-4BB2-9C54-F50F1C19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4A7D8-6B83-426A-86D0-F4156D55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91873-9D58-45D2-980D-C48600E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41C-7819-4CE7-A654-A8F64C503476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4748C-40BF-41CD-8E54-4E3A7CDA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6FDCB-51E0-46AA-A43E-1C43B96D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9B12-70CF-48F9-8EA8-83689C18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9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2F61E-797F-4FDA-831D-D6FC96CB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0A3E0-25B9-4D0D-B85D-78FECCC6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9FB36-3E2C-45C9-9F8B-9E57B4FD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41C-7819-4CE7-A654-A8F64C503476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BE617-44BE-4DA6-B0B6-6032EFC0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A59BB-5995-4578-91D3-A92D80C3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9B12-70CF-48F9-8EA8-83689C18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1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F67D8-975B-4B11-B8E5-431079FC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9111D-4C22-4117-A863-ED5E45E8A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6BA22-1159-4289-ACA5-641C164F3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4D8DE-C663-40A2-AF69-A40D44F6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41C-7819-4CE7-A654-A8F64C503476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1469F-93CB-4C64-BE31-159743E0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A2C84-B4B3-48E5-9354-7DAA7DA1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9B12-70CF-48F9-8EA8-83689C18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8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F97B-4B26-47BB-909E-F8868F1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54779-EC2E-4E89-B1E0-5DE8C91FE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18E609-A1D5-4CD4-B547-9B76F4912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CB9D8E-CAFE-4EAE-B88C-DA9ABE92E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6D7266-1FB3-481F-AA46-D331E859D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4DEE55-4FA9-48E4-8975-C33AB6D6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41C-7819-4CE7-A654-A8F64C503476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01EF94-88A3-4065-8C74-3521EDB8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6401C3-F4E5-4B59-A9B2-74C1B83C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9B12-70CF-48F9-8EA8-83689C18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1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FDEB9-7003-42F3-80EA-2858FF7D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D54667-84AA-44F7-85A5-4CAB059F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41C-7819-4CE7-A654-A8F64C503476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BA3B9D-6E48-4E9A-874E-B1DF709D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0E3B0C-1F27-4C39-988C-6B6242C3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9B12-70CF-48F9-8EA8-83689C18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1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0D8C85-120C-4AEA-A032-ADD5F153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41C-7819-4CE7-A654-A8F64C503476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15EE5F-839F-4CB2-8FCE-58EB7600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784AB-00A1-48EB-A199-E4435EBE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9B12-70CF-48F9-8EA8-83689C18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6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C36C5-AC25-414B-8425-DC00388C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BB10F-17E6-4A53-A141-DA018811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79D7AB-F816-4BEE-AB17-A6963C35A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18B76-3EEB-41F9-838D-2632A27F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41C-7819-4CE7-A654-A8F64C503476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A0C36B-BAEB-41D2-8356-F04528F7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8546B-B45A-402F-900E-3783BB26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9B12-70CF-48F9-8EA8-83689C18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2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34BF0-B667-4ABE-97B8-8CD09AB9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EA605-A1BB-4ECE-A298-B24A77645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CAFAFA-D57A-4BE3-B1FB-75DD5D9A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6D390-508D-446C-8517-B5366D88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41C-7819-4CE7-A654-A8F64C503476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4F36B-31EA-4C92-8599-DC707731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0814F-8F25-48FE-BE8C-252AE2D0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9B12-70CF-48F9-8EA8-83689C18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2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417902-120B-4A8F-A9B5-2D5DB632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C0A57-4343-49A7-8218-F3D1C954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0D9E8-9D1A-43DC-9368-C63524029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741C-7819-4CE7-A654-A8F64C503476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33786-208B-4DD3-AB66-D9C2ED16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4343E-04BA-4A88-80AF-9F610B6A7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9B12-70CF-48F9-8EA8-83689C18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4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slide" Target="slide5.xml"/><Relationship Id="rId3" Type="http://schemas.openxmlformats.org/officeDocument/2006/relationships/customXml" Target="../../customXml/item20.xml"/><Relationship Id="rId7" Type="http://schemas.openxmlformats.org/officeDocument/2006/relationships/customXml" Target="../../customXml/item16.xml"/><Relationship Id="rId12" Type="http://schemas.openxmlformats.org/officeDocument/2006/relationships/slide" Target="slide4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13.xml"/><Relationship Id="rId11" Type="http://schemas.openxmlformats.org/officeDocument/2006/relationships/slide" Target="slide3.xml"/><Relationship Id="rId5" Type="http://schemas.openxmlformats.org/officeDocument/2006/relationships/customXml" Target="../../customXml/item11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.xml"/><Relationship Id="rId5" Type="http://schemas.openxmlformats.org/officeDocument/2006/relationships/slide" Target="slide2.xml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29039C-3E43-45FB-870C-B766BDF3144D}"/>
              </a:ext>
            </a:extLst>
          </p:cNvPr>
          <p:cNvSpPr/>
          <p:nvPr/>
        </p:nvSpPr>
        <p:spPr>
          <a:xfrm rot="3909177">
            <a:off x="-3064019" y="887314"/>
            <a:ext cx="9445961" cy="68357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DAFB22-1F4A-4DE1-ADCB-90F7AD112FE7}"/>
              </a:ext>
            </a:extLst>
          </p:cNvPr>
          <p:cNvSpPr/>
          <p:nvPr/>
        </p:nvSpPr>
        <p:spPr>
          <a:xfrm rot="3909177">
            <a:off x="-4260269" y="1037642"/>
            <a:ext cx="9618664" cy="6308118"/>
          </a:xfrm>
          <a:prstGeom prst="rect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FEB3B7-DE6D-4192-B157-827EF370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2387600"/>
          </a:xfrm>
        </p:spPr>
        <p:txBody>
          <a:bodyPr/>
          <a:lstStyle/>
          <a:p>
            <a:r>
              <a:rPr lang="en-US" altLang="zh-CN" dirty="0"/>
              <a:t>Artificial Intelligence Club</a:t>
            </a:r>
            <a:endParaRPr lang="zh-CN" altLang="en-US"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B231F5C0-9D93-4941-9FF3-8F4AF0E16EC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8804343" y="7657202"/>
            <a:ext cx="3387657" cy="828646"/>
          </a:xfrm>
          <a:prstGeom prst="rect">
            <a:avLst/>
          </a:prstGeom>
          <a:solidFill>
            <a:srgbClr val="000000">
              <a:alpha val="25098"/>
            </a:srgbClr>
          </a:solidFill>
          <a:ln w="3175" cap="flat" cmpd="sng" algn="ctr">
            <a:solidFill>
              <a:srgbClr val="BFBFB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Michael &amp;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Scott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9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55 -0.01759 L -0.17709 -0.5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7" y="-2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56AEC56-0FFC-4301-A403-88E900B95D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59549" y="0"/>
            <a:ext cx="12833684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0C18B44-6E32-4E9B-9236-EC8A8ADE3687}"/>
              </a:ext>
            </a:extLst>
          </p:cNvPr>
          <p:cNvSpPr txBox="1"/>
          <p:nvPr/>
        </p:nvSpPr>
        <p:spPr>
          <a:xfrm>
            <a:off x="4458290" y="4034001"/>
            <a:ext cx="1525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COMP</a:t>
            </a:r>
            <a:endParaRPr lang="zh-CN" alt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E7F0F58-C538-4EB7-8FF1-ECF09320A485}"/>
              </a:ext>
            </a:extLst>
          </p:cNvPr>
          <p:cNvSpPr txBox="1"/>
          <p:nvPr/>
        </p:nvSpPr>
        <p:spPr>
          <a:xfrm>
            <a:off x="1335186" y="2476163"/>
            <a:ext cx="1372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AIM</a:t>
            </a:r>
            <a:endParaRPr lang="zh-CN" alt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C9DB31-7989-412F-A5D4-F7958E90A432}"/>
              </a:ext>
            </a:extLst>
          </p:cNvPr>
          <p:cNvSpPr txBox="1"/>
          <p:nvPr/>
        </p:nvSpPr>
        <p:spPr>
          <a:xfrm>
            <a:off x="8347398" y="5483791"/>
            <a:ext cx="3117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RESOURCES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5898360F-88B7-4A5C-9745-B8074085294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51543" y="250371"/>
            <a:ext cx="10380436" cy="6357258"/>
            <a:chOff x="862966" y="206065"/>
            <a:chExt cx="7418068" cy="4892625"/>
          </a:xfrm>
        </p:grpSpPr>
        <p:sp>
          <p:nvSpPr>
            <p:cNvPr id="5" name="Start">
              <a:extLst>
                <a:ext uri="{FF2B5EF4-FFF2-40B4-BE49-F238E27FC236}">
                  <a16:creationId xmlns:a16="http://schemas.microsoft.com/office/drawing/2014/main" id="{483D9719-D682-47B5-BF26-AC3ED9B07AA2}"/>
                </a:ext>
              </a:extLst>
            </p:cNvPr>
            <p:cNvSpPr txBox="1"/>
            <p:nvPr/>
          </p:nvSpPr>
          <p:spPr>
            <a:xfrm>
              <a:off x="862966" y="206065"/>
              <a:ext cx="1391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Segoe UI Light" pitchFamily="34" charset="0"/>
                </a:rPr>
                <a:t>Start</a:t>
              </a:r>
              <a:endParaRPr lang="en-US" sz="4000" dirty="0">
                <a:latin typeface="Segoe UI Light" pitchFamily="34" charset="0"/>
              </a:endParaRPr>
            </a:p>
          </p:txBody>
        </p:sp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C1D988F3-D3F0-4130-9137-DE202D850520}"/>
                </a:ext>
              </a:extLst>
            </p:cNvPr>
            <p:cNvGrpSpPr/>
            <p:nvPr/>
          </p:nvGrpSpPr>
          <p:grpSpPr>
            <a:xfrm>
              <a:off x="6781748" y="443365"/>
              <a:ext cx="1473090" cy="356397"/>
              <a:chOff x="6781748" y="443365"/>
              <a:chExt cx="1473090" cy="356397"/>
            </a:xfrm>
          </p:grpSpPr>
          <p:sp>
            <p:nvSpPr>
              <p:cNvPr id="24" name="Border">
                <a:extLst>
                  <a:ext uri="{FF2B5EF4-FFF2-40B4-BE49-F238E27FC236}">
                    <a16:creationId xmlns:a16="http://schemas.microsoft.com/office/drawing/2014/main" id="{FB9A09C8-9530-4F41-9B2D-117C3C9A35DC}"/>
                  </a:ext>
                </a:extLst>
              </p:cNvPr>
              <p:cNvSpPr/>
              <p:nvPr/>
            </p:nvSpPr>
            <p:spPr>
              <a:xfrm>
                <a:off x="7909193" y="443365"/>
                <a:ext cx="345645" cy="356397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0B0DB515-16BB-4643-AF4B-F5935593EDB4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6781748" y="490758"/>
                <a:ext cx="1066318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User Name</a:t>
                </a:r>
              </a:p>
            </p:txBody>
          </p:sp>
        </p:grpSp>
        <p:sp>
          <p:nvSpPr>
            <p:cNvPr id="7" name="Tile1">
              <a:hlinkClick r:id="rId11" action="ppaction://hlinksldjump"/>
              <a:extLst>
                <a:ext uri="{FF2B5EF4-FFF2-40B4-BE49-F238E27FC236}">
                  <a16:creationId xmlns:a16="http://schemas.microsoft.com/office/drawing/2014/main" id="{A3CC31C0-BD70-4A42-A7F9-C8513B6C433F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979414" y="1726354"/>
              <a:ext cx="1090293" cy="1090293"/>
            </a:xfrm>
            <a:prstGeom prst="rect">
              <a:avLst/>
            </a:prstGeom>
            <a:solidFill>
              <a:srgbClr val="9DC3E6">
                <a:alpha val="25098"/>
              </a:srgbClr>
            </a:solidFill>
            <a:ln w="127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Tile6">
              <a:extLst>
                <a:ext uri="{FF2B5EF4-FFF2-40B4-BE49-F238E27FC236}">
                  <a16:creationId xmlns:a16="http://schemas.microsoft.com/office/drawing/2014/main" id="{24DEB429-A80A-42F0-A058-2B54703FF954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979414" y="4008397"/>
              <a:ext cx="2254217" cy="1090293"/>
            </a:xfrm>
            <a:prstGeom prst="rect">
              <a:avLst/>
            </a:prstGeom>
            <a:solidFill>
              <a:srgbClr val="D9D9D9">
                <a:alpha val="25098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Tile3">
              <a:hlinkClick r:id="rId12" action="ppaction://hlinksldjump"/>
              <a:extLst>
                <a:ext uri="{FF2B5EF4-FFF2-40B4-BE49-F238E27FC236}">
                  <a16:creationId xmlns:a16="http://schemas.microsoft.com/office/drawing/2014/main" id="{E67F5D6B-1BF1-40A5-BEC6-B2039A08B36A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297496" y="2868933"/>
              <a:ext cx="1090293" cy="1090293"/>
            </a:xfrm>
            <a:prstGeom prst="rect">
              <a:avLst/>
            </a:prstGeom>
            <a:solidFill>
              <a:srgbClr val="D9D9D9">
                <a:alpha val="25098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Tile4">
              <a:extLst>
                <a:ext uri="{FF2B5EF4-FFF2-40B4-BE49-F238E27FC236}">
                  <a16:creationId xmlns:a16="http://schemas.microsoft.com/office/drawing/2014/main" id="{0FDCCC97-B331-4BEC-8C7D-48E255D39911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61420" y="2868933"/>
              <a:ext cx="1090293" cy="1090293"/>
            </a:xfrm>
            <a:prstGeom prst="rect">
              <a:avLst/>
            </a:prstGeom>
            <a:solidFill>
              <a:srgbClr val="D9D9D9">
                <a:alpha val="25098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Tile6">
              <a:hlinkClick r:id="rId13" action="ppaction://hlinksldjump"/>
              <a:extLst>
                <a:ext uri="{FF2B5EF4-FFF2-40B4-BE49-F238E27FC236}">
                  <a16:creationId xmlns:a16="http://schemas.microsoft.com/office/drawing/2014/main" id="{D17AC167-FCF6-4A51-A5C6-F17B1D4BA6D8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026817" y="4008397"/>
              <a:ext cx="2254217" cy="1090293"/>
            </a:xfrm>
            <a:prstGeom prst="rect">
              <a:avLst/>
            </a:prstGeom>
            <a:solidFill>
              <a:srgbClr val="D9D9D9">
                <a:alpha val="25098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0" name="Tile4">
              <a:extLst>
                <a:ext uri="{FF2B5EF4-FFF2-40B4-BE49-F238E27FC236}">
                  <a16:creationId xmlns:a16="http://schemas.microsoft.com/office/drawing/2014/main" id="{D80BF795-F1BE-46B6-A73F-A39E63729B01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7190741" y="2868933"/>
              <a:ext cx="1090293" cy="1090293"/>
            </a:xfrm>
            <a:prstGeom prst="rect">
              <a:avLst/>
            </a:prstGeom>
            <a:solidFill>
              <a:srgbClr val="D9D9D9">
                <a:alpha val="25098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0403221B-ED9A-44ED-94A5-568E468148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76646" y="521859"/>
            <a:ext cx="989620" cy="5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81359"/>
      </p:ext>
    </p:extLst>
  </p:cSld>
  <p:clrMapOvr>
    <a:masterClrMapping/>
  </p:clrMapOvr>
  <p:transition spd="slow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8D25E7DC-A5FE-4B36-AD05-D1BBC19F18F9}"/>
              </a:ext>
            </a:extLst>
          </p:cNvPr>
          <p:cNvSpPr txBox="1"/>
          <p:nvPr/>
        </p:nvSpPr>
        <p:spPr>
          <a:xfrm>
            <a:off x="3465096" y="2165684"/>
            <a:ext cx="50171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Classifier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Naïve Bayes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Decision tree -&gt; random forest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KNN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support vector machine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Neural Network</a:t>
            </a:r>
          </a:p>
          <a:p>
            <a:endParaRPr lang="en-US" altLang="zh-CN" sz="2000" dirty="0">
              <a:solidFill>
                <a:schemeClr val="accent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n-US" altLang="zh-CN" sz="2000" dirty="0">
                <a:solidFill>
                  <a:schemeClr val="accent2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Optimization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gradient descend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particle swarm optimization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reinforced learning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Simulate Anneal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59D5DAED-A595-4ECB-993E-E30E4AEAAE01}"/>
              </a:ext>
            </a:extLst>
          </p:cNvPr>
          <p:cNvSpPr/>
          <p:nvPr/>
        </p:nvSpPr>
        <p:spPr>
          <a:xfrm>
            <a:off x="478970" y="1112922"/>
            <a:ext cx="8487087" cy="849664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E77D24-E452-4638-86A8-7D4524D46D0F}"/>
              </a:ext>
            </a:extLst>
          </p:cNvPr>
          <p:cNvSpPr txBox="1"/>
          <p:nvPr/>
        </p:nvSpPr>
        <p:spPr>
          <a:xfrm>
            <a:off x="3998174" y="1306921"/>
            <a:ext cx="439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Learn about the theories of AI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D13B2E16-CFD2-4E2D-9272-5092E22AD3CF}"/>
              </a:ext>
            </a:extLst>
          </p:cNvPr>
          <p:cNvSpPr/>
          <p:nvPr/>
        </p:nvSpPr>
        <p:spPr>
          <a:xfrm>
            <a:off x="8860779" y="1112922"/>
            <a:ext cx="2435702" cy="849664"/>
          </a:xfrm>
          <a:prstGeom prst="chevr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9D40B4-617B-4F5B-8A37-A5F425C0B7D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-7910286" y="-170544"/>
            <a:ext cx="11152416" cy="719908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2065252E-69B1-43E2-B58B-A61C07698F80}"/>
              </a:ext>
            </a:extLst>
          </p:cNvPr>
          <p:cNvSpPr/>
          <p:nvPr/>
        </p:nvSpPr>
        <p:spPr>
          <a:xfrm>
            <a:off x="462785" y="1112923"/>
            <a:ext cx="8487087" cy="849664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FEF89D-DA2D-4849-96D8-A9CC879B26A7}"/>
              </a:ext>
            </a:extLst>
          </p:cNvPr>
          <p:cNvSpPr txBox="1"/>
          <p:nvPr/>
        </p:nvSpPr>
        <p:spPr>
          <a:xfrm>
            <a:off x="3981989" y="1306922"/>
            <a:ext cx="439548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Learn about programming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2E7E8B81-4079-47FF-B72C-901284DE01D1}"/>
              </a:ext>
            </a:extLst>
          </p:cNvPr>
          <p:cNvSpPr/>
          <p:nvPr/>
        </p:nvSpPr>
        <p:spPr>
          <a:xfrm>
            <a:off x="8844594" y="1112923"/>
            <a:ext cx="2435702" cy="8496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5705EE-C8BC-4378-A2DD-4E81284CA9D5}"/>
              </a:ext>
            </a:extLst>
          </p:cNvPr>
          <p:cNvSpPr txBox="1"/>
          <p:nvPr/>
        </p:nvSpPr>
        <p:spPr>
          <a:xfrm>
            <a:off x="2243854" y="2176934"/>
            <a:ext cx="55009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	python foundation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array 101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array pro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</a:rPr>
              <a:t>numpy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matplotlib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</a:rPr>
              <a:t>scikit</a:t>
            </a:r>
            <a:r>
              <a:rPr lang="en-US" altLang="zh-CN" sz="2000" dirty="0">
                <a:solidFill>
                  <a:schemeClr val="bg1"/>
                </a:solidFill>
              </a:rPr>
              <a:t>-learn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</a:rPr>
              <a:t>tensorflow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541B01-45A2-47B5-8CA3-E70C917221C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-10449210" y="-170545"/>
            <a:ext cx="12524016" cy="71990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94B0E2-6256-4A91-8865-F65682BD79D5}"/>
              </a:ext>
            </a:extLst>
          </p:cNvPr>
          <p:cNvSpPr txBox="1"/>
          <p:nvPr/>
        </p:nvSpPr>
        <p:spPr>
          <a:xfrm>
            <a:off x="3331222" y="189592"/>
            <a:ext cx="628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3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THE AIMs OF THIS ECA</a:t>
            </a:r>
            <a:endParaRPr lang="zh-CN" altLang="en-US" sz="5400" dirty="0">
              <a:solidFill>
                <a:schemeClr val="accent3">
                  <a:lumMod val="60000"/>
                  <a:lumOff val="4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3508041-1CCB-4E13-BDB0-73B9920807E4}"/>
              </a:ext>
            </a:extLst>
          </p:cNvPr>
          <p:cNvSpPr/>
          <p:nvPr/>
        </p:nvSpPr>
        <p:spPr>
          <a:xfrm>
            <a:off x="-2980778" y="1112921"/>
            <a:ext cx="11930650" cy="849664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E50A1E-0F1A-4F99-97BC-5583EA78FFDA}"/>
              </a:ext>
            </a:extLst>
          </p:cNvPr>
          <p:cNvSpPr txBox="1"/>
          <p:nvPr/>
        </p:nvSpPr>
        <p:spPr>
          <a:xfrm>
            <a:off x="3981988" y="1306920"/>
            <a:ext cx="439548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Evaluation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箭头: V 形 15">
            <a:hlinkClick r:id="rId5" action="ppaction://hlinksldjump"/>
            <a:extLst>
              <a:ext uri="{FF2B5EF4-FFF2-40B4-BE49-F238E27FC236}">
                <a16:creationId xmlns:a16="http://schemas.microsoft.com/office/drawing/2014/main" id="{EB8B926E-9082-4D12-9DBC-3FA18BD3D842}"/>
              </a:ext>
            </a:extLst>
          </p:cNvPr>
          <p:cNvSpPr/>
          <p:nvPr/>
        </p:nvSpPr>
        <p:spPr>
          <a:xfrm>
            <a:off x="8844593" y="1112921"/>
            <a:ext cx="2435702" cy="849664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57AD60-8351-40D1-AB97-7BDF01D52FE9}"/>
              </a:ext>
            </a:extLst>
          </p:cNvPr>
          <p:cNvSpPr txBox="1"/>
          <p:nvPr/>
        </p:nvSpPr>
        <p:spPr>
          <a:xfrm>
            <a:off x="1183448" y="2176934"/>
            <a:ext cx="49123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	NP/NP hard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Test hypothesis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data cleaning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imbalance data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accuracy / TPR / FNR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ROC curve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loss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73542 0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71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83685 0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36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1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1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 animBg="1"/>
      <p:bldP spid="8" grpId="1" animBg="1"/>
      <p:bldP spid="10" grpId="0"/>
      <p:bldP spid="10" grpId="1"/>
      <p:bldP spid="9" grpId="0" animBg="1"/>
      <p:bldP spid="9" grpId="1" animBg="1"/>
      <p:bldP spid="5" grpId="0" animBg="1"/>
      <p:bldP spid="5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/>
      <p:bldP spid="4" grpId="0" animBg="1"/>
      <p:bldP spid="4" grpId="1" animBg="1"/>
      <p:bldP spid="14" grpId="0" animBg="1"/>
      <p:bldP spid="15" grpId="0" animBg="1"/>
      <p:bldP spid="16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47BDB47-2C08-4561-A08F-D0AAC9F10B2C}"/>
              </a:ext>
            </a:extLst>
          </p:cNvPr>
          <p:cNvSpPr/>
          <p:nvPr/>
        </p:nvSpPr>
        <p:spPr>
          <a:xfrm rot="2306683">
            <a:off x="-1805460" y="-1768066"/>
            <a:ext cx="9955830" cy="103941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E57D55-C12E-43E7-A4FD-74700B0F7B7A}"/>
              </a:ext>
            </a:extLst>
          </p:cNvPr>
          <p:cNvSpPr/>
          <p:nvPr/>
        </p:nvSpPr>
        <p:spPr>
          <a:xfrm rot="1513640">
            <a:off x="4961687" y="-2157339"/>
            <a:ext cx="9778490" cy="105841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DAA6675-3B9D-4AC2-8B87-E087BD27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latin typeface="Impact" panose="020B0806030902050204" pitchFamily="34" charset="0"/>
              </a:rPr>
              <a:t>Competitions</a:t>
            </a:r>
            <a:endParaRPr lang="zh-CN" altLang="en-US"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9C5717-D2D9-46A2-B0FD-7EFDD6DC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64" y="3056764"/>
            <a:ext cx="2286000" cy="819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38F1C7D-04A3-44C1-AC4E-E1FAE35BC7A7}"/>
              </a:ext>
            </a:extLst>
          </p:cNvPr>
          <p:cNvSpPr txBox="1"/>
          <p:nvPr/>
        </p:nvSpPr>
        <p:spPr>
          <a:xfrm>
            <a:off x="1306441" y="1690688"/>
            <a:ext cx="3732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Hackerrank</a:t>
            </a:r>
            <a:endParaRPr lang="zh-CN" altLang="en-US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80832D1-2514-4934-848F-3CF097EFA9B3}"/>
              </a:ext>
            </a:extLst>
          </p:cNvPr>
          <p:cNvSpPr/>
          <p:nvPr/>
        </p:nvSpPr>
        <p:spPr>
          <a:xfrm rot="1399714">
            <a:off x="8330578" y="-450086"/>
            <a:ext cx="6838122" cy="1001814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63F838-2AF3-445D-817A-09CC9662E99C}"/>
              </a:ext>
            </a:extLst>
          </p:cNvPr>
          <p:cNvSpPr/>
          <p:nvPr/>
        </p:nvSpPr>
        <p:spPr>
          <a:xfrm rot="1399714">
            <a:off x="-2580860" y="-2360550"/>
            <a:ext cx="6838122" cy="100181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DFA261-2023-4A0E-A876-19D27077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Resources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3F508A8-B10C-4C9E-8B58-663DD35655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233993"/>
              </p:ext>
            </p:extLst>
          </p:nvPr>
        </p:nvGraphicFramePr>
        <p:xfrm>
          <a:off x="328061" y="2020439"/>
          <a:ext cx="11608904" cy="396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8DDD5FA-94F4-41E6-861E-C0D75A791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41" y="3871451"/>
            <a:ext cx="2249129" cy="27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D3B701-70DA-43D1-B713-8E32FE356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39D3B701-70DA-43D1-B713-8E32FE356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39D3B701-70DA-43D1-B713-8E32FE356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4D9ED2-873B-45A9-B076-DB1EFB441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9A4D9ED2-873B-45A9-B076-DB1EFB441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9A4D9ED2-873B-45A9-B076-DB1EFB441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4C4A25-2CB7-4F69-B6B8-95B65CD16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924C4A25-2CB7-4F69-B6B8-95B65CD16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924C4A25-2CB7-4F69-B6B8-95B65CD16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89358A-CD1E-4871-BE7C-9DA8F6FE1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8589358A-CD1E-4871-BE7C-9DA8F6FE1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8589358A-CD1E-4871-BE7C-9DA8F6FE1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E1F6E8-01B9-48C5-8D3D-A76D1CD08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55E1F6E8-01B9-48C5-8D3D-A76D1CD08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55E1F6E8-01B9-48C5-8D3D-A76D1CD08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1AE17D-53F1-4573-A310-D24B2F6C6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B71AE17D-53F1-4573-A310-D24B2F6C6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dgm id="{B71AE17D-53F1-4573-A310-D24B2F6C6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1AAF7F1-5087-471E-AC3C-13662A457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Bahnschrift SemiBold SemiConden" panose="020B0502040204020203" pitchFamily="34" charset="0"/>
              </a:rPr>
              <a:t>Wish we could all have a good time together</a:t>
            </a:r>
            <a:endParaRPr lang="zh-CN" altLang="en-US" dirty="0">
              <a:solidFill>
                <a:schemeClr val="accent2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6976F17-6B80-4D33-9AD6-58540AB67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898383-D3C7-434A-A5CB-9AF14492A18D}"/>
              </a:ext>
            </a:extLst>
          </p:cNvPr>
          <p:cNvSpPr txBox="1"/>
          <p:nvPr/>
        </p:nvSpPr>
        <p:spPr>
          <a:xfrm>
            <a:off x="748748" y="992724"/>
            <a:ext cx="96078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{</a:t>
            </a:r>
            <a:endParaRPr lang="zh-CN" altLang="en-US" sz="16600" kern="1200" dirty="0">
              <a:solidFill>
                <a:srgbClr val="00B0F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82274C-2E4C-4DEC-9E96-C7A6C09DD52A}"/>
              </a:ext>
            </a:extLst>
          </p:cNvPr>
          <p:cNvSpPr txBox="1"/>
          <p:nvPr/>
        </p:nvSpPr>
        <p:spPr>
          <a:xfrm>
            <a:off x="10668000" y="992724"/>
            <a:ext cx="96078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kern="1200" dirty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endParaRPr lang="zh-CN" altLang="en-US" sz="16600" kern="1200" dirty="0">
              <a:solidFill>
                <a:srgbClr val="00B0F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5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c6981244-cfc0-4dc3-923e-6c9cc3fa37bc" Revision="1" Stencil="System.MyShapes" StencilVersion="1.0"/>
</Control>
</file>

<file path=customXml/item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01f25b63-be15-4344-b00f-e387866e173b" Revision="1" Stencil="System.MyShapes" StencilVersion="1.0"/>
</Control>
</file>

<file path=customXml/item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8.xml><?xml version="1.0" encoding="utf-8"?>
<Control xmlns="http://schemas.microsoft.com/VisualStudio/2011/storyboarding/control">
  <Id Name="01f25b63-be15-4344-b00f-e387866e173b" Revision="1" Stencil="System.MyShapes" StencilVersion="1.0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33D3D5C6-9887-4C18-A183-D25AF0CCC68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B26B497-4FE8-486F-B290-775FB7A9267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146A3DE-EEC3-47D5-9E08-86CEF6369AC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78F9C46-76DA-4CBD-9962-90335ACD88F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C876CAD-A4CD-4EBD-9AA9-1F7C5DBA01E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56</Words>
  <Application>Microsoft Office PowerPoint</Application>
  <PresentationFormat>宽屏</PresentationFormat>
  <Paragraphs>52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Yu Gothic UI Semilight</vt:lpstr>
      <vt:lpstr>等线</vt:lpstr>
      <vt:lpstr>等线 Light</vt:lpstr>
      <vt:lpstr>Arial</vt:lpstr>
      <vt:lpstr>Arial Narrow</vt:lpstr>
      <vt:lpstr>Bahnschrift SemiBold SemiConden</vt:lpstr>
      <vt:lpstr>Impact</vt:lpstr>
      <vt:lpstr>Segoe UI</vt:lpstr>
      <vt:lpstr>Segoe UI Light</vt:lpstr>
      <vt:lpstr>Office 主题​​</vt:lpstr>
      <vt:lpstr>Artificial Intelligence Club</vt:lpstr>
      <vt:lpstr>PowerPoint 演示文稿</vt:lpstr>
      <vt:lpstr>PowerPoint 演示文稿</vt:lpstr>
      <vt:lpstr>Competitions</vt:lpstr>
      <vt:lpstr>Resources</vt:lpstr>
      <vt:lpstr>Wish we could all have a good time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Club</dc:title>
  <dc:creator>Michael Lin</dc:creator>
  <cp:lastModifiedBy>Michael Lin</cp:lastModifiedBy>
  <cp:revision>82</cp:revision>
  <dcterms:created xsi:type="dcterms:W3CDTF">2018-08-27T03:04:04Z</dcterms:created>
  <dcterms:modified xsi:type="dcterms:W3CDTF">2018-09-03T05:25:30Z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