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D6CB0-7742-4BAE-A385-6C603004F3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7769074-99CD-43C8-ACCE-E6887F626E08}">
      <dgm:prSet/>
      <dgm:spPr/>
      <dgm:t>
        <a:bodyPr/>
        <a:lstStyle/>
        <a:p>
          <a:r>
            <a:rPr lang="en-US"/>
            <a:t>Doctor clinic  </a:t>
          </a:r>
          <a:endParaRPr lang="zh-CN"/>
        </a:p>
      </dgm:t>
    </dgm:pt>
    <dgm:pt modelId="{9C135AEE-E88B-4E50-B203-0D3E3C16DA68}" type="parTrans" cxnId="{903E523B-7C6B-4198-867A-EC190E726A1D}">
      <dgm:prSet/>
      <dgm:spPr/>
      <dgm:t>
        <a:bodyPr/>
        <a:lstStyle/>
        <a:p>
          <a:endParaRPr lang="zh-CN" altLang="en-US"/>
        </a:p>
      </dgm:t>
    </dgm:pt>
    <dgm:pt modelId="{DD4F3B98-4D77-49D7-ADB2-F98D7415072B}" type="sibTrans" cxnId="{903E523B-7C6B-4198-867A-EC190E726A1D}">
      <dgm:prSet/>
      <dgm:spPr/>
      <dgm:t>
        <a:bodyPr/>
        <a:lstStyle/>
        <a:p>
          <a:endParaRPr lang="zh-CN" altLang="en-US"/>
        </a:p>
      </dgm:t>
    </dgm:pt>
    <dgm:pt modelId="{E1DABB21-6496-44FD-84B5-554D5B623BE4}">
      <dgm:prSet/>
      <dgm:spPr/>
      <dgm:t>
        <a:bodyPr/>
        <a:lstStyle/>
        <a:p>
          <a:r>
            <a:rPr lang="en-US" dirty="0"/>
            <a:t>Observe Symptom to identify the diseases</a:t>
          </a:r>
          <a:endParaRPr lang="zh-CN" dirty="0"/>
        </a:p>
      </dgm:t>
    </dgm:pt>
    <dgm:pt modelId="{8EF0DA04-77F7-4E30-97BE-83587984C758}" type="parTrans" cxnId="{719597EC-9832-4E55-AAE8-DFC19CC1D996}">
      <dgm:prSet/>
      <dgm:spPr/>
      <dgm:t>
        <a:bodyPr/>
        <a:lstStyle/>
        <a:p>
          <a:endParaRPr lang="zh-CN" altLang="en-US"/>
        </a:p>
      </dgm:t>
    </dgm:pt>
    <dgm:pt modelId="{DFA4EC5D-BA33-4416-8948-3B175248D365}" type="sibTrans" cxnId="{719597EC-9832-4E55-AAE8-DFC19CC1D996}">
      <dgm:prSet/>
      <dgm:spPr/>
      <dgm:t>
        <a:bodyPr/>
        <a:lstStyle/>
        <a:p>
          <a:endParaRPr lang="zh-CN" altLang="en-US"/>
        </a:p>
      </dgm:t>
    </dgm:pt>
    <dgm:pt modelId="{111D5D4F-79E6-47B0-A51B-607654C483B4}">
      <dgm:prSet/>
      <dgm:spPr/>
      <dgm:t>
        <a:bodyPr/>
        <a:lstStyle/>
        <a:p>
          <a:r>
            <a:rPr lang="en-US" dirty="0"/>
            <a:t>- fever</a:t>
          </a:r>
          <a:endParaRPr lang="zh-CN" dirty="0"/>
        </a:p>
      </dgm:t>
    </dgm:pt>
    <dgm:pt modelId="{74F9CC38-B718-4DD9-ABEA-D976C064FAB4}" type="parTrans" cxnId="{C3B94B29-DEA1-4E7B-9074-D120F4B7E671}">
      <dgm:prSet/>
      <dgm:spPr/>
      <dgm:t>
        <a:bodyPr/>
        <a:lstStyle/>
        <a:p>
          <a:endParaRPr lang="zh-CN" altLang="en-US"/>
        </a:p>
      </dgm:t>
    </dgm:pt>
    <dgm:pt modelId="{5160AC39-5A47-4A12-B981-3FA69AF9AB40}" type="sibTrans" cxnId="{C3B94B29-DEA1-4E7B-9074-D120F4B7E671}">
      <dgm:prSet/>
      <dgm:spPr/>
      <dgm:t>
        <a:bodyPr/>
        <a:lstStyle/>
        <a:p>
          <a:endParaRPr lang="zh-CN" altLang="en-US"/>
        </a:p>
      </dgm:t>
    </dgm:pt>
    <dgm:pt modelId="{EA55BA1D-D70A-418B-BAE2-C75930BF081E}">
      <dgm:prSet/>
      <dgm:spPr/>
      <dgm:t>
        <a:bodyPr/>
        <a:lstStyle/>
        <a:p>
          <a:r>
            <a:rPr lang="en-US" dirty="0"/>
            <a:t>- sneeze</a:t>
          </a:r>
          <a:endParaRPr lang="zh-CN" dirty="0"/>
        </a:p>
      </dgm:t>
    </dgm:pt>
    <dgm:pt modelId="{38DC9874-C811-44EB-97A5-28FFF82991DE}" type="parTrans" cxnId="{0AD3BB50-9FC4-4237-B3B4-B7314FB784F7}">
      <dgm:prSet/>
      <dgm:spPr/>
      <dgm:t>
        <a:bodyPr/>
        <a:lstStyle/>
        <a:p>
          <a:endParaRPr lang="zh-CN" altLang="en-US"/>
        </a:p>
      </dgm:t>
    </dgm:pt>
    <dgm:pt modelId="{8A2652B2-A92D-4EC9-BBC3-73B63381EC63}" type="sibTrans" cxnId="{0AD3BB50-9FC4-4237-B3B4-B7314FB784F7}">
      <dgm:prSet/>
      <dgm:spPr/>
      <dgm:t>
        <a:bodyPr/>
        <a:lstStyle/>
        <a:p>
          <a:endParaRPr lang="zh-CN" altLang="en-US"/>
        </a:p>
      </dgm:t>
    </dgm:pt>
    <dgm:pt modelId="{1CC6E2DD-F679-4EFF-8484-F75444774591}">
      <dgm:prSet/>
      <dgm:spPr/>
      <dgm:t>
        <a:bodyPr/>
        <a:lstStyle/>
        <a:p>
          <a:r>
            <a:rPr lang="en-US" dirty="0"/>
            <a:t>- cough</a:t>
          </a:r>
          <a:endParaRPr lang="zh-CN" dirty="0"/>
        </a:p>
      </dgm:t>
    </dgm:pt>
    <dgm:pt modelId="{A1EEE52F-73DF-4BED-BD60-A41543A59704}" type="parTrans" cxnId="{0C8A86E8-F458-475D-A191-E776BD72BCE9}">
      <dgm:prSet/>
      <dgm:spPr/>
      <dgm:t>
        <a:bodyPr/>
        <a:lstStyle/>
        <a:p>
          <a:endParaRPr lang="zh-CN" altLang="en-US"/>
        </a:p>
      </dgm:t>
    </dgm:pt>
    <dgm:pt modelId="{5FF43B55-6915-47B8-B63C-2CCF79F2153D}" type="sibTrans" cxnId="{0C8A86E8-F458-475D-A191-E776BD72BCE9}">
      <dgm:prSet/>
      <dgm:spPr/>
      <dgm:t>
        <a:bodyPr/>
        <a:lstStyle/>
        <a:p>
          <a:endParaRPr lang="zh-CN" altLang="en-US"/>
        </a:p>
      </dgm:t>
    </dgm:pt>
    <dgm:pt modelId="{41448ABC-CA03-4F23-953F-407B47FF90BD}">
      <dgm:prSet/>
      <dgm:spPr/>
      <dgm:t>
        <a:bodyPr/>
        <a:lstStyle/>
        <a:p>
          <a:r>
            <a:rPr lang="en-US" dirty="0"/>
            <a:t>cold</a:t>
          </a:r>
          <a:endParaRPr lang="zh-CN" dirty="0"/>
        </a:p>
      </dgm:t>
    </dgm:pt>
    <dgm:pt modelId="{EFCD0754-44C7-4C5C-99A0-9E9DA06D88AB}" type="parTrans" cxnId="{A193CD57-9592-4303-B9EE-2577F01CDF51}">
      <dgm:prSet/>
      <dgm:spPr/>
      <dgm:t>
        <a:bodyPr/>
        <a:lstStyle/>
        <a:p>
          <a:endParaRPr lang="zh-CN" altLang="en-US"/>
        </a:p>
      </dgm:t>
    </dgm:pt>
    <dgm:pt modelId="{D428951C-12D5-4E63-8052-05AD91053102}" type="sibTrans" cxnId="{A193CD57-9592-4303-B9EE-2577F01CDF51}">
      <dgm:prSet/>
      <dgm:spPr/>
      <dgm:t>
        <a:bodyPr/>
        <a:lstStyle/>
        <a:p>
          <a:endParaRPr lang="zh-CN" altLang="en-US"/>
        </a:p>
      </dgm:t>
    </dgm:pt>
    <dgm:pt modelId="{6FC6E226-8BC0-4F36-AE6A-604D54711D07}" type="pres">
      <dgm:prSet presAssocID="{49ED6CB0-7742-4BAE-A385-6C603004F3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777238-CDDE-49BA-AF7B-6A0A9559737D}" type="pres">
      <dgm:prSet presAssocID="{07769074-99CD-43C8-ACCE-E6887F626E08}" presName="hierRoot1" presStyleCnt="0">
        <dgm:presLayoutVars>
          <dgm:hierBranch val="init"/>
        </dgm:presLayoutVars>
      </dgm:prSet>
      <dgm:spPr/>
    </dgm:pt>
    <dgm:pt modelId="{12E54AD1-DB86-4250-86F0-41472268E7B3}" type="pres">
      <dgm:prSet presAssocID="{07769074-99CD-43C8-ACCE-E6887F626E08}" presName="rootComposite1" presStyleCnt="0"/>
      <dgm:spPr/>
    </dgm:pt>
    <dgm:pt modelId="{604699AF-D1FA-420A-A7A5-79C923737E2A}" type="pres">
      <dgm:prSet presAssocID="{07769074-99CD-43C8-ACCE-E6887F626E08}" presName="rootText1" presStyleLbl="node0" presStyleIdx="0" presStyleCnt="1" custLinFactX="-34425" custLinFactY="100000" custLinFactNeighborX="-100000" custLinFactNeighborY="144369">
        <dgm:presLayoutVars>
          <dgm:chPref val="3"/>
        </dgm:presLayoutVars>
      </dgm:prSet>
      <dgm:spPr/>
    </dgm:pt>
    <dgm:pt modelId="{738A7A55-12BB-403E-B663-EF727896904C}" type="pres">
      <dgm:prSet presAssocID="{07769074-99CD-43C8-ACCE-E6887F626E08}" presName="rootConnector1" presStyleLbl="node1" presStyleIdx="0" presStyleCnt="0"/>
      <dgm:spPr/>
    </dgm:pt>
    <dgm:pt modelId="{CE86DC6D-DA6F-4F22-83CA-7FEA312F5F0C}" type="pres">
      <dgm:prSet presAssocID="{07769074-99CD-43C8-ACCE-E6887F626E08}" presName="hierChild2" presStyleCnt="0"/>
      <dgm:spPr/>
    </dgm:pt>
    <dgm:pt modelId="{8D7DBF5D-8366-4E98-8B68-6B4695939103}" type="pres">
      <dgm:prSet presAssocID="{8EF0DA04-77F7-4E30-97BE-83587984C758}" presName="Name37" presStyleLbl="parChTrans1D2" presStyleIdx="0" presStyleCnt="1"/>
      <dgm:spPr/>
    </dgm:pt>
    <dgm:pt modelId="{A80C995D-7498-4621-B471-57D9CDD6B38F}" type="pres">
      <dgm:prSet presAssocID="{E1DABB21-6496-44FD-84B5-554D5B623BE4}" presName="hierRoot2" presStyleCnt="0">
        <dgm:presLayoutVars>
          <dgm:hierBranch val="init"/>
        </dgm:presLayoutVars>
      </dgm:prSet>
      <dgm:spPr/>
    </dgm:pt>
    <dgm:pt modelId="{96B65219-563D-4F6E-8A91-C68D208AE7B0}" type="pres">
      <dgm:prSet presAssocID="{E1DABB21-6496-44FD-84B5-554D5B623BE4}" presName="rootComposite" presStyleCnt="0"/>
      <dgm:spPr/>
    </dgm:pt>
    <dgm:pt modelId="{821EBC35-11C7-4706-A24D-1D0D0ED68853}" type="pres">
      <dgm:prSet presAssocID="{E1DABB21-6496-44FD-84B5-554D5B623BE4}" presName="rootText" presStyleLbl="node2" presStyleIdx="0" presStyleCnt="1" custLinFactX="-100000" custLinFactY="100000" custLinFactNeighborX="-109146" custLinFactNeighborY="183065">
        <dgm:presLayoutVars>
          <dgm:chPref val="3"/>
        </dgm:presLayoutVars>
      </dgm:prSet>
      <dgm:spPr/>
    </dgm:pt>
    <dgm:pt modelId="{9E8A6D95-70F6-4BC3-BA28-D8CDE755C545}" type="pres">
      <dgm:prSet presAssocID="{E1DABB21-6496-44FD-84B5-554D5B623BE4}" presName="rootConnector" presStyleLbl="node2" presStyleIdx="0" presStyleCnt="1"/>
      <dgm:spPr/>
    </dgm:pt>
    <dgm:pt modelId="{3404E33A-45DF-412B-990A-D87EFF50FE33}" type="pres">
      <dgm:prSet presAssocID="{E1DABB21-6496-44FD-84B5-554D5B623BE4}" presName="hierChild4" presStyleCnt="0"/>
      <dgm:spPr/>
    </dgm:pt>
    <dgm:pt modelId="{8BB7DA45-B122-4D3A-8636-0D2D00DB2BA0}" type="pres">
      <dgm:prSet presAssocID="{74F9CC38-B718-4DD9-ABEA-D976C064FAB4}" presName="Name37" presStyleLbl="parChTrans1D3" presStyleIdx="0" presStyleCnt="4"/>
      <dgm:spPr/>
    </dgm:pt>
    <dgm:pt modelId="{5B6C2AD8-10D5-4315-A671-D5090A8CD5AD}" type="pres">
      <dgm:prSet presAssocID="{111D5D4F-79E6-47B0-A51B-607654C483B4}" presName="hierRoot2" presStyleCnt="0">
        <dgm:presLayoutVars>
          <dgm:hierBranch val="init"/>
        </dgm:presLayoutVars>
      </dgm:prSet>
      <dgm:spPr/>
    </dgm:pt>
    <dgm:pt modelId="{EABF7EEF-991B-4856-B4FA-1CE80A6DC97D}" type="pres">
      <dgm:prSet presAssocID="{111D5D4F-79E6-47B0-A51B-607654C483B4}" presName="rootComposite" presStyleCnt="0"/>
      <dgm:spPr/>
    </dgm:pt>
    <dgm:pt modelId="{222DB6C5-EF86-4727-91F1-ADE29DB7407F}" type="pres">
      <dgm:prSet presAssocID="{111D5D4F-79E6-47B0-A51B-607654C483B4}" presName="rootText" presStyleLbl="node3" presStyleIdx="0" presStyleCnt="4" custLinFactX="33948" custLinFactNeighborX="100000" custLinFactNeighborY="-16021">
        <dgm:presLayoutVars>
          <dgm:chPref val="3"/>
        </dgm:presLayoutVars>
      </dgm:prSet>
      <dgm:spPr/>
    </dgm:pt>
    <dgm:pt modelId="{7575F80B-70A6-402A-A8DE-0B3B0C1DFD62}" type="pres">
      <dgm:prSet presAssocID="{111D5D4F-79E6-47B0-A51B-607654C483B4}" presName="rootConnector" presStyleLbl="node3" presStyleIdx="0" presStyleCnt="4"/>
      <dgm:spPr/>
    </dgm:pt>
    <dgm:pt modelId="{903D9C7C-64D1-47E7-BD7A-590662243B53}" type="pres">
      <dgm:prSet presAssocID="{111D5D4F-79E6-47B0-A51B-607654C483B4}" presName="hierChild4" presStyleCnt="0"/>
      <dgm:spPr/>
    </dgm:pt>
    <dgm:pt modelId="{82AECE4E-1995-41D4-9ED4-9DB6A90719D9}" type="pres">
      <dgm:prSet presAssocID="{111D5D4F-79E6-47B0-A51B-607654C483B4}" presName="hierChild5" presStyleCnt="0"/>
      <dgm:spPr/>
    </dgm:pt>
    <dgm:pt modelId="{AE058D26-D5BF-4081-90D2-52ACA5A3E521}" type="pres">
      <dgm:prSet presAssocID="{38DC9874-C811-44EB-97A5-28FFF82991DE}" presName="Name37" presStyleLbl="parChTrans1D3" presStyleIdx="1" presStyleCnt="4"/>
      <dgm:spPr/>
    </dgm:pt>
    <dgm:pt modelId="{530982C2-74A9-41E9-9674-C3E43C8415D2}" type="pres">
      <dgm:prSet presAssocID="{EA55BA1D-D70A-418B-BAE2-C75930BF081E}" presName="hierRoot2" presStyleCnt="0">
        <dgm:presLayoutVars>
          <dgm:hierBranch val="init"/>
        </dgm:presLayoutVars>
      </dgm:prSet>
      <dgm:spPr/>
    </dgm:pt>
    <dgm:pt modelId="{519E9012-BE6B-4CF5-A509-052CA00EA917}" type="pres">
      <dgm:prSet presAssocID="{EA55BA1D-D70A-418B-BAE2-C75930BF081E}" presName="rootComposite" presStyleCnt="0"/>
      <dgm:spPr/>
    </dgm:pt>
    <dgm:pt modelId="{025A1BF5-240E-4F55-AE81-F4A40905A16E}" type="pres">
      <dgm:prSet presAssocID="{EA55BA1D-D70A-418B-BAE2-C75930BF081E}" presName="rootText" presStyleLbl="node3" presStyleIdx="1" presStyleCnt="4" custLinFactX="49015" custLinFactNeighborX="100000" custLinFactNeighborY="-16205">
        <dgm:presLayoutVars>
          <dgm:chPref val="3"/>
        </dgm:presLayoutVars>
      </dgm:prSet>
      <dgm:spPr/>
    </dgm:pt>
    <dgm:pt modelId="{37391B39-8C0A-45E5-95CF-54CF57D6F087}" type="pres">
      <dgm:prSet presAssocID="{EA55BA1D-D70A-418B-BAE2-C75930BF081E}" presName="rootConnector" presStyleLbl="node3" presStyleIdx="1" presStyleCnt="4"/>
      <dgm:spPr/>
    </dgm:pt>
    <dgm:pt modelId="{8E68D82A-9A30-4BC2-8B9D-64AF1B799E20}" type="pres">
      <dgm:prSet presAssocID="{EA55BA1D-D70A-418B-BAE2-C75930BF081E}" presName="hierChild4" presStyleCnt="0"/>
      <dgm:spPr/>
    </dgm:pt>
    <dgm:pt modelId="{8901EFB4-115E-47AF-9390-A3A043F7E277}" type="pres">
      <dgm:prSet presAssocID="{EA55BA1D-D70A-418B-BAE2-C75930BF081E}" presName="hierChild5" presStyleCnt="0"/>
      <dgm:spPr/>
    </dgm:pt>
    <dgm:pt modelId="{334FB9B8-3919-44A7-B985-8CB78494E6B0}" type="pres">
      <dgm:prSet presAssocID="{A1EEE52F-73DF-4BED-BD60-A41543A59704}" presName="Name37" presStyleLbl="parChTrans1D3" presStyleIdx="2" presStyleCnt="4"/>
      <dgm:spPr/>
    </dgm:pt>
    <dgm:pt modelId="{7D928216-DD75-4555-BAA4-A11CDB51E06A}" type="pres">
      <dgm:prSet presAssocID="{1CC6E2DD-F679-4EFF-8484-F75444774591}" presName="hierRoot2" presStyleCnt="0">
        <dgm:presLayoutVars>
          <dgm:hierBranch val="init"/>
        </dgm:presLayoutVars>
      </dgm:prSet>
      <dgm:spPr/>
    </dgm:pt>
    <dgm:pt modelId="{8E997CA1-0ABB-42A7-9324-DC92B946917A}" type="pres">
      <dgm:prSet presAssocID="{1CC6E2DD-F679-4EFF-8484-F75444774591}" presName="rootComposite" presStyleCnt="0"/>
      <dgm:spPr/>
    </dgm:pt>
    <dgm:pt modelId="{9D6BDB47-2548-4F7C-A743-CBF2D8645BBF}" type="pres">
      <dgm:prSet presAssocID="{1CC6E2DD-F679-4EFF-8484-F75444774591}" presName="rootText" presStyleLbl="node3" presStyleIdx="2" presStyleCnt="4" custLinFactX="62867" custLinFactNeighborX="100000" custLinFactNeighborY="-3215">
        <dgm:presLayoutVars>
          <dgm:chPref val="3"/>
        </dgm:presLayoutVars>
      </dgm:prSet>
      <dgm:spPr/>
    </dgm:pt>
    <dgm:pt modelId="{1A9A8638-935A-4676-A83F-DE08B23BBDC7}" type="pres">
      <dgm:prSet presAssocID="{1CC6E2DD-F679-4EFF-8484-F75444774591}" presName="rootConnector" presStyleLbl="node3" presStyleIdx="2" presStyleCnt="4"/>
      <dgm:spPr/>
    </dgm:pt>
    <dgm:pt modelId="{B7F39FEF-BBB2-4470-AD06-5A3B4EC163EC}" type="pres">
      <dgm:prSet presAssocID="{1CC6E2DD-F679-4EFF-8484-F75444774591}" presName="hierChild4" presStyleCnt="0"/>
      <dgm:spPr/>
    </dgm:pt>
    <dgm:pt modelId="{021DE74C-728A-48A7-92F4-8A84D4853BEF}" type="pres">
      <dgm:prSet presAssocID="{1CC6E2DD-F679-4EFF-8484-F75444774591}" presName="hierChild5" presStyleCnt="0"/>
      <dgm:spPr/>
    </dgm:pt>
    <dgm:pt modelId="{73A05FE6-FF74-4C44-B918-6E98ADD8CE84}" type="pres">
      <dgm:prSet presAssocID="{EFCD0754-44C7-4C5C-99A0-9E9DA06D88AB}" presName="Name37" presStyleLbl="parChTrans1D3" presStyleIdx="3" presStyleCnt="4"/>
      <dgm:spPr/>
    </dgm:pt>
    <dgm:pt modelId="{C855EC68-6341-410D-8311-2B364E2D1586}" type="pres">
      <dgm:prSet presAssocID="{41448ABC-CA03-4F23-953F-407B47FF90BD}" presName="hierRoot2" presStyleCnt="0">
        <dgm:presLayoutVars>
          <dgm:hierBranch val="init"/>
        </dgm:presLayoutVars>
      </dgm:prSet>
      <dgm:spPr/>
    </dgm:pt>
    <dgm:pt modelId="{3194EF99-B014-43AC-94C5-F3641E859DD0}" type="pres">
      <dgm:prSet presAssocID="{41448ABC-CA03-4F23-953F-407B47FF90BD}" presName="rootComposite" presStyleCnt="0"/>
      <dgm:spPr/>
    </dgm:pt>
    <dgm:pt modelId="{659E0A34-54D1-47B5-B227-06D6F01E8812}" type="pres">
      <dgm:prSet presAssocID="{41448ABC-CA03-4F23-953F-407B47FF90BD}" presName="rootText" presStyleLbl="node3" presStyleIdx="3" presStyleCnt="4" custLinFactNeighborX="-15769" custLinFactNeighborY="-45473">
        <dgm:presLayoutVars>
          <dgm:chPref val="3"/>
        </dgm:presLayoutVars>
      </dgm:prSet>
      <dgm:spPr/>
    </dgm:pt>
    <dgm:pt modelId="{00BDAF6F-0209-42FC-B2F2-48DA0808A469}" type="pres">
      <dgm:prSet presAssocID="{41448ABC-CA03-4F23-953F-407B47FF90BD}" presName="rootConnector" presStyleLbl="node3" presStyleIdx="3" presStyleCnt="4"/>
      <dgm:spPr/>
    </dgm:pt>
    <dgm:pt modelId="{97E63FBF-55DF-4C98-8B2B-CA25D69FA66A}" type="pres">
      <dgm:prSet presAssocID="{41448ABC-CA03-4F23-953F-407B47FF90BD}" presName="hierChild4" presStyleCnt="0"/>
      <dgm:spPr/>
    </dgm:pt>
    <dgm:pt modelId="{08DA9940-94BB-4531-B4EB-CFD0F880E0E6}" type="pres">
      <dgm:prSet presAssocID="{41448ABC-CA03-4F23-953F-407B47FF90BD}" presName="hierChild5" presStyleCnt="0"/>
      <dgm:spPr/>
    </dgm:pt>
    <dgm:pt modelId="{348D43E6-1DE0-4C11-8A19-1BC33A7BCDD5}" type="pres">
      <dgm:prSet presAssocID="{E1DABB21-6496-44FD-84B5-554D5B623BE4}" presName="hierChild5" presStyleCnt="0"/>
      <dgm:spPr/>
    </dgm:pt>
    <dgm:pt modelId="{A3BB73A1-946C-465A-A777-F7F5D8AFC7D3}" type="pres">
      <dgm:prSet presAssocID="{07769074-99CD-43C8-ACCE-E6887F626E08}" presName="hierChild3" presStyleCnt="0"/>
      <dgm:spPr/>
    </dgm:pt>
  </dgm:ptLst>
  <dgm:cxnLst>
    <dgm:cxn modelId="{6B712B01-ECC8-4115-8A32-4E68223D284D}" type="presOf" srcId="{07769074-99CD-43C8-ACCE-E6887F626E08}" destId="{738A7A55-12BB-403E-B663-EF727896904C}" srcOrd="1" destOrd="0" presId="urn:microsoft.com/office/officeart/2005/8/layout/orgChart1"/>
    <dgm:cxn modelId="{81096C03-D3D8-459B-9317-63D1BF7B9F04}" type="presOf" srcId="{EFCD0754-44C7-4C5C-99A0-9E9DA06D88AB}" destId="{73A05FE6-FF74-4C44-B918-6E98ADD8CE84}" srcOrd="0" destOrd="0" presId="urn:microsoft.com/office/officeart/2005/8/layout/orgChart1"/>
    <dgm:cxn modelId="{14FDEC04-F5EB-40B8-9F25-8C2DE9C934C7}" type="presOf" srcId="{41448ABC-CA03-4F23-953F-407B47FF90BD}" destId="{659E0A34-54D1-47B5-B227-06D6F01E8812}" srcOrd="0" destOrd="0" presId="urn:microsoft.com/office/officeart/2005/8/layout/orgChart1"/>
    <dgm:cxn modelId="{C3B94B29-DEA1-4E7B-9074-D120F4B7E671}" srcId="{E1DABB21-6496-44FD-84B5-554D5B623BE4}" destId="{111D5D4F-79E6-47B0-A51B-607654C483B4}" srcOrd="0" destOrd="0" parTransId="{74F9CC38-B718-4DD9-ABEA-D976C064FAB4}" sibTransId="{5160AC39-5A47-4A12-B981-3FA69AF9AB40}"/>
    <dgm:cxn modelId="{CE66D431-2333-4B45-A038-3104F04CFC58}" type="presOf" srcId="{E1DABB21-6496-44FD-84B5-554D5B623BE4}" destId="{821EBC35-11C7-4706-A24D-1D0D0ED68853}" srcOrd="0" destOrd="0" presId="urn:microsoft.com/office/officeart/2005/8/layout/orgChart1"/>
    <dgm:cxn modelId="{31A0EB39-A520-4B9F-B424-A295D115F17D}" type="presOf" srcId="{38DC9874-C811-44EB-97A5-28FFF82991DE}" destId="{AE058D26-D5BF-4081-90D2-52ACA5A3E521}" srcOrd="0" destOrd="0" presId="urn:microsoft.com/office/officeart/2005/8/layout/orgChart1"/>
    <dgm:cxn modelId="{903E523B-7C6B-4198-867A-EC190E726A1D}" srcId="{49ED6CB0-7742-4BAE-A385-6C603004F319}" destId="{07769074-99CD-43C8-ACCE-E6887F626E08}" srcOrd="0" destOrd="0" parTransId="{9C135AEE-E88B-4E50-B203-0D3E3C16DA68}" sibTransId="{DD4F3B98-4D77-49D7-ADB2-F98D7415072B}"/>
    <dgm:cxn modelId="{0AD3BB50-9FC4-4237-B3B4-B7314FB784F7}" srcId="{E1DABB21-6496-44FD-84B5-554D5B623BE4}" destId="{EA55BA1D-D70A-418B-BAE2-C75930BF081E}" srcOrd="1" destOrd="0" parTransId="{38DC9874-C811-44EB-97A5-28FFF82991DE}" sibTransId="{8A2652B2-A92D-4EC9-BBC3-73B63381EC63}"/>
    <dgm:cxn modelId="{A193CD57-9592-4303-B9EE-2577F01CDF51}" srcId="{E1DABB21-6496-44FD-84B5-554D5B623BE4}" destId="{41448ABC-CA03-4F23-953F-407B47FF90BD}" srcOrd="3" destOrd="0" parTransId="{EFCD0754-44C7-4C5C-99A0-9E9DA06D88AB}" sibTransId="{D428951C-12D5-4E63-8052-05AD91053102}"/>
    <dgm:cxn modelId="{67BD1459-4B0D-4EFE-ACE4-8CE9F8C6F449}" type="presOf" srcId="{EA55BA1D-D70A-418B-BAE2-C75930BF081E}" destId="{37391B39-8C0A-45E5-95CF-54CF57D6F087}" srcOrd="1" destOrd="0" presId="urn:microsoft.com/office/officeart/2005/8/layout/orgChart1"/>
    <dgm:cxn modelId="{3550D679-7A2D-4EE6-95BE-3BC4D640158E}" type="presOf" srcId="{111D5D4F-79E6-47B0-A51B-607654C483B4}" destId="{7575F80B-70A6-402A-A8DE-0B3B0C1DFD62}" srcOrd="1" destOrd="0" presId="urn:microsoft.com/office/officeart/2005/8/layout/orgChart1"/>
    <dgm:cxn modelId="{7B837382-382E-4AB2-861F-C6325027EDB7}" type="presOf" srcId="{A1EEE52F-73DF-4BED-BD60-A41543A59704}" destId="{334FB9B8-3919-44A7-B985-8CB78494E6B0}" srcOrd="0" destOrd="0" presId="urn:microsoft.com/office/officeart/2005/8/layout/orgChart1"/>
    <dgm:cxn modelId="{B57DEE85-D316-4755-BCFE-6A9A223FE9E6}" type="presOf" srcId="{111D5D4F-79E6-47B0-A51B-607654C483B4}" destId="{222DB6C5-EF86-4727-91F1-ADE29DB7407F}" srcOrd="0" destOrd="0" presId="urn:microsoft.com/office/officeart/2005/8/layout/orgChart1"/>
    <dgm:cxn modelId="{AB4FCA9E-6A94-4BD6-8488-BBAA259C5A6B}" type="presOf" srcId="{41448ABC-CA03-4F23-953F-407B47FF90BD}" destId="{00BDAF6F-0209-42FC-B2F2-48DA0808A469}" srcOrd="1" destOrd="0" presId="urn:microsoft.com/office/officeart/2005/8/layout/orgChart1"/>
    <dgm:cxn modelId="{671C4DB7-7695-42F7-B7D9-F5038F3CFFB2}" type="presOf" srcId="{49ED6CB0-7742-4BAE-A385-6C603004F319}" destId="{6FC6E226-8BC0-4F36-AE6A-604D54711D07}" srcOrd="0" destOrd="0" presId="urn:microsoft.com/office/officeart/2005/8/layout/orgChart1"/>
    <dgm:cxn modelId="{2421DFB8-92BF-48AE-9FCA-9AA435B94C0A}" type="presOf" srcId="{8EF0DA04-77F7-4E30-97BE-83587984C758}" destId="{8D7DBF5D-8366-4E98-8B68-6B4695939103}" srcOrd="0" destOrd="0" presId="urn:microsoft.com/office/officeart/2005/8/layout/orgChart1"/>
    <dgm:cxn modelId="{791185BA-AC0E-46F7-9720-0BBA916CADEC}" type="presOf" srcId="{EA55BA1D-D70A-418B-BAE2-C75930BF081E}" destId="{025A1BF5-240E-4F55-AE81-F4A40905A16E}" srcOrd="0" destOrd="0" presId="urn:microsoft.com/office/officeart/2005/8/layout/orgChart1"/>
    <dgm:cxn modelId="{BA6EF3BE-C107-40FF-B6F8-C03EE8BF8233}" type="presOf" srcId="{1CC6E2DD-F679-4EFF-8484-F75444774591}" destId="{9D6BDB47-2548-4F7C-A743-CBF2D8645BBF}" srcOrd="0" destOrd="0" presId="urn:microsoft.com/office/officeart/2005/8/layout/orgChart1"/>
    <dgm:cxn modelId="{1CD8D4C0-13EE-4569-8FC4-4AFCF14AF83E}" type="presOf" srcId="{1CC6E2DD-F679-4EFF-8484-F75444774591}" destId="{1A9A8638-935A-4676-A83F-DE08B23BBDC7}" srcOrd="1" destOrd="0" presId="urn:microsoft.com/office/officeart/2005/8/layout/orgChart1"/>
    <dgm:cxn modelId="{03EDC2E5-D47A-47AB-A027-4ED7A87DC846}" type="presOf" srcId="{07769074-99CD-43C8-ACCE-E6887F626E08}" destId="{604699AF-D1FA-420A-A7A5-79C923737E2A}" srcOrd="0" destOrd="0" presId="urn:microsoft.com/office/officeart/2005/8/layout/orgChart1"/>
    <dgm:cxn modelId="{0C8A86E8-F458-475D-A191-E776BD72BCE9}" srcId="{E1DABB21-6496-44FD-84B5-554D5B623BE4}" destId="{1CC6E2DD-F679-4EFF-8484-F75444774591}" srcOrd="2" destOrd="0" parTransId="{A1EEE52F-73DF-4BED-BD60-A41543A59704}" sibTransId="{5FF43B55-6915-47B8-B63C-2CCF79F2153D}"/>
    <dgm:cxn modelId="{4E9AC6EA-ED7A-40E9-96FD-1003A0A9DBA8}" type="presOf" srcId="{74F9CC38-B718-4DD9-ABEA-D976C064FAB4}" destId="{8BB7DA45-B122-4D3A-8636-0D2D00DB2BA0}" srcOrd="0" destOrd="0" presId="urn:microsoft.com/office/officeart/2005/8/layout/orgChart1"/>
    <dgm:cxn modelId="{719597EC-9832-4E55-AAE8-DFC19CC1D996}" srcId="{07769074-99CD-43C8-ACCE-E6887F626E08}" destId="{E1DABB21-6496-44FD-84B5-554D5B623BE4}" srcOrd="0" destOrd="0" parTransId="{8EF0DA04-77F7-4E30-97BE-83587984C758}" sibTransId="{DFA4EC5D-BA33-4416-8948-3B175248D365}"/>
    <dgm:cxn modelId="{37772FFA-BFC9-448F-BF84-4D7DFFC5A10D}" type="presOf" srcId="{E1DABB21-6496-44FD-84B5-554D5B623BE4}" destId="{9E8A6D95-70F6-4BC3-BA28-D8CDE755C545}" srcOrd="1" destOrd="0" presId="urn:microsoft.com/office/officeart/2005/8/layout/orgChart1"/>
    <dgm:cxn modelId="{D8EFF476-6BE7-41A1-8DBE-8BFA3924CDF7}" type="presParOf" srcId="{6FC6E226-8BC0-4F36-AE6A-604D54711D07}" destId="{3E777238-CDDE-49BA-AF7B-6A0A9559737D}" srcOrd="0" destOrd="0" presId="urn:microsoft.com/office/officeart/2005/8/layout/orgChart1"/>
    <dgm:cxn modelId="{E8A369ED-9C64-48A9-96ED-8856C7B7F8EF}" type="presParOf" srcId="{3E777238-CDDE-49BA-AF7B-6A0A9559737D}" destId="{12E54AD1-DB86-4250-86F0-41472268E7B3}" srcOrd="0" destOrd="0" presId="urn:microsoft.com/office/officeart/2005/8/layout/orgChart1"/>
    <dgm:cxn modelId="{0BDA616E-D328-4358-A8F3-352A5771B7B8}" type="presParOf" srcId="{12E54AD1-DB86-4250-86F0-41472268E7B3}" destId="{604699AF-D1FA-420A-A7A5-79C923737E2A}" srcOrd="0" destOrd="0" presId="urn:microsoft.com/office/officeart/2005/8/layout/orgChart1"/>
    <dgm:cxn modelId="{AA88C24F-D954-440E-B530-D24E914827EB}" type="presParOf" srcId="{12E54AD1-DB86-4250-86F0-41472268E7B3}" destId="{738A7A55-12BB-403E-B663-EF727896904C}" srcOrd="1" destOrd="0" presId="urn:microsoft.com/office/officeart/2005/8/layout/orgChart1"/>
    <dgm:cxn modelId="{28B58108-795A-43EC-8BC7-09F63EB38DC9}" type="presParOf" srcId="{3E777238-CDDE-49BA-AF7B-6A0A9559737D}" destId="{CE86DC6D-DA6F-4F22-83CA-7FEA312F5F0C}" srcOrd="1" destOrd="0" presId="urn:microsoft.com/office/officeart/2005/8/layout/orgChart1"/>
    <dgm:cxn modelId="{B5103586-034D-47F0-AD25-6004D4B26EC4}" type="presParOf" srcId="{CE86DC6D-DA6F-4F22-83CA-7FEA312F5F0C}" destId="{8D7DBF5D-8366-4E98-8B68-6B4695939103}" srcOrd="0" destOrd="0" presId="urn:microsoft.com/office/officeart/2005/8/layout/orgChart1"/>
    <dgm:cxn modelId="{85D0C6D8-1C3C-4A5E-B4CA-F68376980DAC}" type="presParOf" srcId="{CE86DC6D-DA6F-4F22-83CA-7FEA312F5F0C}" destId="{A80C995D-7498-4621-B471-57D9CDD6B38F}" srcOrd="1" destOrd="0" presId="urn:microsoft.com/office/officeart/2005/8/layout/orgChart1"/>
    <dgm:cxn modelId="{0B46B5C3-3B0F-4BC2-8FB3-463C16168BAA}" type="presParOf" srcId="{A80C995D-7498-4621-B471-57D9CDD6B38F}" destId="{96B65219-563D-4F6E-8A91-C68D208AE7B0}" srcOrd="0" destOrd="0" presId="urn:microsoft.com/office/officeart/2005/8/layout/orgChart1"/>
    <dgm:cxn modelId="{2ABC612B-2A23-4BA5-BB84-48F3CDF558AD}" type="presParOf" srcId="{96B65219-563D-4F6E-8A91-C68D208AE7B0}" destId="{821EBC35-11C7-4706-A24D-1D0D0ED68853}" srcOrd="0" destOrd="0" presId="urn:microsoft.com/office/officeart/2005/8/layout/orgChart1"/>
    <dgm:cxn modelId="{544866E4-5C52-4F20-B00D-B0EBE7579488}" type="presParOf" srcId="{96B65219-563D-4F6E-8A91-C68D208AE7B0}" destId="{9E8A6D95-70F6-4BC3-BA28-D8CDE755C545}" srcOrd="1" destOrd="0" presId="urn:microsoft.com/office/officeart/2005/8/layout/orgChart1"/>
    <dgm:cxn modelId="{F6A91642-2610-4FA7-BE24-31A0D41B8642}" type="presParOf" srcId="{A80C995D-7498-4621-B471-57D9CDD6B38F}" destId="{3404E33A-45DF-412B-990A-D87EFF50FE33}" srcOrd="1" destOrd="0" presId="urn:microsoft.com/office/officeart/2005/8/layout/orgChart1"/>
    <dgm:cxn modelId="{73EB6188-E2FA-44AE-8874-6754680DB2A9}" type="presParOf" srcId="{3404E33A-45DF-412B-990A-D87EFF50FE33}" destId="{8BB7DA45-B122-4D3A-8636-0D2D00DB2BA0}" srcOrd="0" destOrd="0" presId="urn:microsoft.com/office/officeart/2005/8/layout/orgChart1"/>
    <dgm:cxn modelId="{EC9D3D84-FA61-49B9-9BD5-9E636DF77DB4}" type="presParOf" srcId="{3404E33A-45DF-412B-990A-D87EFF50FE33}" destId="{5B6C2AD8-10D5-4315-A671-D5090A8CD5AD}" srcOrd="1" destOrd="0" presId="urn:microsoft.com/office/officeart/2005/8/layout/orgChart1"/>
    <dgm:cxn modelId="{EF0D2467-D307-4ED4-872B-B4EC602893E0}" type="presParOf" srcId="{5B6C2AD8-10D5-4315-A671-D5090A8CD5AD}" destId="{EABF7EEF-991B-4856-B4FA-1CE80A6DC97D}" srcOrd="0" destOrd="0" presId="urn:microsoft.com/office/officeart/2005/8/layout/orgChart1"/>
    <dgm:cxn modelId="{1B88A7E1-6B77-47EF-8BF9-93515E0318B3}" type="presParOf" srcId="{EABF7EEF-991B-4856-B4FA-1CE80A6DC97D}" destId="{222DB6C5-EF86-4727-91F1-ADE29DB7407F}" srcOrd="0" destOrd="0" presId="urn:microsoft.com/office/officeart/2005/8/layout/orgChart1"/>
    <dgm:cxn modelId="{4F2A5C2A-7F03-45F7-A718-564A708BFECE}" type="presParOf" srcId="{EABF7EEF-991B-4856-B4FA-1CE80A6DC97D}" destId="{7575F80B-70A6-402A-A8DE-0B3B0C1DFD62}" srcOrd="1" destOrd="0" presId="urn:microsoft.com/office/officeart/2005/8/layout/orgChart1"/>
    <dgm:cxn modelId="{335188D2-DD1A-4119-BF69-9004CF8E33A3}" type="presParOf" srcId="{5B6C2AD8-10D5-4315-A671-D5090A8CD5AD}" destId="{903D9C7C-64D1-47E7-BD7A-590662243B53}" srcOrd="1" destOrd="0" presId="urn:microsoft.com/office/officeart/2005/8/layout/orgChart1"/>
    <dgm:cxn modelId="{6614F641-EA3F-4DC9-8D1B-DEAE8B046407}" type="presParOf" srcId="{5B6C2AD8-10D5-4315-A671-D5090A8CD5AD}" destId="{82AECE4E-1995-41D4-9ED4-9DB6A90719D9}" srcOrd="2" destOrd="0" presId="urn:microsoft.com/office/officeart/2005/8/layout/orgChart1"/>
    <dgm:cxn modelId="{90FCD89E-8B7C-40E9-9A23-75BA9B6D0343}" type="presParOf" srcId="{3404E33A-45DF-412B-990A-D87EFF50FE33}" destId="{AE058D26-D5BF-4081-90D2-52ACA5A3E521}" srcOrd="2" destOrd="0" presId="urn:microsoft.com/office/officeart/2005/8/layout/orgChart1"/>
    <dgm:cxn modelId="{8C3A6DB7-5106-48E9-A20F-6D75A42BF934}" type="presParOf" srcId="{3404E33A-45DF-412B-990A-D87EFF50FE33}" destId="{530982C2-74A9-41E9-9674-C3E43C8415D2}" srcOrd="3" destOrd="0" presId="urn:microsoft.com/office/officeart/2005/8/layout/orgChart1"/>
    <dgm:cxn modelId="{8632AE34-5DA1-40DF-96BF-CC5FA8224A81}" type="presParOf" srcId="{530982C2-74A9-41E9-9674-C3E43C8415D2}" destId="{519E9012-BE6B-4CF5-A509-052CA00EA917}" srcOrd="0" destOrd="0" presId="urn:microsoft.com/office/officeart/2005/8/layout/orgChart1"/>
    <dgm:cxn modelId="{F9CF0B2A-C268-4295-BAD0-05F79DC8A7C1}" type="presParOf" srcId="{519E9012-BE6B-4CF5-A509-052CA00EA917}" destId="{025A1BF5-240E-4F55-AE81-F4A40905A16E}" srcOrd="0" destOrd="0" presId="urn:microsoft.com/office/officeart/2005/8/layout/orgChart1"/>
    <dgm:cxn modelId="{A4ECAE1F-C9B3-4F4D-96FC-8AB927FB6E50}" type="presParOf" srcId="{519E9012-BE6B-4CF5-A509-052CA00EA917}" destId="{37391B39-8C0A-45E5-95CF-54CF57D6F087}" srcOrd="1" destOrd="0" presId="urn:microsoft.com/office/officeart/2005/8/layout/orgChart1"/>
    <dgm:cxn modelId="{58CA6F63-56AD-43B5-9AA9-24CDC05FDFCA}" type="presParOf" srcId="{530982C2-74A9-41E9-9674-C3E43C8415D2}" destId="{8E68D82A-9A30-4BC2-8B9D-64AF1B799E20}" srcOrd="1" destOrd="0" presId="urn:microsoft.com/office/officeart/2005/8/layout/orgChart1"/>
    <dgm:cxn modelId="{0F737493-B209-402D-835B-4AB33C807B89}" type="presParOf" srcId="{530982C2-74A9-41E9-9674-C3E43C8415D2}" destId="{8901EFB4-115E-47AF-9390-A3A043F7E277}" srcOrd="2" destOrd="0" presId="urn:microsoft.com/office/officeart/2005/8/layout/orgChart1"/>
    <dgm:cxn modelId="{9CD56F1C-C372-4E63-91FE-E95125BFE2BC}" type="presParOf" srcId="{3404E33A-45DF-412B-990A-D87EFF50FE33}" destId="{334FB9B8-3919-44A7-B985-8CB78494E6B0}" srcOrd="4" destOrd="0" presId="urn:microsoft.com/office/officeart/2005/8/layout/orgChart1"/>
    <dgm:cxn modelId="{E0CBB33A-0821-405E-9A14-8C2F9678BDB6}" type="presParOf" srcId="{3404E33A-45DF-412B-990A-D87EFF50FE33}" destId="{7D928216-DD75-4555-BAA4-A11CDB51E06A}" srcOrd="5" destOrd="0" presId="urn:microsoft.com/office/officeart/2005/8/layout/orgChart1"/>
    <dgm:cxn modelId="{70185F4E-45DE-40A2-900F-D98EA674A69D}" type="presParOf" srcId="{7D928216-DD75-4555-BAA4-A11CDB51E06A}" destId="{8E997CA1-0ABB-42A7-9324-DC92B946917A}" srcOrd="0" destOrd="0" presId="urn:microsoft.com/office/officeart/2005/8/layout/orgChart1"/>
    <dgm:cxn modelId="{C2F54714-8B4A-4653-9191-B986D03C83EC}" type="presParOf" srcId="{8E997CA1-0ABB-42A7-9324-DC92B946917A}" destId="{9D6BDB47-2548-4F7C-A743-CBF2D8645BBF}" srcOrd="0" destOrd="0" presId="urn:microsoft.com/office/officeart/2005/8/layout/orgChart1"/>
    <dgm:cxn modelId="{E320EF2C-9741-4E12-B414-4A5D3DFFD9FE}" type="presParOf" srcId="{8E997CA1-0ABB-42A7-9324-DC92B946917A}" destId="{1A9A8638-935A-4676-A83F-DE08B23BBDC7}" srcOrd="1" destOrd="0" presId="urn:microsoft.com/office/officeart/2005/8/layout/orgChart1"/>
    <dgm:cxn modelId="{3FEBC933-BE05-4C1D-BE99-E794E5DD2C4C}" type="presParOf" srcId="{7D928216-DD75-4555-BAA4-A11CDB51E06A}" destId="{B7F39FEF-BBB2-4470-AD06-5A3B4EC163EC}" srcOrd="1" destOrd="0" presId="urn:microsoft.com/office/officeart/2005/8/layout/orgChart1"/>
    <dgm:cxn modelId="{FCE9094D-1EFC-4B54-B1D9-1018532BA648}" type="presParOf" srcId="{7D928216-DD75-4555-BAA4-A11CDB51E06A}" destId="{021DE74C-728A-48A7-92F4-8A84D4853BEF}" srcOrd="2" destOrd="0" presId="urn:microsoft.com/office/officeart/2005/8/layout/orgChart1"/>
    <dgm:cxn modelId="{F8E662FB-0AE6-4E1A-A20C-A277B6F2A6F0}" type="presParOf" srcId="{3404E33A-45DF-412B-990A-D87EFF50FE33}" destId="{73A05FE6-FF74-4C44-B918-6E98ADD8CE84}" srcOrd="6" destOrd="0" presId="urn:microsoft.com/office/officeart/2005/8/layout/orgChart1"/>
    <dgm:cxn modelId="{3E1E6671-DF81-43B7-8CA5-507D0A794F3A}" type="presParOf" srcId="{3404E33A-45DF-412B-990A-D87EFF50FE33}" destId="{C855EC68-6341-410D-8311-2B364E2D1586}" srcOrd="7" destOrd="0" presId="urn:microsoft.com/office/officeart/2005/8/layout/orgChart1"/>
    <dgm:cxn modelId="{A20ED82E-C131-47E7-81A1-4BC7403F4334}" type="presParOf" srcId="{C855EC68-6341-410D-8311-2B364E2D1586}" destId="{3194EF99-B014-43AC-94C5-F3641E859DD0}" srcOrd="0" destOrd="0" presId="urn:microsoft.com/office/officeart/2005/8/layout/orgChart1"/>
    <dgm:cxn modelId="{BD444A16-83FF-47E6-ABC7-8B8807BDF932}" type="presParOf" srcId="{3194EF99-B014-43AC-94C5-F3641E859DD0}" destId="{659E0A34-54D1-47B5-B227-06D6F01E8812}" srcOrd="0" destOrd="0" presId="urn:microsoft.com/office/officeart/2005/8/layout/orgChart1"/>
    <dgm:cxn modelId="{59923C31-87AA-4C31-8E34-477F11C07451}" type="presParOf" srcId="{3194EF99-B014-43AC-94C5-F3641E859DD0}" destId="{00BDAF6F-0209-42FC-B2F2-48DA0808A469}" srcOrd="1" destOrd="0" presId="urn:microsoft.com/office/officeart/2005/8/layout/orgChart1"/>
    <dgm:cxn modelId="{F0FA485F-4738-4FAD-8604-A17E4D684BFD}" type="presParOf" srcId="{C855EC68-6341-410D-8311-2B364E2D1586}" destId="{97E63FBF-55DF-4C98-8B2B-CA25D69FA66A}" srcOrd="1" destOrd="0" presId="urn:microsoft.com/office/officeart/2005/8/layout/orgChart1"/>
    <dgm:cxn modelId="{24829C6E-5564-4B76-9CEC-41B45CE6776B}" type="presParOf" srcId="{C855EC68-6341-410D-8311-2B364E2D1586}" destId="{08DA9940-94BB-4531-B4EB-CFD0F880E0E6}" srcOrd="2" destOrd="0" presId="urn:microsoft.com/office/officeart/2005/8/layout/orgChart1"/>
    <dgm:cxn modelId="{F47A111F-CC4F-4443-A46F-59C574D2AFA5}" type="presParOf" srcId="{A80C995D-7498-4621-B471-57D9CDD6B38F}" destId="{348D43E6-1DE0-4C11-8A19-1BC33A7BCDD5}" srcOrd="2" destOrd="0" presId="urn:microsoft.com/office/officeart/2005/8/layout/orgChart1"/>
    <dgm:cxn modelId="{22707F10-6CF8-4A44-A4D5-7AB646A1C2C6}" type="presParOf" srcId="{3E777238-CDDE-49BA-AF7B-6A0A9559737D}" destId="{A3BB73A1-946C-465A-A777-F7F5D8AFC7D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05FE6-FF74-4C44-B918-6E98ADD8CE84}">
      <dsp:nvSpPr>
        <dsp:cNvPr id="0" name=""/>
        <dsp:cNvSpPr/>
      </dsp:nvSpPr>
      <dsp:spPr>
        <a:xfrm>
          <a:off x="2021676" y="4119071"/>
          <a:ext cx="3267840" cy="1485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604"/>
              </a:lnTo>
              <a:lnTo>
                <a:pt x="3267840" y="14856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FB9B8-3919-44A7-B985-8CB78494E6B0}">
      <dsp:nvSpPr>
        <dsp:cNvPr id="0" name=""/>
        <dsp:cNvSpPr/>
      </dsp:nvSpPr>
      <dsp:spPr>
        <a:xfrm>
          <a:off x="2021676" y="4119071"/>
          <a:ext cx="6069271" cy="703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510"/>
              </a:lnTo>
              <a:lnTo>
                <a:pt x="6069271" y="7035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58D26-D5BF-4081-90D2-52ACA5A3E521}">
      <dsp:nvSpPr>
        <dsp:cNvPr id="0" name=""/>
        <dsp:cNvSpPr/>
      </dsp:nvSpPr>
      <dsp:spPr>
        <a:xfrm>
          <a:off x="2021676" y="3607278"/>
          <a:ext cx="5852039" cy="511793"/>
        </a:xfrm>
        <a:custGeom>
          <a:avLst/>
          <a:gdLst/>
          <a:ahLst/>
          <a:cxnLst/>
          <a:rect l="0" t="0" r="0" b="0"/>
          <a:pathLst>
            <a:path>
              <a:moveTo>
                <a:pt x="0" y="511793"/>
              </a:moveTo>
              <a:lnTo>
                <a:pt x="58520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7DA45-B122-4D3A-8636-0D2D00DB2BA0}">
      <dsp:nvSpPr>
        <dsp:cNvPr id="0" name=""/>
        <dsp:cNvSpPr/>
      </dsp:nvSpPr>
      <dsp:spPr>
        <a:xfrm>
          <a:off x="2021676" y="2495274"/>
          <a:ext cx="5615753" cy="1623797"/>
        </a:xfrm>
        <a:custGeom>
          <a:avLst/>
          <a:gdLst/>
          <a:ahLst/>
          <a:cxnLst/>
          <a:rect l="0" t="0" r="0" b="0"/>
          <a:pathLst>
            <a:path>
              <a:moveTo>
                <a:pt x="0" y="1623797"/>
              </a:moveTo>
              <a:lnTo>
                <a:pt x="561575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DBF5D-8366-4E98-8B68-6B4695939103}">
      <dsp:nvSpPr>
        <dsp:cNvPr id="0" name=""/>
        <dsp:cNvSpPr/>
      </dsp:nvSpPr>
      <dsp:spPr>
        <a:xfrm>
          <a:off x="2648970" y="2702202"/>
          <a:ext cx="1171800" cy="632751"/>
        </a:xfrm>
        <a:custGeom>
          <a:avLst/>
          <a:gdLst/>
          <a:ahLst/>
          <a:cxnLst/>
          <a:rect l="0" t="0" r="0" b="0"/>
          <a:pathLst>
            <a:path>
              <a:moveTo>
                <a:pt x="1171800" y="0"/>
              </a:moveTo>
              <a:lnTo>
                <a:pt x="1171800" y="468086"/>
              </a:lnTo>
              <a:lnTo>
                <a:pt x="0" y="468086"/>
              </a:lnTo>
              <a:lnTo>
                <a:pt x="0" y="6327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699AF-D1FA-420A-A7A5-79C923737E2A}">
      <dsp:nvSpPr>
        <dsp:cNvPr id="0" name=""/>
        <dsp:cNvSpPr/>
      </dsp:nvSpPr>
      <dsp:spPr>
        <a:xfrm>
          <a:off x="3036654" y="1918085"/>
          <a:ext cx="1568234" cy="784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Doctor clinic  </a:t>
          </a:r>
          <a:endParaRPr lang="zh-CN" sz="1600" kern="1200"/>
        </a:p>
      </dsp:txBody>
      <dsp:txXfrm>
        <a:off x="3036654" y="1918085"/>
        <a:ext cx="1568234" cy="784117"/>
      </dsp:txXfrm>
    </dsp:sp>
    <dsp:sp modelId="{821EBC35-11C7-4706-A24D-1D0D0ED68853}">
      <dsp:nvSpPr>
        <dsp:cNvPr id="0" name=""/>
        <dsp:cNvSpPr/>
      </dsp:nvSpPr>
      <dsp:spPr>
        <a:xfrm>
          <a:off x="1864853" y="3334954"/>
          <a:ext cx="1568234" cy="784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Observe Symptom to identify the diseases</a:t>
          </a:r>
          <a:endParaRPr lang="zh-CN" sz="1600" kern="1200" dirty="0"/>
        </a:p>
      </dsp:txBody>
      <dsp:txXfrm>
        <a:off x="1864853" y="3334954"/>
        <a:ext cx="1568234" cy="784117"/>
      </dsp:txXfrm>
    </dsp:sp>
    <dsp:sp modelId="{222DB6C5-EF86-4727-91F1-ADE29DB7407F}">
      <dsp:nvSpPr>
        <dsp:cNvPr id="0" name=""/>
        <dsp:cNvSpPr/>
      </dsp:nvSpPr>
      <dsp:spPr>
        <a:xfrm>
          <a:off x="7637430" y="2103215"/>
          <a:ext cx="1568234" cy="784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fever</a:t>
          </a:r>
          <a:endParaRPr lang="zh-CN" sz="1600" kern="1200" dirty="0"/>
        </a:p>
      </dsp:txBody>
      <dsp:txXfrm>
        <a:off x="7637430" y="2103215"/>
        <a:ext cx="1568234" cy="784117"/>
      </dsp:txXfrm>
    </dsp:sp>
    <dsp:sp modelId="{025A1BF5-240E-4F55-AE81-F4A40905A16E}">
      <dsp:nvSpPr>
        <dsp:cNvPr id="0" name=""/>
        <dsp:cNvSpPr/>
      </dsp:nvSpPr>
      <dsp:spPr>
        <a:xfrm>
          <a:off x="7873716" y="3215219"/>
          <a:ext cx="1568234" cy="784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sneeze</a:t>
          </a:r>
          <a:endParaRPr lang="zh-CN" sz="1600" kern="1200" dirty="0"/>
        </a:p>
      </dsp:txBody>
      <dsp:txXfrm>
        <a:off x="7873716" y="3215219"/>
        <a:ext cx="1568234" cy="784117"/>
      </dsp:txXfrm>
    </dsp:sp>
    <dsp:sp modelId="{9D6BDB47-2548-4F7C-A743-CBF2D8645BBF}">
      <dsp:nvSpPr>
        <dsp:cNvPr id="0" name=""/>
        <dsp:cNvSpPr/>
      </dsp:nvSpPr>
      <dsp:spPr>
        <a:xfrm>
          <a:off x="8090948" y="4430522"/>
          <a:ext cx="1568234" cy="784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cough</a:t>
          </a:r>
          <a:endParaRPr lang="zh-CN" sz="1600" kern="1200" dirty="0"/>
        </a:p>
      </dsp:txBody>
      <dsp:txXfrm>
        <a:off x="8090948" y="4430522"/>
        <a:ext cx="1568234" cy="784117"/>
      </dsp:txXfrm>
    </dsp:sp>
    <dsp:sp modelId="{659E0A34-54D1-47B5-B227-06D6F01E8812}">
      <dsp:nvSpPr>
        <dsp:cNvPr id="0" name=""/>
        <dsp:cNvSpPr/>
      </dsp:nvSpPr>
      <dsp:spPr>
        <a:xfrm>
          <a:off x="5289517" y="5212617"/>
          <a:ext cx="1568234" cy="784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cold</a:t>
          </a:r>
          <a:endParaRPr lang="zh-CN" sz="1600" kern="1200" dirty="0"/>
        </a:p>
      </dsp:txBody>
      <dsp:txXfrm>
        <a:off x="5289517" y="5212617"/>
        <a:ext cx="1568234" cy="784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0AB78-0DF4-4081-8114-E118FDE5FDD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9E2E9-2DE4-4B92-9E16-F40443C4F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9E2E9-2DE4-4B92-9E16-F40443C4FE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FB76-E1BA-4BE4-8B62-7B48B758BF7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3604-D390-4618-9DAF-02816761E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FB76-E1BA-4BE4-8B62-7B48B758BF7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3604-D390-4618-9DAF-02816761E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4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FB76-E1BA-4BE4-8B62-7B48B758BF7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3604-D390-4618-9DAF-02816761E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FB76-E1BA-4BE4-8B62-7B48B758BF7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3604-D390-4618-9DAF-02816761E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2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FB76-E1BA-4BE4-8B62-7B48B758BF7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3604-D390-4618-9DAF-02816761E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4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FB76-E1BA-4BE4-8B62-7B48B758BF7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3604-D390-4618-9DAF-02816761E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9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FB76-E1BA-4BE4-8B62-7B48B758BF7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3604-D390-4618-9DAF-02816761E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50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FB76-E1BA-4BE4-8B62-7B48B758BF7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3604-D390-4618-9DAF-02816761E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1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FB76-E1BA-4BE4-8B62-7B48B758BF7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3604-D390-4618-9DAF-02816761E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3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FB76-E1BA-4BE4-8B62-7B48B758BF7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3604-D390-4618-9DAF-02816761E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1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FB76-E1BA-4BE4-8B62-7B48B758BF7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3604-D390-4618-9DAF-02816761E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43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9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FB76-E1BA-4BE4-8B62-7B48B758BF7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3604-D390-4618-9DAF-02816761E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1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eoo2sk/archive/2010/09/17/naive-bayesian-classifier.html" TargetMode="External"/><Relationship Id="rId2" Type="http://schemas.openxmlformats.org/officeDocument/2006/relationships/hyperlink" Target="https://www.analyticsvidhya.com/blog/2017/09/naive-bayes-explaine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Naïve Bayes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professor Dr. Scott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6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7" y="1027906"/>
            <a:ext cx="10028255" cy="44664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04951" y="5833966"/>
            <a:ext cx="2191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 result: female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65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414" y="1080742"/>
            <a:ext cx="10515600" cy="1325563"/>
          </a:xfrm>
        </p:spPr>
        <p:txBody>
          <a:bodyPr/>
          <a:lstStyle/>
          <a:p>
            <a:r>
              <a:rPr lang="en-US" altLang="zh-CN" dirty="0"/>
              <a:t>Python code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64" y="271061"/>
            <a:ext cx="8649973" cy="5751251"/>
          </a:xfrm>
        </p:spPr>
      </p:pic>
    </p:spTree>
    <p:extLst>
      <p:ext uri="{BB962C8B-B14F-4D97-AF65-F5344CB8AC3E}">
        <p14:creationId xmlns:p14="http://schemas.microsoft.com/office/powerpoint/2010/main" val="414156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and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1536" y="3870386"/>
            <a:ext cx="8604849" cy="234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Problem: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Pre-requisite: All feature independent to each other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Accuracy not good enough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Boosting, Bagging, </a:t>
            </a:r>
            <a:r>
              <a:rPr lang="en-US" altLang="zh-CN" dirty="0" err="1"/>
              <a:t>ensembling</a:t>
            </a:r>
            <a:r>
              <a:rPr lang="en-US" altLang="zh-CN" dirty="0"/>
              <a:t> won’ help improving result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Feature selection and pre-processing is needed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5DC743-59F9-495D-B451-86CC9E904352}"/>
              </a:ext>
            </a:extLst>
          </p:cNvPr>
          <p:cNvSpPr txBox="1"/>
          <p:nvPr/>
        </p:nvSpPr>
        <p:spPr>
          <a:xfrm>
            <a:off x="1361536" y="1513061"/>
            <a:ext cx="618801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Application:</a:t>
            </a:r>
          </a:p>
          <a:p>
            <a:pPr lvl="1"/>
            <a:r>
              <a:rPr lang="en-US" altLang="zh-CN" sz="2400" dirty="0"/>
              <a:t>1. Real time prediction</a:t>
            </a:r>
          </a:p>
          <a:p>
            <a:pPr lvl="1"/>
            <a:r>
              <a:rPr lang="en-US" altLang="zh-CN" sz="2400" dirty="0"/>
              <a:t>2.Multi-class prediction</a:t>
            </a:r>
          </a:p>
          <a:p>
            <a:pPr lvl="1"/>
            <a:r>
              <a:rPr lang="en-US" altLang="zh-CN" sz="2400" dirty="0"/>
              <a:t>3. Word prediction (Spam-email classifier)</a:t>
            </a:r>
          </a:p>
          <a:p>
            <a:pPr lvl="1"/>
            <a:r>
              <a:rPr lang="en-US" altLang="zh-CN" sz="2400" dirty="0"/>
              <a:t>4.Recommendation system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578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https://www.analyticsvidhya.com/blog/2017/09/naive-bayes-explained/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http://www.cnblogs.com/leoo2sk/archive/2010/09/17/naive-bayesian-classifier.html</a:t>
            </a:r>
            <a:endParaRPr lang="en-US" altLang="zh-CN" dirty="0"/>
          </a:p>
          <a:p>
            <a:r>
              <a:rPr lang="en-US" altLang="zh-CN" dirty="0"/>
              <a:t>https://en.wikipedia.org/wiki/Naive_Bayes_classifier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3184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12" y="1787556"/>
            <a:ext cx="3821327" cy="50420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04" y="5139418"/>
            <a:ext cx="2130974" cy="5394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44" y="2677089"/>
            <a:ext cx="5074176" cy="5671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12" y="4010646"/>
            <a:ext cx="1794312" cy="4820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77" y="4975625"/>
            <a:ext cx="1386127" cy="44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61" y="5196815"/>
            <a:ext cx="1392704" cy="4820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93913" y="3524831"/>
            <a:ext cx="331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Mapping according to the rule of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93913" y="1448838"/>
            <a:ext cx="186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There exist 2 sets: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93913" y="5012150"/>
            <a:ext cx="87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any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32280" y="5282494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 there is only one 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455044" y="528249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which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02899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2D0767B-2AE3-4ED6-B009-958CDCB3D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421674"/>
              </p:ext>
            </p:extLst>
          </p:nvPr>
        </p:nvGraphicFramePr>
        <p:xfrm>
          <a:off x="-172528" y="-178278"/>
          <a:ext cx="12249800" cy="635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80001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 Classifier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3325" y="1881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2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。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://latex.codecogs.com/gif.latex?P(A|B)=\frac%7bP(AB)%7d%7bP(B)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414" y="3371858"/>
            <a:ext cx="3683169" cy="11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ç¸å³å¾ç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727" y="1690688"/>
            <a:ext cx="5761055" cy="472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9123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Assume this picture is 4K clear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169" y="4728503"/>
            <a:ext cx="6505661" cy="123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latex.codecogs.com/gif.latex?P(y_i|x)=\frac%7bP(x|y_i)P(y_i)%7d%7bP(x)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10" y="1916595"/>
            <a:ext cx="4642900" cy="109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682904" y="3697357"/>
            <a:ext cx="4508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Assuming each x is independent to each other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8481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distribution</a:t>
            </a:r>
            <a:endParaRPr lang="zh-CN" altLang="en-US" dirty="0"/>
          </a:p>
        </p:txBody>
      </p:sp>
      <p:pic>
        <p:nvPicPr>
          <p:cNvPr id="2050" name="Picture 2" descr="http://latex.codecogs.com/gif.latex?g(x,\eta%20,\sigma%20)=\frac%7b1%7d%7b\sqrt%7b2\pi%20%7d\sigma%20%7de%5e-\frac%7b(x-\eta)%5e2%7d%7b2\sigma%5e2%7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08" y="2687540"/>
            <a:ext cx="4760990" cy="93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38200" y="5310722"/>
            <a:ext cx="3110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u="sng" dirty="0">
                <a:solidFill>
                  <a:srgbClr val="595858"/>
                </a:solidFill>
                <a:effectLst/>
                <a:latin typeface="roboto"/>
              </a:rPr>
              <a:t>Bernoulli</a:t>
            </a:r>
            <a:r>
              <a:rPr lang="en-US" altLang="zh-CN" b="1" dirty="0">
                <a:solidFill>
                  <a:srgbClr val="333333"/>
                </a:solidFill>
                <a:latin typeface="roboto"/>
              </a:rPr>
              <a:t>: binomial value</a:t>
            </a:r>
          </a:p>
        </p:txBody>
      </p:sp>
      <p:sp>
        <p:nvSpPr>
          <p:cNvPr id="5" name="矩形 4"/>
          <p:cNvSpPr/>
          <p:nvPr/>
        </p:nvSpPr>
        <p:spPr>
          <a:xfrm>
            <a:off x="786559" y="4460884"/>
            <a:ext cx="3344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u="sng" dirty="0">
                <a:solidFill>
                  <a:srgbClr val="595858"/>
                </a:solidFill>
                <a:effectLst/>
                <a:latin typeface="roboto"/>
              </a:rPr>
              <a:t>Multinomial</a:t>
            </a:r>
            <a:r>
              <a:rPr lang="en-US" altLang="zh-CN" b="1" u="sng" dirty="0">
                <a:solidFill>
                  <a:srgbClr val="595858"/>
                </a:solidFill>
                <a:latin typeface="roboto"/>
              </a:rPr>
              <a:t>: discrete value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0458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Laplace Correction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P(</a:t>
            </a:r>
            <a:r>
              <a:rPr lang="en-US" altLang="zh-CN" dirty="0" err="1"/>
              <a:t>a|y</a:t>
            </a:r>
            <a:r>
              <a:rPr lang="en-US" altLang="zh-CN" dirty="0"/>
              <a:t>)=0</a:t>
            </a:r>
          </a:p>
          <a:p>
            <a:endParaRPr lang="en-US" altLang="zh-CN" dirty="0"/>
          </a:p>
          <a:p>
            <a:r>
              <a:rPr lang="en-US" altLang="zh-CN" dirty="0"/>
              <a:t>Add 1 instance in that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30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365707"/>
              </p:ext>
            </p:extLst>
          </p:nvPr>
        </p:nvGraphicFramePr>
        <p:xfrm>
          <a:off x="838200" y="1690688"/>
          <a:ext cx="10515600" cy="32918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Person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height (feet)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weight (lbs)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foot size(inches)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180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12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5.92 (5'11")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190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11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male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5.58 (5'7")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170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12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5.92 (5'11")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165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100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5.5 (5'6")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150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8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5.42 (5'5")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130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7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5.75 (5'9")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150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9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85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649283"/>
              </p:ext>
            </p:extLst>
          </p:nvPr>
        </p:nvGraphicFramePr>
        <p:xfrm>
          <a:off x="774588" y="683613"/>
          <a:ext cx="10515603" cy="137160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Person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mean (height)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variance (height)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mean (weight)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variance (weight)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mean (foot size)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variance (foot size)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male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5.855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3.5033*10</a:t>
                      </a:r>
                      <a:r>
                        <a:rPr lang="zh-CN" altLang="en-US" sz="1800" baseline="30000">
                          <a:effectLst/>
                        </a:rPr>
                        <a:t>−</a:t>
                      </a:r>
                      <a:r>
                        <a:rPr lang="en-US" altLang="zh-CN" sz="1800" baseline="30000">
                          <a:effectLst/>
                        </a:rPr>
                        <a:t>2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176.25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1.2292*10</a:t>
                      </a:r>
                      <a:r>
                        <a:rPr lang="en-US" altLang="zh-CN" sz="1800" baseline="30000">
                          <a:effectLst/>
                        </a:rPr>
                        <a:t>2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11.25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9.1667*10</a:t>
                      </a:r>
                      <a:r>
                        <a:rPr lang="zh-CN" altLang="en-US" sz="1800" baseline="30000">
                          <a:effectLst/>
                        </a:rPr>
                        <a:t>−</a:t>
                      </a:r>
                      <a:r>
                        <a:rPr lang="en-US" altLang="zh-CN" sz="1800" baseline="30000">
                          <a:effectLst/>
                        </a:rPr>
                        <a:t>1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female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5.4175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9.7225*10</a:t>
                      </a:r>
                      <a:r>
                        <a:rPr lang="zh-CN" altLang="en-US" sz="1800" baseline="30000">
                          <a:effectLst/>
                        </a:rPr>
                        <a:t>−</a:t>
                      </a:r>
                      <a:r>
                        <a:rPr lang="en-US" altLang="zh-CN" sz="1800" baseline="30000">
                          <a:effectLst/>
                        </a:rPr>
                        <a:t>2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132.5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5.5833*10</a:t>
                      </a:r>
                      <a:r>
                        <a:rPr lang="en-US" altLang="zh-CN" sz="1800" baseline="30000">
                          <a:effectLst/>
                        </a:rPr>
                        <a:t>2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7.5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1.6667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8" y="3853660"/>
            <a:ext cx="6477047" cy="566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8" y="4910291"/>
            <a:ext cx="7200953" cy="561979"/>
          </a:xfrm>
          <a:prstGeom prst="rect">
            <a:avLst/>
          </a:prstGeom>
        </p:spPr>
      </p:pic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002108"/>
              </p:ext>
            </p:extLst>
          </p:nvPr>
        </p:nvGraphicFramePr>
        <p:xfrm>
          <a:off x="774588" y="2632251"/>
          <a:ext cx="10515600" cy="7315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Person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height (feet)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weight (</a:t>
                      </a:r>
                      <a:r>
                        <a:rPr lang="en-US" dirty="0" err="1">
                          <a:effectLst/>
                        </a:rPr>
                        <a:t>lbs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foot size(inches)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sample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6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130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9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329</Words>
  <Application>Microsoft Office PowerPoint</Application>
  <PresentationFormat>宽屏</PresentationFormat>
  <Paragraphs>110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roboto</vt:lpstr>
      <vt:lpstr>宋体</vt:lpstr>
      <vt:lpstr>Arial</vt:lpstr>
      <vt:lpstr>Calibri</vt:lpstr>
      <vt:lpstr>Calibri Light</vt:lpstr>
      <vt:lpstr>Georgia</vt:lpstr>
      <vt:lpstr>Office 主题</vt:lpstr>
      <vt:lpstr>Naïve Bayes</vt:lpstr>
      <vt:lpstr>Classification</vt:lpstr>
      <vt:lpstr>Example</vt:lpstr>
      <vt:lpstr>Naïve Bayes Classifier</vt:lpstr>
      <vt:lpstr>Assume this picture is 4K clear</vt:lpstr>
      <vt:lpstr>Gaussian distribution</vt:lpstr>
      <vt:lpstr>Laplace Correction</vt:lpstr>
      <vt:lpstr>Example</vt:lpstr>
      <vt:lpstr>PowerPoint 演示文稿</vt:lpstr>
      <vt:lpstr>PowerPoint 演示文稿</vt:lpstr>
      <vt:lpstr>Python code </vt:lpstr>
      <vt:lpstr>Application and problem</vt:lpstr>
      <vt:lpstr>Reference: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Huang Xingyue</dc:creator>
  <cp:lastModifiedBy>Michael Lin</cp:lastModifiedBy>
  <cp:revision>16</cp:revision>
  <dcterms:created xsi:type="dcterms:W3CDTF">2018-09-03T11:59:23Z</dcterms:created>
  <dcterms:modified xsi:type="dcterms:W3CDTF">2018-09-04T07:34:05Z</dcterms:modified>
</cp:coreProperties>
</file>