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4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4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9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84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2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4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0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6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36DBF2-ACC2-449D-A00D-017D5A6BA64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499DF5-9CA3-45AD-B3A6-F3DB78008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2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76933" cy="706964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完全基于发动机结构的发动机控制策略设计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97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核心</a:t>
            </a:r>
            <a:r>
              <a:rPr lang="zh-CN" altLang="en-US" sz="2400" b="1" dirty="0" smtClean="0"/>
              <a:t>出发点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按</a:t>
            </a:r>
            <a:r>
              <a:rPr lang="zh-CN" altLang="en-US" sz="2000" b="1" dirty="0" smtClean="0"/>
              <a:t>照发动机的构造</a:t>
            </a:r>
            <a:r>
              <a:rPr lang="zh-CN" altLang="en-US" sz="2000" b="1" dirty="0" smtClean="0"/>
              <a:t>来</a:t>
            </a:r>
            <a:r>
              <a:rPr lang="zh-CN" altLang="en-US" sz="2000" b="1" dirty="0"/>
              <a:t>建立</a:t>
            </a:r>
            <a:r>
              <a:rPr lang="zh-CN" altLang="en-US" sz="2000" b="1" dirty="0" smtClean="0"/>
              <a:t>各个系统，以兼容汽油和柴油发动机</a:t>
            </a:r>
            <a:endParaRPr lang="en-US" altLang="zh-CN" sz="2000" b="1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其它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 smtClean="0"/>
              <a:t>实现</a:t>
            </a:r>
            <a:r>
              <a:rPr lang="zh-CN" altLang="en-US" dirty="0"/>
              <a:t>更准确的瞬态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只要懂发动机的人就能理解控制策略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能更好地利用</a:t>
            </a:r>
            <a:r>
              <a:rPr lang="en-US" altLang="zh-CN" dirty="0" smtClean="0"/>
              <a:t>CAE</a:t>
            </a:r>
            <a:r>
              <a:rPr lang="zh-CN" altLang="en-US" dirty="0" smtClean="0"/>
              <a:t>技术来优化模型和控制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便于功能的扩展，很容易找到新功能应该介入的位置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48028" y="1680400"/>
            <a:ext cx="23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Colin Zhou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20180425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0871" cy="706964"/>
          </a:xfrm>
        </p:spPr>
        <p:txBody>
          <a:bodyPr/>
          <a:lstStyle/>
          <a:p>
            <a:r>
              <a:rPr lang="zh-CN" altLang="en-US" dirty="0"/>
              <a:t>完全基于发动机结构的发动机控制策略设计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发动机结构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曲柄连杆机构</a:t>
            </a:r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气机构</a:t>
            </a:r>
            <a:endParaRPr lang="en-US" altLang="zh-CN" dirty="0" smtClean="0"/>
          </a:p>
          <a:p>
            <a:r>
              <a:rPr lang="zh-CN" altLang="en-US" dirty="0" smtClean="0"/>
              <a:t>燃料供给系统</a:t>
            </a:r>
            <a:endParaRPr lang="en-US" altLang="zh-CN" dirty="0" smtClean="0"/>
          </a:p>
          <a:p>
            <a:r>
              <a:rPr lang="zh-CN" altLang="en-US" dirty="0" smtClean="0"/>
              <a:t>冷却系统</a:t>
            </a:r>
            <a:endParaRPr lang="en-US" altLang="zh-CN" dirty="0" smtClean="0"/>
          </a:p>
          <a:p>
            <a:r>
              <a:rPr lang="zh-CN" altLang="en-US" dirty="0" smtClean="0"/>
              <a:t>润滑系统</a:t>
            </a:r>
            <a:endParaRPr lang="en-US" altLang="zh-CN" dirty="0" smtClean="0"/>
          </a:p>
          <a:p>
            <a:r>
              <a:rPr lang="zh-CN" altLang="en-US" dirty="0" smtClean="0"/>
              <a:t>点火系统</a:t>
            </a:r>
            <a:endParaRPr lang="en-US" altLang="zh-CN" dirty="0" smtClean="0"/>
          </a:p>
          <a:p>
            <a:r>
              <a:rPr lang="zh-CN" altLang="en-US" dirty="0" smtClean="0"/>
              <a:t>起动系统</a:t>
            </a:r>
            <a:endParaRPr lang="en-US" altLang="zh-CN" dirty="0" smtClean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气系统</a:t>
            </a:r>
            <a:endParaRPr lang="en-US" altLang="zh-CN" dirty="0" smtClean="0"/>
          </a:p>
          <a:p>
            <a:r>
              <a:rPr lang="zh-CN" altLang="en-US" dirty="0" smtClean="0"/>
              <a:t>排气系统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35660" y="2603498"/>
            <a:ext cx="4825159" cy="576262"/>
          </a:xfrm>
        </p:spPr>
        <p:txBody>
          <a:bodyPr/>
          <a:lstStyle/>
          <a:p>
            <a:r>
              <a:rPr lang="en-US" altLang="zh-CN" dirty="0" smtClean="0"/>
              <a:t>Engine System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64002" y="3179761"/>
            <a:ext cx="2767863" cy="28400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Crank train Parts</a:t>
            </a:r>
          </a:p>
          <a:p>
            <a:r>
              <a:rPr lang="en-US" altLang="zh-CN" dirty="0" smtClean="0"/>
              <a:t>Timing System</a:t>
            </a:r>
          </a:p>
          <a:p>
            <a:r>
              <a:rPr lang="en-US" altLang="zh-CN" dirty="0" smtClean="0"/>
              <a:t>Fuel System</a:t>
            </a:r>
          </a:p>
          <a:p>
            <a:r>
              <a:rPr lang="en-US" altLang="zh-CN" dirty="0" smtClean="0"/>
              <a:t>Coolant System</a:t>
            </a:r>
          </a:p>
          <a:p>
            <a:r>
              <a:rPr lang="en-US" altLang="zh-CN" dirty="0" smtClean="0"/>
              <a:t>Oil System</a:t>
            </a:r>
          </a:p>
          <a:p>
            <a:r>
              <a:rPr lang="en-US" altLang="zh-CN" dirty="0" smtClean="0"/>
              <a:t>Ignition System</a:t>
            </a:r>
          </a:p>
          <a:p>
            <a:r>
              <a:rPr lang="en-US" altLang="zh-CN" dirty="0" smtClean="0"/>
              <a:t>Start System</a:t>
            </a:r>
          </a:p>
          <a:p>
            <a:r>
              <a:rPr lang="en-US" altLang="zh-CN" dirty="0" err="1" smtClean="0"/>
              <a:t>AirIn</a:t>
            </a:r>
            <a:r>
              <a:rPr lang="en-US" altLang="zh-CN" dirty="0" smtClean="0"/>
              <a:t> System</a:t>
            </a:r>
          </a:p>
          <a:p>
            <a:r>
              <a:rPr lang="en-US" altLang="zh-CN" dirty="0" err="1" smtClean="0"/>
              <a:t>Exh</a:t>
            </a:r>
            <a:r>
              <a:rPr lang="en-US" altLang="zh-CN" dirty="0" smtClean="0"/>
              <a:t> System</a:t>
            </a:r>
          </a:p>
          <a:p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7000183" y="3179760"/>
            <a:ext cx="3534735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 smtClean="0"/>
              <a:t>Chamber Model</a:t>
            </a:r>
          </a:p>
          <a:p>
            <a:r>
              <a:rPr lang="en-US" altLang="zh-CN" sz="1500" dirty="0" smtClean="0"/>
              <a:t>Electric Power Supply System</a:t>
            </a:r>
          </a:p>
          <a:p>
            <a:r>
              <a:rPr lang="en-US" altLang="zh-CN" sz="1500" dirty="0" smtClean="0"/>
              <a:t>Crank Case Ventilation System</a:t>
            </a:r>
          </a:p>
          <a:p>
            <a:r>
              <a:rPr lang="en-US" altLang="zh-CN" sz="1500" dirty="0" smtClean="0"/>
              <a:t>EGR System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48028" y="1680400"/>
            <a:ext cx="23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Colin Zhou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20180425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1023" cy="706964"/>
          </a:xfrm>
        </p:spPr>
        <p:txBody>
          <a:bodyPr/>
          <a:lstStyle/>
          <a:p>
            <a:r>
              <a:rPr lang="zh-CN" altLang="en-US" dirty="0"/>
              <a:t>完全基于发动机结构的发动机控制策略设计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2423198"/>
            <a:ext cx="3141878" cy="576262"/>
          </a:xfrm>
        </p:spPr>
        <p:txBody>
          <a:bodyPr/>
          <a:lstStyle/>
          <a:p>
            <a:pPr algn="ctr"/>
            <a:r>
              <a:rPr lang="en-US" altLang="zh-CN" dirty="0" smtClean="0"/>
              <a:t>Sensor Layer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18979" y="2425167"/>
            <a:ext cx="3147009" cy="576262"/>
          </a:xfrm>
        </p:spPr>
        <p:txBody>
          <a:bodyPr/>
          <a:lstStyle/>
          <a:p>
            <a:pPr algn="ctr"/>
            <a:r>
              <a:rPr lang="en-US" altLang="zh-CN" sz="2000" dirty="0" err="1" smtClean="0"/>
              <a:t>Model&amp;Control</a:t>
            </a:r>
            <a:r>
              <a:rPr lang="en-US" altLang="zh-CN" sz="2000" dirty="0" smtClean="0"/>
              <a:t> Layer</a:t>
            </a:r>
            <a:endParaRPr lang="zh-CN" altLang="en-US" sz="2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888135" y="2423198"/>
            <a:ext cx="3145730" cy="576262"/>
          </a:xfrm>
        </p:spPr>
        <p:txBody>
          <a:bodyPr/>
          <a:lstStyle/>
          <a:p>
            <a:pPr algn="ctr"/>
            <a:r>
              <a:rPr lang="en-US" altLang="zh-CN" dirty="0" smtClean="0"/>
              <a:t>Actuator Layer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48028" y="1680400"/>
            <a:ext cx="23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Colin Zhou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20180425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68406" y="5015586"/>
            <a:ext cx="9465457" cy="10350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68406" y="3037899"/>
            <a:ext cx="9465459" cy="1904675"/>
            <a:chOff x="1249249" y="4185635"/>
            <a:chExt cx="9568491" cy="1880314"/>
          </a:xfrm>
        </p:grpSpPr>
        <p:sp>
          <p:nvSpPr>
            <p:cNvPr id="13" name="圆角矩形 12"/>
            <p:cNvSpPr/>
            <p:nvPr/>
          </p:nvSpPr>
          <p:spPr>
            <a:xfrm>
              <a:off x="1249251" y="4185635"/>
              <a:ext cx="9568489" cy="188031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49250" y="4235668"/>
              <a:ext cx="9568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                             </a:t>
              </a:r>
              <a:r>
                <a:rPr lang="en-US" altLang="zh-CN" sz="1200" dirty="0" smtClean="0"/>
                <a:t>Crank Train Parts</a:t>
              </a:r>
              <a:endParaRPr lang="zh-CN" altLang="en-US" sz="1200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249249" y="4530607"/>
              <a:ext cx="9568489" cy="1300313"/>
              <a:chOff x="1249247" y="4530607"/>
              <a:chExt cx="9568491" cy="130031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249249" y="4530607"/>
                <a:ext cx="9568489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                                        </a:t>
                </a:r>
                <a:r>
                  <a:rPr lang="en-US" altLang="zh-CN" sz="1200" dirty="0" smtClean="0"/>
                  <a:t>Timing System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249247" y="4899939"/>
                <a:ext cx="9568489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                                                 </a:t>
                </a:r>
                <a:r>
                  <a:rPr lang="en-US" altLang="zh-CN" sz="1200" dirty="0" smtClean="0"/>
                  <a:t>Fuel System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49248" y="5269271"/>
                <a:ext cx="9568489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                                                                                   Coolant System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49247" y="5553921"/>
                <a:ext cx="9568489" cy="27699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…………</a:t>
                </a:r>
                <a:endParaRPr lang="en-US" altLang="zh-CN" sz="1000" dirty="0" smtClean="0"/>
              </a:p>
            </p:txBody>
          </p:sp>
        </p:grpSp>
      </p:grpSp>
      <p:sp>
        <p:nvSpPr>
          <p:cNvPr id="22" name="五边形 21"/>
          <p:cNvSpPr/>
          <p:nvPr/>
        </p:nvSpPr>
        <p:spPr>
          <a:xfrm>
            <a:off x="592428" y="3761457"/>
            <a:ext cx="975978" cy="374117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Engine</a:t>
            </a:r>
            <a:endParaRPr lang="zh-CN" altLang="en-US" sz="1400" dirty="0"/>
          </a:p>
        </p:txBody>
      </p:sp>
      <p:sp>
        <p:nvSpPr>
          <p:cNvPr id="23" name="五边形 22"/>
          <p:cNvSpPr/>
          <p:nvPr/>
        </p:nvSpPr>
        <p:spPr>
          <a:xfrm>
            <a:off x="592428" y="5356463"/>
            <a:ext cx="975978" cy="374117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Vehicle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568406" y="5112250"/>
            <a:ext cx="9465455" cy="28058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                                                  Power Train System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568406" y="5401924"/>
            <a:ext cx="9465455" cy="28058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                                                                            Driver System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568406" y="5682298"/>
            <a:ext cx="9465455" cy="28058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…………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4975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0871" cy="706964"/>
          </a:xfrm>
        </p:spPr>
        <p:txBody>
          <a:bodyPr/>
          <a:lstStyle/>
          <a:p>
            <a:r>
              <a:rPr lang="zh-CN" altLang="en-US" dirty="0"/>
              <a:t>完全基于发动机结构的发动机控制策略设计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48028" y="1680400"/>
            <a:ext cx="23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Colin Zhou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20180425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4954" y="3554569"/>
            <a:ext cx="569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chemeClr val="accent1"/>
                </a:solidFill>
              </a:rPr>
              <a:t>系统</a:t>
            </a:r>
            <a:r>
              <a:rPr lang="en-US" altLang="zh-CN" sz="2400" dirty="0" smtClean="0">
                <a:solidFill>
                  <a:schemeClr val="accent1"/>
                </a:solidFill>
              </a:rPr>
              <a:t>(system)</a:t>
            </a:r>
            <a:r>
              <a:rPr lang="zh-CN" altLang="en-US" sz="2400" dirty="0" smtClean="0">
                <a:solidFill>
                  <a:schemeClr val="accent1"/>
                </a:solidFill>
              </a:rPr>
              <a:t>由部件</a:t>
            </a:r>
            <a:r>
              <a:rPr lang="en-US" altLang="zh-CN" sz="2400" dirty="0" smtClean="0">
                <a:solidFill>
                  <a:schemeClr val="accent1"/>
                </a:solidFill>
              </a:rPr>
              <a:t>(component)</a:t>
            </a:r>
            <a:r>
              <a:rPr lang="zh-CN" altLang="en-US" sz="2400" dirty="0" smtClean="0">
                <a:solidFill>
                  <a:schemeClr val="accent1"/>
                </a:solidFill>
              </a:rPr>
              <a:t>组成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54953" y="2936383"/>
            <a:ext cx="299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Model Layer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154953" y="4896233"/>
            <a:ext cx="557937" cy="16742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867437" y="4687909"/>
            <a:ext cx="1687132" cy="584075"/>
            <a:chOff x="1867437" y="4687909"/>
            <a:chExt cx="1687132" cy="584075"/>
          </a:xfrm>
        </p:grpSpPr>
        <p:sp>
          <p:nvSpPr>
            <p:cNvPr id="21" name="矩形 20"/>
            <p:cNvSpPr/>
            <p:nvPr/>
          </p:nvSpPr>
          <p:spPr>
            <a:xfrm>
              <a:off x="1867437" y="4829577"/>
              <a:ext cx="309093" cy="2833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176530" y="4687909"/>
              <a:ext cx="1378039" cy="584075"/>
              <a:chOff x="2176530" y="4687909"/>
              <a:chExt cx="1378039" cy="58407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176530" y="4687909"/>
                <a:ext cx="1068946" cy="5840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Filter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45476" y="4829577"/>
                <a:ext cx="309093" cy="28333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554569" y="4687909"/>
            <a:ext cx="1687132" cy="584075"/>
            <a:chOff x="1867437" y="4687909"/>
            <a:chExt cx="1687132" cy="584075"/>
          </a:xfrm>
        </p:grpSpPr>
        <p:sp>
          <p:nvSpPr>
            <p:cNvPr id="26" name="矩形 25"/>
            <p:cNvSpPr/>
            <p:nvPr/>
          </p:nvSpPr>
          <p:spPr>
            <a:xfrm>
              <a:off x="1867437" y="4829577"/>
              <a:ext cx="309093" cy="2833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176530" y="4687909"/>
              <a:ext cx="1378039" cy="584075"/>
              <a:chOff x="2176530" y="4687909"/>
              <a:chExt cx="1378039" cy="584075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176530" y="4687909"/>
                <a:ext cx="1068946" cy="5840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45476" y="4829577"/>
                <a:ext cx="309093" cy="28333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5241701" y="4687909"/>
            <a:ext cx="1687132" cy="584075"/>
            <a:chOff x="1867437" y="4687909"/>
            <a:chExt cx="1687132" cy="584075"/>
          </a:xfrm>
        </p:grpSpPr>
        <p:sp>
          <p:nvSpPr>
            <p:cNvPr id="31" name="矩形 30"/>
            <p:cNvSpPr/>
            <p:nvPr/>
          </p:nvSpPr>
          <p:spPr>
            <a:xfrm>
              <a:off x="1867437" y="4829577"/>
              <a:ext cx="309093" cy="2833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76530" y="4687909"/>
              <a:ext cx="1378039" cy="584075"/>
              <a:chOff x="2176530" y="4687909"/>
              <a:chExt cx="1378039" cy="584075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2176530" y="4687909"/>
                <a:ext cx="1068946" cy="5840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IC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45476" y="4829577"/>
                <a:ext cx="309093" cy="28333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928833" y="4687909"/>
            <a:ext cx="1687132" cy="584075"/>
            <a:chOff x="1867437" y="4687909"/>
            <a:chExt cx="1687132" cy="584075"/>
          </a:xfrm>
        </p:grpSpPr>
        <p:sp>
          <p:nvSpPr>
            <p:cNvPr id="36" name="矩形 35"/>
            <p:cNvSpPr/>
            <p:nvPr/>
          </p:nvSpPr>
          <p:spPr>
            <a:xfrm>
              <a:off x="1867437" y="4829577"/>
              <a:ext cx="309093" cy="2833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176530" y="4687909"/>
              <a:ext cx="1378039" cy="584075"/>
              <a:chOff x="2176530" y="4687909"/>
              <a:chExt cx="1378039" cy="5840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2176530" y="4687909"/>
                <a:ext cx="1068946" cy="5840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Throt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45476" y="4829577"/>
                <a:ext cx="309093" cy="28333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3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0871" cy="706964"/>
          </a:xfrm>
        </p:spPr>
        <p:txBody>
          <a:bodyPr/>
          <a:lstStyle/>
          <a:p>
            <a:r>
              <a:rPr lang="zh-CN" altLang="en-US" dirty="0"/>
              <a:t>完全基于发动机结构的发动机控制策略设计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48028" y="1680400"/>
            <a:ext cx="23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Colin Zhou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20180425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431" y="2717442"/>
            <a:ext cx="270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400" dirty="0">
                <a:solidFill>
                  <a:schemeClr val="accent1"/>
                </a:solidFill>
              </a:rPr>
              <a:t>命名规则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16317" y="3515932"/>
            <a:ext cx="4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AirIn_pAir_uFilter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5853596" y="3515932"/>
            <a:ext cx="4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AirIn_TAir_dIC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17431" y="5535898"/>
            <a:ext cx="4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AirIn_dmAir_dThrot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853596" y="5535898"/>
            <a:ext cx="41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AirIn_rEGR_uPort</a:t>
            </a: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1154954" y="3885264"/>
            <a:ext cx="51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7431" y="4215917"/>
            <a:ext cx="208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System Name</a:t>
            </a:r>
            <a:endParaRPr lang="zh-CN" altLang="en-US" sz="16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1588356" y="4731235"/>
            <a:ext cx="6859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 smtClean="0"/>
              <a:t>Parameter,P</a:t>
            </a:r>
            <a:r>
              <a:rPr lang="en-US" altLang="zh-CN" sz="1600" i="1" dirty="0" smtClean="0"/>
              <a:t>-Pressure, T-Temperature, </a:t>
            </a:r>
            <a:r>
              <a:rPr lang="en-US" altLang="zh-CN" sz="1600" i="1" dirty="0" err="1" smtClean="0"/>
              <a:t>dm</a:t>
            </a:r>
            <a:r>
              <a:rPr lang="en-US" altLang="zh-CN" sz="1600" i="1" dirty="0" smtClean="0"/>
              <a:t>-mass flow, r-rate</a:t>
            </a:r>
            <a:endParaRPr lang="zh-CN" altLang="en-US" sz="1600" i="1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983346" y="3913571"/>
            <a:ext cx="257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240924" y="3913571"/>
            <a:ext cx="1068725" cy="4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99441" y="4333926"/>
            <a:ext cx="4383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work medium, like air, coolant, fuel</a:t>
            </a:r>
            <a:endParaRPr lang="zh-CN" altLang="en-US" sz="1600" i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089929" y="3853869"/>
            <a:ext cx="701789" cy="120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47397" y="5077276"/>
            <a:ext cx="356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d-down stream, u-up stream</a:t>
            </a:r>
            <a:endParaRPr lang="zh-CN" altLang="en-US" sz="1600" i="1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212170" y="3853869"/>
            <a:ext cx="270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47397" y="3853869"/>
            <a:ext cx="444321" cy="44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702751" y="4296379"/>
            <a:ext cx="252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/>
              <a:t>Component Name</a:t>
            </a:r>
            <a:endParaRPr lang="zh-CN" altLang="en-US" sz="1600" i="1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403797" y="3913571"/>
            <a:ext cx="12879" cy="30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880315" y="3885264"/>
            <a:ext cx="0" cy="84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260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Century Gothic</vt:lpstr>
      <vt:lpstr>Wingdings</vt:lpstr>
      <vt:lpstr>Wingdings 3</vt:lpstr>
      <vt:lpstr>离子会议室</vt:lpstr>
      <vt:lpstr>完全基于发动机结构的发动机控制策略设计</vt:lpstr>
      <vt:lpstr>完全基于发动机结构的发动机控制策略设计</vt:lpstr>
      <vt:lpstr>完全基于发动机结构的发动机控制策略设计</vt:lpstr>
      <vt:lpstr>完全基于发动机结构的发动机控制策略设计</vt:lpstr>
      <vt:lpstr>完全基于发动机结构的发动机控制策略设计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Tinglin</dc:creator>
  <cp:lastModifiedBy>Colin</cp:lastModifiedBy>
  <cp:revision>58</cp:revision>
  <dcterms:created xsi:type="dcterms:W3CDTF">2017-10-10T10:10:29Z</dcterms:created>
  <dcterms:modified xsi:type="dcterms:W3CDTF">2018-04-25T10:36:19Z</dcterms:modified>
</cp:coreProperties>
</file>