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996" r:id="rId2"/>
    <p:sldId id="944" r:id="rId3"/>
    <p:sldId id="1321" r:id="rId4"/>
    <p:sldId id="1322" r:id="rId5"/>
    <p:sldId id="1323" r:id="rId6"/>
    <p:sldId id="733" r:id="rId7"/>
  </p:sldIdLst>
  <p:sldSz cx="12192000" cy="6858000"/>
  <p:notesSz cx="6807200" cy="99393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orient="horz" pos="2750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66"/>
    <a:srgbClr val="BFBFBF"/>
    <a:srgbClr val="FF0920"/>
    <a:srgbClr val="FF9933"/>
    <a:srgbClr val="FF9900"/>
    <a:srgbClr val="000000"/>
    <a:srgbClr val="31EF3A"/>
    <a:srgbClr val="FFC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98408" autoAdjust="0"/>
  </p:normalViewPr>
  <p:slideViewPr>
    <p:cSldViewPr>
      <p:cViewPr varScale="1">
        <p:scale>
          <a:sx n="110" d="100"/>
          <a:sy n="110" d="100"/>
        </p:scale>
        <p:origin x="954" y="90"/>
      </p:cViewPr>
      <p:guideLst>
        <p:guide orient="horz" pos="4020"/>
        <p:guide orient="horz" pos="2750"/>
        <p:guide pos="7469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42" y="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492"/>
          </a:xfrm>
          <a:prstGeom prst="rect">
            <a:avLst/>
          </a:prstGeom>
        </p:spPr>
        <p:txBody>
          <a:bodyPr vert="horz" wrap="square" lIns="91101" tIns="45550" rIns="91101" bIns="4555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40" y="0"/>
            <a:ext cx="2949786" cy="496492"/>
          </a:xfrm>
          <a:prstGeom prst="rect">
            <a:avLst/>
          </a:prstGeom>
        </p:spPr>
        <p:txBody>
          <a:bodyPr vert="horz" wrap="square" lIns="91101" tIns="45550" rIns="91101" bIns="4555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5729669-00B8-49FF-8720-89147AADF12D}" type="datetimeFigureOut">
              <a:rPr lang="zh-CN" altLang="en-US"/>
              <a:pPr>
                <a:defRPr/>
              </a:pPr>
              <a:t>2020/8/26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41261"/>
            <a:ext cx="2949786" cy="496492"/>
          </a:xfrm>
          <a:prstGeom prst="rect">
            <a:avLst/>
          </a:prstGeom>
        </p:spPr>
        <p:txBody>
          <a:bodyPr vert="horz" wrap="square" lIns="91101" tIns="45550" rIns="91101" bIns="4555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40" y="9441261"/>
            <a:ext cx="2949786" cy="496492"/>
          </a:xfrm>
          <a:prstGeom prst="rect">
            <a:avLst/>
          </a:prstGeom>
        </p:spPr>
        <p:txBody>
          <a:bodyPr vert="horz" wrap="square" lIns="91101" tIns="45550" rIns="91101" bIns="4555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F27E998-459A-44CA-8802-A922F442C5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87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9786" cy="4964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01" tIns="45550" rIns="91101" bIns="4555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40" y="0"/>
            <a:ext cx="2949786" cy="4964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01" tIns="45550" rIns="91101" bIns="4555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1" y="4720630"/>
            <a:ext cx="5445760" cy="44731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01" tIns="45550" rIns="91101" bIns="455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261"/>
            <a:ext cx="2949786" cy="4964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01" tIns="45550" rIns="91101" bIns="4555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40" y="9441261"/>
            <a:ext cx="2949786" cy="4964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01" tIns="45550" rIns="91101" bIns="4555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B30C239-2AF7-4BF4-BBCC-1A2D336B18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371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21"/>
          <p:cNvSpPr>
            <a:spLocks noChangeArrowheads="1"/>
          </p:cNvSpPr>
          <p:nvPr/>
        </p:nvSpPr>
        <p:spPr bwMode="auto">
          <a:xfrm>
            <a:off x="8354485" y="6286509"/>
            <a:ext cx="3869267" cy="2383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750" b="1">
                <a:solidFill>
                  <a:schemeClr val="accent2"/>
                </a:solidFill>
                <a:latin typeface="宋体" panose="02010600030101010101" pitchFamily="2" charset="-122"/>
              </a:rPr>
              <a:t>             </a:t>
            </a:r>
            <a:endParaRPr lang="en-US" altLang="zh-CN" sz="75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 userDrawn="1"/>
        </p:nvSpPr>
        <p:spPr>
          <a:xfrm>
            <a:off x="0" y="1304365"/>
            <a:ext cx="8400256" cy="42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94161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-14815" y="5542633"/>
            <a:ext cx="12192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3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7" y="214317"/>
            <a:ext cx="6636199" cy="5048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08720"/>
            <a:ext cx="11232819" cy="5472608"/>
          </a:xfrm>
        </p:spPr>
        <p:txBody>
          <a:bodyPr/>
          <a:lstStyle>
            <a:lvl1pPr>
              <a:defRPr sz="15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199" indent="-214308">
              <a:buFont typeface="Wingdings" pitchFamily="2" charset="2"/>
              <a:buChar char="n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28" indent="-171446">
              <a:buFont typeface="微软雅黑" pitchFamily="34" charset="-122"/>
              <a:buChar char="−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2846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7" y="214317"/>
            <a:ext cx="6636199" cy="5048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35168"/>
            <a:ext cx="5280587" cy="5302144"/>
          </a:xfrm>
        </p:spPr>
        <p:txBody>
          <a:bodyPr/>
          <a:lstStyle>
            <a:lvl1pPr>
              <a:defRPr sz="15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199" indent="-214308">
              <a:buFont typeface="Wingdings" pitchFamily="2" charset="2"/>
              <a:buChar char="n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28" indent="-171446">
              <a:buFont typeface="微软雅黑" pitchFamily="34" charset="-122"/>
              <a:buChar char="−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/>
          </p:nvPr>
        </p:nvSpPr>
        <p:spPr>
          <a:xfrm>
            <a:off x="6312025" y="935168"/>
            <a:ext cx="5280587" cy="5302144"/>
          </a:xfrm>
        </p:spPr>
        <p:txBody>
          <a:bodyPr/>
          <a:lstStyle>
            <a:lvl1pPr>
              <a:defRPr sz="15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199" indent="-214308">
              <a:buFont typeface="Wingdings" pitchFamily="2" charset="2"/>
              <a:buChar char="n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57228" indent="-171446">
              <a:buFont typeface="微软雅黑" pitchFamily="34" charset="-122"/>
              <a:buChar char="−"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7284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559" y="1052742"/>
            <a:ext cx="7886700" cy="5048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81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"/>
          <p:cNvGraphicFramePr>
            <a:graphicFrameLocks/>
          </p:cNvGraphicFramePr>
          <p:nvPr/>
        </p:nvGraphicFramePr>
        <p:xfrm>
          <a:off x="1" y="0"/>
          <a:ext cx="211667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2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211667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/>
          </p:cNvGraphicFramePr>
          <p:nvPr/>
        </p:nvGraphicFramePr>
        <p:xfrm>
          <a:off x="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27" name="think-cell Slide" r:id="rId6" imgW="38100" imgH="38100" progId="">
                  <p:embed/>
                </p:oleObj>
              </mc:Choice>
              <mc:Fallback>
                <p:oleObj name="think-cell Slide" r:id="rId6" imgW="38100" imgH="381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3"/>
          <p:cNvSpPr/>
          <p:nvPr>
            <p:custDataLst>
              <p:tags r:id="rId2"/>
            </p:custDataLst>
          </p:nvPr>
        </p:nvSpPr>
        <p:spPr>
          <a:xfrm>
            <a:off x="7825317" y="1484316"/>
            <a:ext cx="4366683" cy="3889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54000" rIns="54000" bIns="54000" anchor="ctr"/>
          <a:lstStyle/>
          <a:p>
            <a:pPr>
              <a:defRPr/>
            </a:pPr>
            <a:endParaRPr lang="de-DE" altLang="zh-CN" sz="105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09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55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CA997-D810-44CE-8C85-61D717DD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44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7400" y="955444"/>
            <a:ext cx="10685197" cy="54288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3" name="直接连接符 12"/>
          <p:cNvCxnSpPr>
            <a:cxnSpLocks/>
          </p:cNvCxnSpPr>
          <p:nvPr userDrawn="1"/>
        </p:nvCxnSpPr>
        <p:spPr>
          <a:xfrm>
            <a:off x="290248" y="555625"/>
            <a:ext cx="10581213" cy="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 userDrawn="1"/>
        </p:nvSpPr>
        <p:spPr>
          <a:xfrm>
            <a:off x="10200456" y="6646088"/>
            <a:ext cx="2000979" cy="239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ts val="580"/>
              </a:lnSpc>
            </a:pPr>
            <a:r>
              <a:rPr lang="zh-CN" altLang="en-US" sz="400" b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苏州国方汽车电子有限公司 </a:t>
            </a:r>
            <a:r>
              <a:rPr lang="en-US" altLang="zh-CN" sz="400" b="0" cap="all" baseline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National Square Automotive Electronics Co. Ltd.</a:t>
            </a:r>
          </a:p>
          <a:p>
            <a:pPr algn="dist">
              <a:lnSpc>
                <a:spcPts val="580"/>
              </a:lnSpc>
            </a:pPr>
            <a:r>
              <a:rPr lang="zh-CN" altLang="en-US" sz="400" b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苏州市相城经济开发区漕湖街道永昌泾大道</a:t>
            </a:r>
            <a:r>
              <a:rPr lang="en-US" altLang="zh-CN" sz="400" b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1</a:t>
            </a:r>
            <a:r>
              <a:rPr lang="zh-CN" altLang="en-US" sz="400" b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号漕湖大厦</a:t>
            </a:r>
            <a:r>
              <a:rPr lang="en-US" altLang="zh-CN" sz="400" b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1708</a:t>
            </a:r>
            <a:r>
              <a:rPr lang="zh-CN" altLang="en-US" sz="400" b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室 </a:t>
            </a:r>
            <a:r>
              <a:rPr lang="zh-CN" altLang="zh-CN" sz="400" b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邮编</a:t>
            </a:r>
            <a:r>
              <a:rPr lang="en-US" altLang="zh-CN" sz="400" b="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微软雅黑 Light" panose="020B0502040204020203" pitchFamily="34" charset="-122"/>
              </a:rPr>
              <a:t>214174 </a:t>
            </a: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695400" y="6654552"/>
            <a:ext cx="1152128" cy="23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ts val="580"/>
              </a:lnSpc>
            </a:pPr>
            <a:r>
              <a:rPr lang="zh-CN" altLang="en-US" sz="400" b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机密资料，未经允许不得复制或外传</a:t>
            </a:r>
            <a:endParaRPr lang="en-US" altLang="zh-CN" sz="400" b="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dist">
              <a:lnSpc>
                <a:spcPts val="580"/>
              </a:lnSpc>
            </a:pPr>
            <a:r>
              <a:rPr lang="en-US" altLang="zh-CN" sz="400" b="0" cap="none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微软雅黑 Light" panose="020B0502040204020203" pitchFamily="34" charset="-122"/>
              </a:rPr>
              <a:t>Confidential Information.</a:t>
            </a:r>
            <a:r>
              <a:rPr lang="en-US" altLang="zh-CN" sz="400" b="0" cap="none" baseline="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微软雅黑 Light" panose="020B0502040204020203" pitchFamily="34" charset="-122"/>
              </a:rPr>
              <a:t> No Passing to Third Party</a:t>
            </a:r>
            <a:endParaRPr lang="zh-CN" altLang="en-US" sz="400" b="0" cap="none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-54252" y="6654552"/>
            <a:ext cx="749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fld id="{BA8F32CE-5149-4F1A-A83B-9A89CC9EB313}" type="slidenum">
              <a:rPr lang="zh-CN" altLang="en-US" sz="90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900" baseline="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页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6669360"/>
            <a:ext cx="12192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1" descr="国方修改稿">
            <a:extLst>
              <a:ext uri="{FF2B5EF4-FFF2-40B4-BE49-F238E27FC236}">
                <a16:creationId xmlns:a16="http://schemas.microsoft.com/office/drawing/2014/main" id="{7BF5C9A8-744B-46A9-B440-9AD3052BAA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9" t="35157" r="19167" b="35158"/>
          <a:stretch/>
        </p:blipFill>
        <p:spPr bwMode="auto">
          <a:xfrm>
            <a:off x="10527419" y="188640"/>
            <a:ext cx="1385984" cy="39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" descr="国方修改稿">
            <a:extLst>
              <a:ext uri="{FF2B5EF4-FFF2-40B4-BE49-F238E27FC236}">
                <a16:creationId xmlns:a16="http://schemas.microsoft.com/office/drawing/2014/main" id="{0F11EB84-A931-42D3-956F-28229AD38DF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9" t="35157" r="62960" b="37643"/>
          <a:stretch/>
        </p:blipFill>
        <p:spPr bwMode="auto">
          <a:xfrm>
            <a:off x="6019080" y="6669939"/>
            <a:ext cx="221835" cy="21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4" r:id="rId2"/>
    <p:sldLayoutId id="2147484249" r:id="rId3"/>
    <p:sldLayoutId id="2147484247" r:id="rId4"/>
    <p:sldLayoutId id="2147484248" r:id="rId5"/>
    <p:sldLayoutId id="2147484250" r:id="rId6"/>
    <p:sldLayoutId id="2147484251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微软雅黑" pitchFamily="34" charset="-122"/>
          <a:ea typeface="微软雅黑" pitchFamily="34" charset="-122"/>
          <a:cs typeface="微软雅黑" charset="0"/>
        </a:defRPr>
      </a:lvl5pPr>
      <a:lvl6pPr marL="342892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黑体" pitchFamily="2" charset="-122"/>
        </a:defRPr>
      </a:lvl6pPr>
      <a:lvl7pPr marL="685783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黑体" pitchFamily="2" charset="-122"/>
        </a:defRPr>
      </a:lvl7pPr>
      <a:lvl8pPr marL="1028675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黑体" pitchFamily="2" charset="-122"/>
        </a:defRPr>
      </a:lvl8pPr>
      <a:lvl9pPr marL="1371566" algn="ctr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257168" indent="-25716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n"/>
        <a:defRPr sz="21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1pPr>
      <a:lvl2pPr marL="557199" indent="-21430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2pPr>
      <a:lvl3pPr marL="857228" indent="-171446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3pPr>
      <a:lvl4pPr marL="1200120" indent="-171446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anose="020B0503020204020204" pitchFamily="34" charset="-122"/>
        </a:defRPr>
      </a:lvl5pPr>
      <a:lvl6pPr marL="1885903" indent="-17144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宋体" pitchFamily="2" charset="-122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宋体" pitchFamily="2" charset="-122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宋体" pitchFamily="2" charset="-122"/>
        </a:defRPr>
      </a:lvl8pPr>
      <a:lvl9pPr marL="2914577" indent="-171446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69"/>
          <p:cNvGraphicFramePr>
            <a:graphicFrameLocks/>
          </p:cNvGraphicFramePr>
          <p:nvPr/>
        </p:nvGraphicFramePr>
        <p:xfrm>
          <a:off x="2667004" y="857254"/>
          <a:ext cx="119063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3" name="think-cell Slide" r:id="rId3" imgW="38100" imgH="38100" progId="">
                  <p:embed/>
                </p:oleObj>
              </mc:Choice>
              <mc:Fallback>
                <p:oleObj name="think-cell Slide" r:id="rId3" imgW="38100" imgH="38100" progId="">
                  <p:embed/>
                  <p:pic>
                    <p:nvPicPr>
                      <p:cNvPr id="7170" name="Object 16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4" y="857254"/>
                        <a:ext cx="119063" cy="11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E8242662-1CDD-4082-A7C5-31C3C8BB8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92554"/>
              </p:ext>
            </p:extLst>
          </p:nvPr>
        </p:nvGraphicFramePr>
        <p:xfrm>
          <a:off x="47328" y="5619368"/>
          <a:ext cx="2952328" cy="112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1708497647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561633830"/>
                    </a:ext>
                  </a:extLst>
                </a:gridCol>
              </a:tblGrid>
              <a:tr h="222111">
                <a:tc>
                  <a:txBody>
                    <a:bodyPr/>
                    <a:lstStyle/>
                    <a:p>
                      <a:pPr algn="l"/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汇报对象：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XXX</a:t>
                      </a:r>
                      <a:endParaRPr lang="zh-CN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90650789"/>
                  </a:ext>
                </a:extLst>
              </a:tr>
              <a:tr h="112200">
                <a:tc>
                  <a:txBody>
                    <a:bodyPr/>
                    <a:lstStyle/>
                    <a:p>
                      <a:pPr algn="l"/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日期：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de-DE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2019</a:t>
                      </a:r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年</a:t>
                      </a:r>
                      <a:r>
                        <a:rPr lang="de-DE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12</a:t>
                      </a:r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月</a:t>
                      </a:r>
                      <a:r>
                        <a:rPr lang="de-DE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13</a:t>
                      </a:r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日（周</a:t>
                      </a:r>
                      <a:r>
                        <a:rPr lang="zh-CN" alt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五</a:t>
                      </a:r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） 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78606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地点：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XXX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301935588"/>
                  </a:ext>
                </a:extLst>
              </a:tr>
              <a:tr h="222111">
                <a:tc>
                  <a:txBody>
                    <a:bodyPr/>
                    <a:lstStyle/>
                    <a:p>
                      <a:pPr algn="l"/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编制：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XXX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136996925"/>
                  </a:ext>
                </a:extLst>
              </a:tr>
              <a:tr h="222111">
                <a:tc>
                  <a:txBody>
                    <a:bodyPr/>
                    <a:lstStyle/>
                    <a:p>
                      <a:pPr algn="l"/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审核：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XXX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73703162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22630766-F1F2-4993-8601-986F05BE7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06463"/>
              </p:ext>
            </p:extLst>
          </p:nvPr>
        </p:nvGraphicFramePr>
        <p:xfrm>
          <a:off x="7032104" y="5619368"/>
          <a:ext cx="1440160" cy="2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54976417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102703004"/>
                    </a:ext>
                  </a:extLst>
                </a:gridCol>
              </a:tblGrid>
              <a:tr h="222111">
                <a:tc>
                  <a:txBody>
                    <a:bodyPr/>
                    <a:lstStyle/>
                    <a:p>
                      <a:pPr algn="l"/>
                      <a:r>
                        <a:rPr lang="zh-CN" altLang="de-DE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文件版本：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de-DE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Version 2</a:t>
                      </a:r>
                      <a:r>
                        <a:rPr lang="en-US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.0</a:t>
                      </a:r>
                      <a:endParaRPr lang="de-DE" sz="10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48957834"/>
                  </a:ext>
                </a:extLst>
              </a:tr>
            </a:tbl>
          </a:graphicData>
        </a:graphic>
      </p:graphicFrame>
      <p:sp>
        <p:nvSpPr>
          <p:cNvPr id="10" name="文本框 5">
            <a:extLst>
              <a:ext uri="{FF2B5EF4-FFF2-40B4-BE49-F238E27FC236}">
                <a16:creationId xmlns:a16="http://schemas.microsoft.com/office/drawing/2014/main" id="{725E7CED-8D8E-4C38-A946-302834AE4D3E}"/>
              </a:ext>
            </a:extLst>
          </p:cNvPr>
          <p:cNvSpPr txBox="1"/>
          <p:nvPr/>
        </p:nvSpPr>
        <p:spPr>
          <a:xfrm>
            <a:off x="-2" y="2913038"/>
            <a:ext cx="8400253" cy="8433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Simulink</a:t>
            </a:r>
            <a:r>
              <a:rPr lang="zh-CN" altLang="en-US" sz="3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库模块使用技巧</a:t>
            </a:r>
            <a:endParaRPr lang="en-US" altLang="zh-CN" sz="3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>
              <a:lnSpc>
                <a:spcPts val="1800"/>
              </a:lnSpc>
            </a:pPr>
            <a:endParaRPr lang="en-US" altLang="zh-CN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B1C13BD-66E7-4E88-8411-B03DCB9E6A99}"/>
              </a:ext>
            </a:extLst>
          </p:cNvPr>
          <p:cNvGrpSpPr/>
          <p:nvPr/>
        </p:nvGrpSpPr>
        <p:grpSpPr>
          <a:xfrm>
            <a:off x="7549544" y="1988840"/>
            <a:ext cx="4642456" cy="3468677"/>
            <a:chOff x="7549544" y="1988840"/>
            <a:chExt cx="4642456" cy="3468677"/>
          </a:xfrm>
        </p:grpSpPr>
        <p:pic>
          <p:nvPicPr>
            <p:cNvPr id="20" name="Grafik 19" descr="Ein Bild, das Tisch, drinnen, Kuchen, sitzend enthält.&#10;&#10;Automatisch generierte Beschreibung">
              <a:extLst>
                <a:ext uri="{FF2B5EF4-FFF2-40B4-BE49-F238E27FC236}">
                  <a16:creationId xmlns:a16="http://schemas.microsoft.com/office/drawing/2014/main" id="{830600B4-F5D3-41D1-AEAB-D3333F78F4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5" r="5024"/>
            <a:stretch/>
          </p:blipFill>
          <p:spPr>
            <a:xfrm flipH="1">
              <a:off x="7549544" y="1988840"/>
              <a:ext cx="4642456" cy="3468677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32FE090-78E1-4968-BCEE-FCD15E434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21" t="33155" r="18765" b="37315"/>
            <a:stretch/>
          </p:blipFill>
          <p:spPr>
            <a:xfrm rot="20523524">
              <a:off x="11356649" y="3565159"/>
              <a:ext cx="643223" cy="127921"/>
            </a:xfrm>
            <a:prstGeom prst="rect">
              <a:avLst/>
            </a:prstGeom>
            <a:effectLst/>
            <a:scene3d>
              <a:camera prst="isometricBottomDown"/>
              <a:lightRig rig="threePt" dir="t"/>
            </a:scene3d>
          </p:spPr>
        </p:pic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F839F91-8706-4693-A087-E3DEA9C8B604}"/>
              </a:ext>
            </a:extLst>
          </p:cNvPr>
          <p:cNvCxnSpPr/>
          <p:nvPr/>
        </p:nvCxnSpPr>
        <p:spPr>
          <a:xfrm>
            <a:off x="0" y="3582054"/>
            <a:ext cx="8400255" cy="0"/>
          </a:xfrm>
          <a:prstGeom prst="line">
            <a:avLst/>
          </a:prstGeom>
          <a:ln w="95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C54F221-1C1D-4D3B-8B1B-42E762E2C3DB}"/>
              </a:ext>
            </a:extLst>
          </p:cNvPr>
          <p:cNvCxnSpPr>
            <a:cxnSpLocks/>
          </p:cNvCxnSpPr>
          <p:nvPr/>
        </p:nvCxnSpPr>
        <p:spPr>
          <a:xfrm>
            <a:off x="8400251" y="3582054"/>
            <a:ext cx="3384381" cy="927066"/>
          </a:xfrm>
          <a:prstGeom prst="line">
            <a:avLst/>
          </a:prstGeom>
          <a:ln w="3175">
            <a:solidFill>
              <a:srgbClr val="00B0F0">
                <a:alpha val="5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80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AutoNum type="arabicPeriod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XXXXXX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BE3983F-CEAC-4809-A77D-6D68082DA96D}"/>
              </a:ext>
            </a:extLst>
          </p:cNvPr>
          <p:cNvSpPr txBox="1">
            <a:spLocks noChangeArrowheads="1"/>
          </p:cNvSpPr>
          <p:nvPr/>
        </p:nvSpPr>
        <p:spPr>
          <a:xfrm>
            <a:off x="258377" y="624425"/>
            <a:ext cx="11577279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285750" indent="-285750" eaLnBrk="0" hangingPunct="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de-DE" altLang="zh-CN" sz="1600" b="1" dirty="0">
                <a:solidFill>
                  <a:schemeClr val="tx1"/>
                </a:solidFill>
                <a:cs typeface="+mn-cs"/>
              </a:rPr>
              <a:t>XXXXX</a:t>
            </a:r>
          </a:p>
        </p:txBody>
      </p:sp>
    </p:spTree>
    <p:extLst>
      <p:ext uri="{BB962C8B-B14F-4D97-AF65-F5344CB8AC3E}">
        <p14:creationId xmlns:p14="http://schemas.microsoft.com/office/powerpoint/2010/main" val="53071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AutoNum type="arabicPeriod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XXXXXX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EC73A8-728E-412E-8F41-8328DA6E6678}"/>
              </a:ext>
            </a:extLst>
          </p:cNvPr>
          <p:cNvGrpSpPr/>
          <p:nvPr/>
        </p:nvGrpSpPr>
        <p:grpSpPr>
          <a:xfrm>
            <a:off x="263352" y="823460"/>
            <a:ext cx="11665296" cy="5616624"/>
            <a:chOff x="251520" y="764704"/>
            <a:chExt cx="8667663" cy="561662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E3536A-9C32-4722-9C43-4576086D9D13}"/>
                </a:ext>
              </a:extLst>
            </p:cNvPr>
            <p:cNvSpPr txBox="1"/>
            <p:nvPr/>
          </p:nvSpPr>
          <p:spPr>
            <a:xfrm>
              <a:off x="5724128" y="764704"/>
              <a:ext cx="3195055" cy="561662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anose="05000000000000000000" pitchFamily="2" charset="2"/>
                <a:buChar char="n"/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Turn Off delay</a:t>
              </a: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可以用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Resetable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Delay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模块实现：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5A8CC5-3F8A-4AE4-8B32-120DCB7B99C9}"/>
                </a:ext>
              </a:extLst>
            </p:cNvPr>
            <p:cNvSpPr txBox="1"/>
            <p:nvPr/>
          </p:nvSpPr>
          <p:spPr>
            <a:xfrm>
              <a:off x="251520" y="764704"/>
              <a:ext cx="5256584" cy="56166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4801F87-D786-4084-A6C8-B2CFEF09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196752"/>
            <a:ext cx="6384709" cy="27363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CDCAC1-D14B-4BC8-BB0A-F2BCE52F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3631772"/>
            <a:ext cx="3579101" cy="25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9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AutoNum type="arabicPeriod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XXXXXX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EC73A8-728E-412E-8F41-8328DA6E6678}"/>
              </a:ext>
            </a:extLst>
          </p:cNvPr>
          <p:cNvGrpSpPr/>
          <p:nvPr/>
        </p:nvGrpSpPr>
        <p:grpSpPr>
          <a:xfrm>
            <a:off x="263352" y="823460"/>
            <a:ext cx="11665296" cy="5616624"/>
            <a:chOff x="251520" y="764704"/>
            <a:chExt cx="8667663" cy="561662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E3536A-9C32-4722-9C43-4576086D9D13}"/>
                </a:ext>
              </a:extLst>
            </p:cNvPr>
            <p:cNvSpPr txBox="1"/>
            <p:nvPr/>
          </p:nvSpPr>
          <p:spPr>
            <a:xfrm>
              <a:off x="5724128" y="764704"/>
              <a:ext cx="3195055" cy="561662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anose="05000000000000000000" pitchFamily="2" charset="2"/>
                <a:buChar char="n"/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Turn On delay</a:t>
              </a: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可以用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Resetable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Delay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模块实现：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5A8CC5-3F8A-4AE4-8B32-120DCB7B99C9}"/>
                </a:ext>
              </a:extLst>
            </p:cNvPr>
            <p:cNvSpPr txBox="1"/>
            <p:nvPr/>
          </p:nvSpPr>
          <p:spPr>
            <a:xfrm>
              <a:off x="251520" y="764704"/>
              <a:ext cx="5256584" cy="56166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480039E-242E-4B9B-B6B7-B66A14AE1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3558994"/>
            <a:ext cx="3619507" cy="25835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1C8950-8A29-462D-BD7B-B81BE945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83" y="1009650"/>
            <a:ext cx="62484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0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 txBox="1">
            <a:spLocks noChangeArrowheads="1"/>
          </p:cNvSpPr>
          <p:nvPr/>
        </p:nvSpPr>
        <p:spPr>
          <a:xfrm>
            <a:off x="263352" y="188641"/>
            <a:ext cx="6408713" cy="5048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微软雅黑" charset="0"/>
              </a:defRPr>
            </a:lvl5pPr>
            <a:lvl6pPr marL="342892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6pPr>
            <a:lvl7pPr marL="685783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7pPr>
            <a:lvl8pPr marL="1028675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8pPr>
            <a:lvl9pPr marL="1371566" algn="ctr" rtl="0" eaLnBrk="1" fontAlgn="base" hangingPunct="1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342900" indent="-342900">
              <a:buAutoNum type="arabicPeriod"/>
            </a:pPr>
            <a:r>
              <a:rPr lang="en-US" altLang="zh-CN" b="1" kern="0" dirty="0">
                <a:solidFill>
                  <a:schemeClr val="bg1">
                    <a:lumMod val="50000"/>
                  </a:schemeClr>
                </a:solidFill>
              </a:rPr>
              <a:t>XXXXXX</a:t>
            </a:r>
            <a:endParaRPr lang="de-DE" altLang="zh-CN" b="1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EC73A8-728E-412E-8F41-8328DA6E6678}"/>
              </a:ext>
            </a:extLst>
          </p:cNvPr>
          <p:cNvGrpSpPr/>
          <p:nvPr/>
        </p:nvGrpSpPr>
        <p:grpSpPr>
          <a:xfrm>
            <a:off x="263352" y="823460"/>
            <a:ext cx="11665296" cy="5616624"/>
            <a:chOff x="251520" y="764704"/>
            <a:chExt cx="8667663" cy="561662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BE3536A-9C32-4722-9C43-4576086D9D13}"/>
                </a:ext>
              </a:extLst>
            </p:cNvPr>
            <p:cNvSpPr txBox="1"/>
            <p:nvPr/>
          </p:nvSpPr>
          <p:spPr>
            <a:xfrm>
              <a:off x="5724128" y="764704"/>
              <a:ext cx="3195055" cy="5616624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marL="285750" indent="-285750">
                <a:lnSpc>
                  <a:spcPct val="150000"/>
                </a:lnSpc>
                <a:buClr>
                  <a:srgbClr val="C00000"/>
                </a:buClr>
                <a:buFont typeface="Wingdings" panose="05000000000000000000" pitchFamily="2" charset="2"/>
                <a:buChar char="n"/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Turn </a:t>
              </a:r>
              <a:r>
                <a:rPr lang="en-US" altLang="zh-CN" sz="14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On&amp;Off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delay</a:t>
              </a:r>
            </a:p>
            <a:p>
              <a:pPr marL="284162" lvl="1">
                <a:lnSpc>
                  <a:spcPct val="150000"/>
                </a:lnSpc>
                <a:buClr>
                  <a:srgbClr val="C00000"/>
                </a:buClr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可以用</a:t>
              </a: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Resetable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Delay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模块实现：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</a:p>
            <a:p>
              <a:pPr marL="514350" lvl="1" indent="-230188">
                <a:lnSpc>
                  <a:spcPct val="150000"/>
                </a:lnSpc>
                <a:buClr>
                  <a:schemeClr val="tx1">
                    <a:lumMod val="50000"/>
                    <a:lumOff val="50000"/>
                  </a:schemeClr>
                </a:buClr>
                <a:buFont typeface="微软雅黑" panose="020B0503020204020204" pitchFamily="34" charset="-122"/>
                <a:buChar char="−"/>
              </a:pPr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85A8CC5-3F8A-4AE4-8B32-120DCB7B99C9}"/>
                </a:ext>
              </a:extLst>
            </p:cNvPr>
            <p:cNvSpPr txBox="1"/>
            <p:nvPr/>
          </p:nvSpPr>
          <p:spPr>
            <a:xfrm>
              <a:off x="251520" y="764704"/>
              <a:ext cx="5256584" cy="561662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buClr>
                  <a:srgbClr val="C00000"/>
                </a:buClr>
              </a:pP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6C56CBE-336B-40F6-977E-BAF9BF13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15" y="1307672"/>
            <a:ext cx="6248400" cy="2324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5C43DC-B31B-4485-9C59-225B2A8D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41" y="3501008"/>
            <a:ext cx="3781787" cy="26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548680"/>
            <a:ext cx="12144672" cy="6048672"/>
            <a:chOff x="2339529" y="1937517"/>
            <a:chExt cx="8355221" cy="4221161"/>
          </a:xfrm>
          <a:solidFill>
            <a:schemeClr val="bg1">
              <a:lumMod val="95000"/>
            </a:schemeClr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5904066" y="2259129"/>
              <a:ext cx="4790684" cy="3249625"/>
            </a:xfrm>
            <a:custGeom>
              <a:avLst/>
              <a:gdLst>
                <a:gd name="T0" fmla="*/ 283 w 301"/>
                <a:gd name="T1" fmla="*/ 25 h 203"/>
                <a:gd name="T2" fmla="*/ 252 w 301"/>
                <a:gd name="T3" fmla="*/ 21 h 203"/>
                <a:gd name="T4" fmla="*/ 221 w 301"/>
                <a:gd name="T5" fmla="*/ 19 h 203"/>
                <a:gd name="T6" fmla="*/ 203 w 301"/>
                <a:gd name="T7" fmla="*/ 15 h 203"/>
                <a:gd name="T8" fmla="*/ 186 w 301"/>
                <a:gd name="T9" fmla="*/ 13 h 203"/>
                <a:gd name="T10" fmla="*/ 176 w 301"/>
                <a:gd name="T11" fmla="*/ 4 h 203"/>
                <a:gd name="T12" fmla="*/ 149 w 301"/>
                <a:gd name="T13" fmla="*/ 12 h 203"/>
                <a:gd name="T14" fmla="*/ 134 w 301"/>
                <a:gd name="T15" fmla="*/ 17 h 203"/>
                <a:gd name="T16" fmla="*/ 119 w 301"/>
                <a:gd name="T17" fmla="*/ 25 h 203"/>
                <a:gd name="T18" fmla="*/ 87 w 301"/>
                <a:gd name="T19" fmla="*/ 37 h 203"/>
                <a:gd name="T20" fmla="*/ 86 w 301"/>
                <a:gd name="T21" fmla="*/ 28 h 203"/>
                <a:gd name="T22" fmla="*/ 65 w 301"/>
                <a:gd name="T23" fmla="*/ 20 h 203"/>
                <a:gd name="T24" fmla="*/ 34 w 301"/>
                <a:gd name="T25" fmla="*/ 49 h 203"/>
                <a:gd name="T26" fmla="*/ 45 w 301"/>
                <a:gd name="T27" fmla="*/ 55 h 203"/>
                <a:gd name="T28" fmla="*/ 55 w 301"/>
                <a:gd name="T29" fmla="*/ 40 h 203"/>
                <a:gd name="T30" fmla="*/ 62 w 301"/>
                <a:gd name="T31" fmla="*/ 48 h 203"/>
                <a:gd name="T32" fmla="*/ 58 w 301"/>
                <a:gd name="T33" fmla="*/ 52 h 203"/>
                <a:gd name="T34" fmla="*/ 33 w 301"/>
                <a:gd name="T35" fmla="*/ 62 h 203"/>
                <a:gd name="T36" fmla="*/ 22 w 301"/>
                <a:gd name="T37" fmla="*/ 74 h 203"/>
                <a:gd name="T38" fmla="*/ 13 w 301"/>
                <a:gd name="T39" fmla="*/ 92 h 203"/>
                <a:gd name="T40" fmla="*/ 25 w 301"/>
                <a:gd name="T41" fmla="*/ 87 h 203"/>
                <a:gd name="T42" fmla="*/ 46 w 301"/>
                <a:gd name="T43" fmla="*/ 85 h 203"/>
                <a:gd name="T44" fmla="*/ 51 w 301"/>
                <a:gd name="T45" fmla="*/ 82 h 203"/>
                <a:gd name="T46" fmla="*/ 66 w 301"/>
                <a:gd name="T47" fmla="*/ 91 h 203"/>
                <a:gd name="T48" fmla="*/ 69 w 301"/>
                <a:gd name="T49" fmla="*/ 102 h 203"/>
                <a:gd name="T50" fmla="*/ 49 w 301"/>
                <a:gd name="T51" fmla="*/ 101 h 203"/>
                <a:gd name="T52" fmla="*/ 22 w 301"/>
                <a:gd name="T53" fmla="*/ 94 h 203"/>
                <a:gd name="T54" fmla="*/ 12 w 301"/>
                <a:gd name="T55" fmla="*/ 100 h 203"/>
                <a:gd name="T56" fmla="*/ 14 w 301"/>
                <a:gd name="T57" fmla="*/ 143 h 203"/>
                <a:gd name="T58" fmla="*/ 45 w 301"/>
                <a:gd name="T59" fmla="*/ 164 h 203"/>
                <a:gd name="T60" fmla="*/ 56 w 301"/>
                <a:gd name="T61" fmla="*/ 202 h 203"/>
                <a:gd name="T62" fmla="*/ 82 w 301"/>
                <a:gd name="T63" fmla="*/ 175 h 203"/>
                <a:gd name="T64" fmla="*/ 102 w 301"/>
                <a:gd name="T65" fmla="*/ 132 h 203"/>
                <a:gd name="T66" fmla="*/ 79 w 301"/>
                <a:gd name="T67" fmla="*/ 114 h 203"/>
                <a:gd name="T68" fmla="*/ 91 w 301"/>
                <a:gd name="T69" fmla="*/ 125 h 203"/>
                <a:gd name="T70" fmla="*/ 113 w 301"/>
                <a:gd name="T71" fmla="*/ 117 h 203"/>
                <a:gd name="T72" fmla="*/ 94 w 301"/>
                <a:gd name="T73" fmla="*/ 96 h 203"/>
                <a:gd name="T74" fmla="*/ 99 w 301"/>
                <a:gd name="T75" fmla="*/ 85 h 203"/>
                <a:gd name="T76" fmla="*/ 103 w 301"/>
                <a:gd name="T77" fmla="*/ 82 h 203"/>
                <a:gd name="T78" fmla="*/ 116 w 301"/>
                <a:gd name="T79" fmla="*/ 96 h 203"/>
                <a:gd name="T80" fmla="*/ 124 w 301"/>
                <a:gd name="T81" fmla="*/ 112 h 203"/>
                <a:gd name="T82" fmla="*/ 142 w 301"/>
                <a:gd name="T83" fmla="*/ 137 h 203"/>
                <a:gd name="T84" fmla="*/ 159 w 301"/>
                <a:gd name="T85" fmla="*/ 117 h 203"/>
                <a:gd name="T86" fmla="*/ 173 w 301"/>
                <a:gd name="T87" fmla="*/ 133 h 203"/>
                <a:gd name="T88" fmla="*/ 183 w 301"/>
                <a:gd name="T89" fmla="*/ 119 h 203"/>
                <a:gd name="T90" fmla="*/ 205 w 301"/>
                <a:gd name="T91" fmla="*/ 95 h 203"/>
                <a:gd name="T92" fmla="*/ 213 w 301"/>
                <a:gd name="T93" fmla="*/ 91 h 203"/>
                <a:gd name="T94" fmla="*/ 219 w 301"/>
                <a:gd name="T95" fmla="*/ 83 h 203"/>
                <a:gd name="T96" fmla="*/ 232 w 301"/>
                <a:gd name="T97" fmla="*/ 58 h 203"/>
                <a:gd name="T98" fmla="*/ 253 w 301"/>
                <a:gd name="T99" fmla="*/ 49 h 203"/>
                <a:gd name="T100" fmla="*/ 260 w 301"/>
                <a:gd name="T101" fmla="*/ 52 h 203"/>
                <a:gd name="T102" fmla="*/ 268 w 301"/>
                <a:gd name="T103" fmla="*/ 52 h 203"/>
                <a:gd name="T104" fmla="*/ 292 w 301"/>
                <a:gd name="T105" fmla="*/ 40 h 203"/>
                <a:gd name="T106" fmla="*/ 80 w 301"/>
                <a:gd name="T107" fmla="*/ 74 h 203"/>
                <a:gd name="T108" fmla="*/ 74 w 301"/>
                <a:gd name="T109" fmla="*/ 83 h 203"/>
                <a:gd name="T110" fmla="*/ 73 w 301"/>
                <a:gd name="T111" fmla="*/ 77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1" h="203">
                  <a:moveTo>
                    <a:pt x="301" y="30"/>
                  </a:moveTo>
                  <a:cubicBezTo>
                    <a:pt x="301" y="29"/>
                    <a:pt x="301" y="29"/>
                    <a:pt x="301" y="28"/>
                  </a:cubicBezTo>
                  <a:cubicBezTo>
                    <a:pt x="300" y="27"/>
                    <a:pt x="300" y="27"/>
                    <a:pt x="299" y="28"/>
                  </a:cubicBezTo>
                  <a:cubicBezTo>
                    <a:pt x="299" y="28"/>
                    <a:pt x="299" y="28"/>
                    <a:pt x="298" y="28"/>
                  </a:cubicBezTo>
                  <a:cubicBezTo>
                    <a:pt x="297" y="26"/>
                    <a:pt x="296" y="26"/>
                    <a:pt x="294" y="26"/>
                  </a:cubicBezTo>
                  <a:cubicBezTo>
                    <a:pt x="293" y="26"/>
                    <a:pt x="292" y="26"/>
                    <a:pt x="292" y="25"/>
                  </a:cubicBezTo>
                  <a:cubicBezTo>
                    <a:pt x="290" y="24"/>
                    <a:pt x="289" y="23"/>
                    <a:pt x="287" y="24"/>
                  </a:cubicBezTo>
                  <a:cubicBezTo>
                    <a:pt x="287" y="24"/>
                    <a:pt x="286" y="24"/>
                    <a:pt x="286" y="23"/>
                  </a:cubicBezTo>
                  <a:cubicBezTo>
                    <a:pt x="284" y="22"/>
                    <a:pt x="283" y="23"/>
                    <a:pt x="283" y="25"/>
                  </a:cubicBezTo>
                  <a:cubicBezTo>
                    <a:pt x="281" y="25"/>
                    <a:pt x="279" y="26"/>
                    <a:pt x="278" y="27"/>
                  </a:cubicBezTo>
                  <a:cubicBezTo>
                    <a:pt x="277" y="26"/>
                    <a:pt x="277" y="25"/>
                    <a:pt x="276" y="25"/>
                  </a:cubicBezTo>
                  <a:cubicBezTo>
                    <a:pt x="275" y="24"/>
                    <a:pt x="273" y="24"/>
                    <a:pt x="271" y="24"/>
                  </a:cubicBezTo>
                  <a:cubicBezTo>
                    <a:pt x="269" y="24"/>
                    <a:pt x="267" y="25"/>
                    <a:pt x="265" y="24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4" y="25"/>
                    <a:pt x="263" y="24"/>
                    <a:pt x="262" y="22"/>
                  </a:cubicBezTo>
                  <a:cubicBezTo>
                    <a:pt x="262" y="22"/>
                    <a:pt x="261" y="20"/>
                    <a:pt x="261" y="20"/>
                  </a:cubicBezTo>
                  <a:cubicBezTo>
                    <a:pt x="258" y="19"/>
                    <a:pt x="256" y="19"/>
                    <a:pt x="254" y="21"/>
                  </a:cubicBezTo>
                  <a:cubicBezTo>
                    <a:pt x="253" y="21"/>
                    <a:pt x="252" y="21"/>
                    <a:pt x="252" y="21"/>
                  </a:cubicBezTo>
                  <a:cubicBezTo>
                    <a:pt x="251" y="20"/>
                    <a:pt x="250" y="20"/>
                    <a:pt x="249" y="20"/>
                  </a:cubicBezTo>
                  <a:cubicBezTo>
                    <a:pt x="248" y="19"/>
                    <a:pt x="246" y="19"/>
                    <a:pt x="245" y="18"/>
                  </a:cubicBezTo>
                  <a:cubicBezTo>
                    <a:pt x="244" y="17"/>
                    <a:pt x="243" y="17"/>
                    <a:pt x="242" y="16"/>
                  </a:cubicBezTo>
                  <a:cubicBezTo>
                    <a:pt x="241" y="16"/>
                    <a:pt x="239" y="16"/>
                    <a:pt x="238" y="15"/>
                  </a:cubicBezTo>
                  <a:cubicBezTo>
                    <a:pt x="235" y="15"/>
                    <a:pt x="233" y="16"/>
                    <a:pt x="233" y="19"/>
                  </a:cubicBezTo>
                  <a:cubicBezTo>
                    <a:pt x="233" y="19"/>
                    <a:pt x="233" y="19"/>
                    <a:pt x="232" y="19"/>
                  </a:cubicBezTo>
                  <a:cubicBezTo>
                    <a:pt x="230" y="19"/>
                    <a:pt x="229" y="19"/>
                    <a:pt x="227" y="19"/>
                  </a:cubicBezTo>
                  <a:cubicBezTo>
                    <a:pt x="226" y="19"/>
                    <a:pt x="225" y="19"/>
                    <a:pt x="224" y="19"/>
                  </a:cubicBezTo>
                  <a:cubicBezTo>
                    <a:pt x="223" y="18"/>
                    <a:pt x="222" y="18"/>
                    <a:pt x="221" y="19"/>
                  </a:cubicBezTo>
                  <a:cubicBezTo>
                    <a:pt x="220" y="20"/>
                    <a:pt x="220" y="19"/>
                    <a:pt x="219" y="19"/>
                  </a:cubicBezTo>
                  <a:cubicBezTo>
                    <a:pt x="218" y="18"/>
                    <a:pt x="218" y="18"/>
                    <a:pt x="219" y="17"/>
                  </a:cubicBezTo>
                  <a:cubicBezTo>
                    <a:pt x="219" y="17"/>
                    <a:pt x="219" y="16"/>
                    <a:pt x="218" y="15"/>
                  </a:cubicBezTo>
                  <a:cubicBezTo>
                    <a:pt x="218" y="15"/>
                    <a:pt x="218" y="15"/>
                    <a:pt x="218" y="15"/>
                  </a:cubicBezTo>
                  <a:cubicBezTo>
                    <a:pt x="218" y="14"/>
                    <a:pt x="216" y="13"/>
                    <a:pt x="215" y="13"/>
                  </a:cubicBezTo>
                  <a:cubicBezTo>
                    <a:pt x="214" y="13"/>
                    <a:pt x="213" y="13"/>
                    <a:pt x="211" y="13"/>
                  </a:cubicBezTo>
                  <a:cubicBezTo>
                    <a:pt x="210" y="12"/>
                    <a:pt x="209" y="13"/>
                    <a:pt x="209" y="14"/>
                  </a:cubicBezTo>
                  <a:cubicBezTo>
                    <a:pt x="209" y="15"/>
                    <a:pt x="209" y="15"/>
                    <a:pt x="208" y="15"/>
                  </a:cubicBezTo>
                  <a:cubicBezTo>
                    <a:pt x="206" y="15"/>
                    <a:pt x="205" y="15"/>
                    <a:pt x="203" y="15"/>
                  </a:cubicBezTo>
                  <a:cubicBezTo>
                    <a:pt x="203" y="15"/>
                    <a:pt x="203" y="15"/>
                    <a:pt x="202" y="14"/>
                  </a:cubicBezTo>
                  <a:cubicBezTo>
                    <a:pt x="202" y="14"/>
                    <a:pt x="202" y="14"/>
                    <a:pt x="202" y="13"/>
                  </a:cubicBezTo>
                  <a:cubicBezTo>
                    <a:pt x="200" y="13"/>
                    <a:pt x="198" y="13"/>
                    <a:pt x="196" y="13"/>
                  </a:cubicBezTo>
                  <a:cubicBezTo>
                    <a:pt x="195" y="14"/>
                    <a:pt x="195" y="13"/>
                    <a:pt x="194" y="13"/>
                  </a:cubicBezTo>
                  <a:cubicBezTo>
                    <a:pt x="194" y="12"/>
                    <a:pt x="193" y="12"/>
                    <a:pt x="193" y="12"/>
                  </a:cubicBezTo>
                  <a:cubicBezTo>
                    <a:pt x="191" y="13"/>
                    <a:pt x="190" y="13"/>
                    <a:pt x="188" y="14"/>
                  </a:cubicBezTo>
                  <a:cubicBezTo>
                    <a:pt x="188" y="14"/>
                    <a:pt x="187" y="15"/>
                    <a:pt x="186" y="15"/>
                  </a:cubicBezTo>
                  <a:cubicBezTo>
                    <a:pt x="185" y="15"/>
                    <a:pt x="184" y="15"/>
                    <a:pt x="183" y="13"/>
                  </a:cubicBezTo>
                  <a:cubicBezTo>
                    <a:pt x="184" y="13"/>
                    <a:pt x="185" y="13"/>
                    <a:pt x="186" y="13"/>
                  </a:cubicBezTo>
                  <a:cubicBezTo>
                    <a:pt x="188" y="12"/>
                    <a:pt x="190" y="10"/>
                    <a:pt x="192" y="9"/>
                  </a:cubicBezTo>
                  <a:cubicBezTo>
                    <a:pt x="192" y="9"/>
                    <a:pt x="192" y="9"/>
                    <a:pt x="193" y="9"/>
                  </a:cubicBezTo>
                  <a:cubicBezTo>
                    <a:pt x="193" y="8"/>
                    <a:pt x="193" y="8"/>
                    <a:pt x="194" y="7"/>
                  </a:cubicBezTo>
                  <a:cubicBezTo>
                    <a:pt x="195" y="6"/>
                    <a:pt x="195" y="5"/>
                    <a:pt x="194" y="4"/>
                  </a:cubicBezTo>
                  <a:cubicBezTo>
                    <a:pt x="192" y="3"/>
                    <a:pt x="190" y="3"/>
                    <a:pt x="187" y="4"/>
                  </a:cubicBezTo>
                  <a:cubicBezTo>
                    <a:pt x="186" y="4"/>
                    <a:pt x="185" y="4"/>
                    <a:pt x="185" y="3"/>
                  </a:cubicBezTo>
                  <a:cubicBezTo>
                    <a:pt x="185" y="3"/>
                    <a:pt x="184" y="3"/>
                    <a:pt x="184" y="3"/>
                  </a:cubicBezTo>
                  <a:cubicBezTo>
                    <a:pt x="182" y="0"/>
                    <a:pt x="180" y="0"/>
                    <a:pt x="177" y="1"/>
                  </a:cubicBezTo>
                  <a:cubicBezTo>
                    <a:pt x="176" y="1"/>
                    <a:pt x="175" y="2"/>
                    <a:pt x="176" y="4"/>
                  </a:cubicBezTo>
                  <a:cubicBezTo>
                    <a:pt x="176" y="5"/>
                    <a:pt x="175" y="7"/>
                    <a:pt x="173" y="6"/>
                  </a:cubicBezTo>
                  <a:cubicBezTo>
                    <a:pt x="171" y="6"/>
                    <a:pt x="169" y="7"/>
                    <a:pt x="166" y="7"/>
                  </a:cubicBezTo>
                  <a:cubicBezTo>
                    <a:pt x="166" y="7"/>
                    <a:pt x="166" y="7"/>
                    <a:pt x="165" y="8"/>
                  </a:cubicBezTo>
                  <a:cubicBezTo>
                    <a:pt x="165" y="9"/>
                    <a:pt x="164" y="8"/>
                    <a:pt x="163" y="8"/>
                  </a:cubicBezTo>
                  <a:cubicBezTo>
                    <a:pt x="162" y="8"/>
                    <a:pt x="161" y="9"/>
                    <a:pt x="160" y="9"/>
                  </a:cubicBezTo>
                  <a:cubicBezTo>
                    <a:pt x="159" y="10"/>
                    <a:pt x="158" y="11"/>
                    <a:pt x="156" y="11"/>
                  </a:cubicBezTo>
                  <a:cubicBezTo>
                    <a:pt x="156" y="11"/>
                    <a:pt x="155" y="11"/>
                    <a:pt x="155" y="12"/>
                  </a:cubicBezTo>
                  <a:cubicBezTo>
                    <a:pt x="155" y="13"/>
                    <a:pt x="154" y="13"/>
                    <a:pt x="153" y="13"/>
                  </a:cubicBezTo>
                  <a:cubicBezTo>
                    <a:pt x="152" y="13"/>
                    <a:pt x="150" y="13"/>
                    <a:pt x="149" y="12"/>
                  </a:cubicBezTo>
                  <a:cubicBezTo>
                    <a:pt x="148" y="12"/>
                    <a:pt x="147" y="12"/>
                    <a:pt x="146" y="13"/>
                  </a:cubicBezTo>
                  <a:cubicBezTo>
                    <a:pt x="145" y="13"/>
                    <a:pt x="145" y="14"/>
                    <a:pt x="145" y="15"/>
                  </a:cubicBezTo>
                  <a:cubicBezTo>
                    <a:pt x="146" y="16"/>
                    <a:pt x="146" y="16"/>
                    <a:pt x="146" y="17"/>
                  </a:cubicBezTo>
                  <a:cubicBezTo>
                    <a:pt x="146" y="17"/>
                    <a:pt x="145" y="17"/>
                    <a:pt x="144" y="17"/>
                  </a:cubicBezTo>
                  <a:cubicBezTo>
                    <a:pt x="143" y="17"/>
                    <a:pt x="142" y="17"/>
                    <a:pt x="141" y="17"/>
                  </a:cubicBezTo>
                  <a:cubicBezTo>
                    <a:pt x="141" y="17"/>
                    <a:pt x="140" y="17"/>
                    <a:pt x="140" y="17"/>
                  </a:cubicBezTo>
                  <a:cubicBezTo>
                    <a:pt x="138" y="16"/>
                    <a:pt x="137" y="16"/>
                    <a:pt x="136" y="17"/>
                  </a:cubicBezTo>
                  <a:cubicBezTo>
                    <a:pt x="135" y="18"/>
                    <a:pt x="135" y="18"/>
                    <a:pt x="134" y="18"/>
                  </a:cubicBezTo>
                  <a:cubicBezTo>
                    <a:pt x="134" y="18"/>
                    <a:pt x="134" y="18"/>
                    <a:pt x="134" y="17"/>
                  </a:cubicBezTo>
                  <a:cubicBezTo>
                    <a:pt x="134" y="15"/>
                    <a:pt x="134" y="15"/>
                    <a:pt x="131" y="15"/>
                  </a:cubicBezTo>
                  <a:cubicBezTo>
                    <a:pt x="131" y="15"/>
                    <a:pt x="130" y="15"/>
                    <a:pt x="130" y="15"/>
                  </a:cubicBezTo>
                  <a:cubicBezTo>
                    <a:pt x="129" y="15"/>
                    <a:pt x="129" y="15"/>
                    <a:pt x="128" y="16"/>
                  </a:cubicBezTo>
                  <a:cubicBezTo>
                    <a:pt x="127" y="17"/>
                    <a:pt x="127" y="18"/>
                    <a:pt x="126" y="19"/>
                  </a:cubicBezTo>
                  <a:cubicBezTo>
                    <a:pt x="125" y="20"/>
                    <a:pt x="124" y="21"/>
                    <a:pt x="125" y="22"/>
                  </a:cubicBezTo>
                  <a:cubicBezTo>
                    <a:pt x="125" y="24"/>
                    <a:pt x="125" y="25"/>
                    <a:pt x="125" y="26"/>
                  </a:cubicBezTo>
                  <a:cubicBezTo>
                    <a:pt x="124" y="26"/>
                    <a:pt x="123" y="25"/>
                    <a:pt x="122" y="25"/>
                  </a:cubicBezTo>
                  <a:cubicBezTo>
                    <a:pt x="122" y="26"/>
                    <a:pt x="121" y="26"/>
                    <a:pt x="120" y="25"/>
                  </a:cubicBezTo>
                  <a:cubicBezTo>
                    <a:pt x="120" y="25"/>
                    <a:pt x="119" y="25"/>
                    <a:pt x="119" y="25"/>
                  </a:cubicBezTo>
                  <a:cubicBezTo>
                    <a:pt x="118" y="24"/>
                    <a:pt x="117" y="25"/>
                    <a:pt x="116" y="25"/>
                  </a:cubicBezTo>
                  <a:cubicBezTo>
                    <a:pt x="115" y="27"/>
                    <a:pt x="114" y="27"/>
                    <a:pt x="113" y="27"/>
                  </a:cubicBezTo>
                  <a:cubicBezTo>
                    <a:pt x="112" y="27"/>
                    <a:pt x="111" y="27"/>
                    <a:pt x="110" y="28"/>
                  </a:cubicBezTo>
                  <a:cubicBezTo>
                    <a:pt x="109" y="28"/>
                    <a:pt x="108" y="29"/>
                    <a:pt x="106" y="28"/>
                  </a:cubicBezTo>
                  <a:cubicBezTo>
                    <a:pt x="105" y="28"/>
                    <a:pt x="105" y="28"/>
                    <a:pt x="104" y="29"/>
                  </a:cubicBezTo>
                  <a:cubicBezTo>
                    <a:pt x="103" y="30"/>
                    <a:pt x="103" y="30"/>
                    <a:pt x="102" y="30"/>
                  </a:cubicBezTo>
                  <a:cubicBezTo>
                    <a:pt x="100" y="31"/>
                    <a:pt x="98" y="31"/>
                    <a:pt x="96" y="32"/>
                  </a:cubicBezTo>
                  <a:cubicBezTo>
                    <a:pt x="93" y="33"/>
                    <a:pt x="91" y="34"/>
                    <a:pt x="89" y="36"/>
                  </a:cubicBezTo>
                  <a:cubicBezTo>
                    <a:pt x="89" y="37"/>
                    <a:pt x="88" y="37"/>
                    <a:pt x="87" y="37"/>
                  </a:cubicBezTo>
                  <a:cubicBezTo>
                    <a:pt x="85" y="37"/>
                    <a:pt x="83" y="37"/>
                    <a:pt x="82" y="38"/>
                  </a:cubicBezTo>
                  <a:cubicBezTo>
                    <a:pt x="81" y="39"/>
                    <a:pt x="80" y="39"/>
                    <a:pt x="79" y="40"/>
                  </a:cubicBezTo>
                  <a:cubicBezTo>
                    <a:pt x="78" y="39"/>
                    <a:pt x="78" y="37"/>
                    <a:pt x="78" y="36"/>
                  </a:cubicBezTo>
                  <a:cubicBezTo>
                    <a:pt x="78" y="34"/>
                    <a:pt x="78" y="33"/>
                    <a:pt x="76" y="32"/>
                  </a:cubicBezTo>
                  <a:cubicBezTo>
                    <a:pt x="78" y="32"/>
                    <a:pt x="80" y="32"/>
                    <a:pt x="82" y="33"/>
                  </a:cubicBezTo>
                  <a:cubicBezTo>
                    <a:pt x="82" y="33"/>
                    <a:pt x="83" y="33"/>
                    <a:pt x="83" y="33"/>
                  </a:cubicBezTo>
                  <a:cubicBezTo>
                    <a:pt x="84" y="33"/>
                    <a:pt x="84" y="33"/>
                    <a:pt x="85" y="33"/>
                  </a:cubicBezTo>
                  <a:cubicBezTo>
                    <a:pt x="86" y="32"/>
                    <a:pt x="87" y="31"/>
                    <a:pt x="87" y="30"/>
                  </a:cubicBezTo>
                  <a:cubicBezTo>
                    <a:pt x="88" y="29"/>
                    <a:pt x="88" y="28"/>
                    <a:pt x="86" y="28"/>
                  </a:cubicBezTo>
                  <a:cubicBezTo>
                    <a:pt x="85" y="28"/>
                    <a:pt x="84" y="27"/>
                    <a:pt x="83" y="27"/>
                  </a:cubicBezTo>
                  <a:cubicBezTo>
                    <a:pt x="83" y="27"/>
                    <a:pt x="82" y="27"/>
                    <a:pt x="81" y="27"/>
                  </a:cubicBezTo>
                  <a:cubicBezTo>
                    <a:pt x="80" y="27"/>
                    <a:pt x="79" y="26"/>
                    <a:pt x="78" y="25"/>
                  </a:cubicBezTo>
                  <a:cubicBezTo>
                    <a:pt x="77" y="25"/>
                    <a:pt x="77" y="25"/>
                    <a:pt x="76" y="25"/>
                  </a:cubicBezTo>
                  <a:cubicBezTo>
                    <a:pt x="76" y="25"/>
                    <a:pt x="76" y="25"/>
                    <a:pt x="75" y="25"/>
                  </a:cubicBezTo>
                  <a:cubicBezTo>
                    <a:pt x="75" y="23"/>
                    <a:pt x="74" y="23"/>
                    <a:pt x="72" y="24"/>
                  </a:cubicBezTo>
                  <a:cubicBezTo>
                    <a:pt x="72" y="24"/>
                    <a:pt x="72" y="24"/>
                    <a:pt x="72" y="23"/>
                  </a:cubicBezTo>
                  <a:cubicBezTo>
                    <a:pt x="72" y="21"/>
                    <a:pt x="71" y="21"/>
                    <a:pt x="69" y="21"/>
                  </a:cubicBezTo>
                  <a:cubicBezTo>
                    <a:pt x="68" y="21"/>
                    <a:pt x="67" y="21"/>
                    <a:pt x="65" y="20"/>
                  </a:cubicBezTo>
                  <a:cubicBezTo>
                    <a:pt x="64" y="20"/>
                    <a:pt x="62" y="20"/>
                    <a:pt x="60" y="21"/>
                  </a:cubicBezTo>
                  <a:cubicBezTo>
                    <a:pt x="57" y="22"/>
                    <a:pt x="54" y="24"/>
                    <a:pt x="51" y="27"/>
                  </a:cubicBezTo>
                  <a:cubicBezTo>
                    <a:pt x="51" y="27"/>
                    <a:pt x="50" y="28"/>
                    <a:pt x="49" y="28"/>
                  </a:cubicBezTo>
                  <a:cubicBezTo>
                    <a:pt x="48" y="29"/>
                    <a:pt x="48" y="30"/>
                    <a:pt x="47" y="30"/>
                  </a:cubicBezTo>
                  <a:cubicBezTo>
                    <a:pt x="45" y="33"/>
                    <a:pt x="43" y="35"/>
                    <a:pt x="41" y="37"/>
                  </a:cubicBezTo>
                  <a:cubicBezTo>
                    <a:pt x="39" y="39"/>
                    <a:pt x="37" y="41"/>
                    <a:pt x="34" y="41"/>
                  </a:cubicBezTo>
                  <a:cubicBezTo>
                    <a:pt x="33" y="42"/>
                    <a:pt x="32" y="42"/>
                    <a:pt x="33" y="44"/>
                  </a:cubicBezTo>
                  <a:cubicBezTo>
                    <a:pt x="33" y="45"/>
                    <a:pt x="33" y="47"/>
                    <a:pt x="33" y="49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4" y="49"/>
                    <a:pt x="34" y="50"/>
                    <a:pt x="34" y="50"/>
                  </a:cubicBezTo>
                  <a:cubicBezTo>
                    <a:pt x="34" y="51"/>
                    <a:pt x="34" y="51"/>
                    <a:pt x="35" y="52"/>
                  </a:cubicBezTo>
                  <a:cubicBezTo>
                    <a:pt x="35" y="52"/>
                    <a:pt x="36" y="52"/>
                    <a:pt x="36" y="51"/>
                  </a:cubicBezTo>
                  <a:cubicBezTo>
                    <a:pt x="37" y="51"/>
                    <a:pt x="38" y="50"/>
                    <a:pt x="39" y="51"/>
                  </a:cubicBezTo>
                  <a:cubicBezTo>
                    <a:pt x="39" y="51"/>
                    <a:pt x="39" y="50"/>
                    <a:pt x="39" y="50"/>
                  </a:cubicBezTo>
                  <a:cubicBezTo>
                    <a:pt x="40" y="50"/>
                    <a:pt x="41" y="50"/>
                    <a:pt x="42" y="49"/>
                  </a:cubicBezTo>
                  <a:cubicBezTo>
                    <a:pt x="42" y="50"/>
                    <a:pt x="42" y="51"/>
                    <a:pt x="42" y="52"/>
                  </a:cubicBezTo>
                  <a:cubicBezTo>
                    <a:pt x="43" y="52"/>
                    <a:pt x="43" y="53"/>
                    <a:pt x="43" y="53"/>
                  </a:cubicBezTo>
                  <a:cubicBezTo>
                    <a:pt x="44" y="53"/>
                    <a:pt x="45" y="54"/>
                    <a:pt x="45" y="55"/>
                  </a:cubicBezTo>
                  <a:cubicBezTo>
                    <a:pt x="45" y="55"/>
                    <a:pt x="46" y="56"/>
                    <a:pt x="47" y="56"/>
                  </a:cubicBezTo>
                  <a:cubicBezTo>
                    <a:pt x="48" y="56"/>
                    <a:pt x="48" y="56"/>
                    <a:pt x="49" y="56"/>
                  </a:cubicBezTo>
                  <a:cubicBezTo>
                    <a:pt x="49" y="55"/>
                    <a:pt x="50" y="54"/>
                    <a:pt x="50" y="53"/>
                  </a:cubicBezTo>
                  <a:cubicBezTo>
                    <a:pt x="50" y="52"/>
                    <a:pt x="51" y="51"/>
                    <a:pt x="51" y="50"/>
                  </a:cubicBezTo>
                  <a:cubicBezTo>
                    <a:pt x="52" y="50"/>
                    <a:pt x="53" y="50"/>
                    <a:pt x="54" y="49"/>
                  </a:cubicBezTo>
                  <a:cubicBezTo>
                    <a:pt x="53" y="48"/>
                    <a:pt x="53" y="46"/>
                    <a:pt x="52" y="46"/>
                  </a:cubicBezTo>
                  <a:cubicBezTo>
                    <a:pt x="52" y="46"/>
                    <a:pt x="51" y="46"/>
                    <a:pt x="51" y="45"/>
                  </a:cubicBezTo>
                  <a:cubicBezTo>
                    <a:pt x="51" y="44"/>
                    <a:pt x="51" y="42"/>
                    <a:pt x="52" y="41"/>
                  </a:cubicBezTo>
                  <a:cubicBezTo>
                    <a:pt x="53" y="40"/>
                    <a:pt x="54" y="40"/>
                    <a:pt x="55" y="40"/>
                  </a:cubicBezTo>
                  <a:cubicBezTo>
                    <a:pt x="56" y="40"/>
                    <a:pt x="57" y="39"/>
                    <a:pt x="57" y="38"/>
                  </a:cubicBezTo>
                  <a:cubicBezTo>
                    <a:pt x="57" y="38"/>
                    <a:pt x="57" y="37"/>
                    <a:pt x="57" y="37"/>
                  </a:cubicBezTo>
                  <a:cubicBezTo>
                    <a:pt x="58" y="34"/>
                    <a:pt x="59" y="34"/>
                    <a:pt x="61" y="35"/>
                  </a:cubicBezTo>
                  <a:cubicBezTo>
                    <a:pt x="61" y="35"/>
                    <a:pt x="62" y="35"/>
                    <a:pt x="62" y="36"/>
                  </a:cubicBezTo>
                  <a:cubicBezTo>
                    <a:pt x="61" y="37"/>
                    <a:pt x="60" y="38"/>
                    <a:pt x="59" y="39"/>
                  </a:cubicBezTo>
                  <a:cubicBezTo>
                    <a:pt x="57" y="40"/>
                    <a:pt x="56" y="43"/>
                    <a:pt x="57" y="46"/>
                  </a:cubicBezTo>
                  <a:cubicBezTo>
                    <a:pt x="57" y="46"/>
                    <a:pt x="58" y="46"/>
                    <a:pt x="58" y="47"/>
                  </a:cubicBezTo>
                  <a:cubicBezTo>
                    <a:pt x="59" y="48"/>
                    <a:pt x="59" y="48"/>
                    <a:pt x="61" y="48"/>
                  </a:cubicBezTo>
                  <a:cubicBezTo>
                    <a:pt x="61" y="48"/>
                    <a:pt x="62" y="48"/>
                    <a:pt x="62" y="48"/>
                  </a:cubicBezTo>
                  <a:cubicBezTo>
                    <a:pt x="64" y="47"/>
                    <a:pt x="66" y="47"/>
                    <a:pt x="68" y="47"/>
                  </a:cubicBezTo>
                  <a:cubicBezTo>
                    <a:pt x="67" y="48"/>
                    <a:pt x="67" y="48"/>
                    <a:pt x="66" y="48"/>
                  </a:cubicBezTo>
                  <a:cubicBezTo>
                    <a:pt x="66" y="48"/>
                    <a:pt x="65" y="48"/>
                    <a:pt x="65" y="48"/>
                  </a:cubicBezTo>
                  <a:cubicBezTo>
                    <a:pt x="63" y="48"/>
                    <a:pt x="62" y="48"/>
                    <a:pt x="61" y="50"/>
                  </a:cubicBezTo>
                  <a:cubicBezTo>
                    <a:pt x="61" y="50"/>
                    <a:pt x="61" y="51"/>
                    <a:pt x="62" y="52"/>
                  </a:cubicBezTo>
                  <a:cubicBezTo>
                    <a:pt x="61" y="52"/>
                    <a:pt x="61" y="53"/>
                    <a:pt x="61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60" y="54"/>
                    <a:pt x="60" y="53"/>
                    <a:pt x="60" y="53"/>
                  </a:cubicBezTo>
                  <a:cubicBezTo>
                    <a:pt x="60" y="52"/>
                    <a:pt x="59" y="51"/>
                    <a:pt x="58" y="52"/>
                  </a:cubicBezTo>
                  <a:cubicBezTo>
                    <a:pt x="58" y="52"/>
                    <a:pt x="57" y="52"/>
                    <a:pt x="57" y="53"/>
                  </a:cubicBezTo>
                  <a:cubicBezTo>
                    <a:pt x="57" y="54"/>
                    <a:pt x="56" y="55"/>
                    <a:pt x="56" y="55"/>
                  </a:cubicBezTo>
                  <a:cubicBezTo>
                    <a:pt x="56" y="57"/>
                    <a:pt x="55" y="57"/>
                    <a:pt x="54" y="58"/>
                  </a:cubicBezTo>
                  <a:cubicBezTo>
                    <a:pt x="53" y="58"/>
                    <a:pt x="53" y="58"/>
                    <a:pt x="52" y="58"/>
                  </a:cubicBezTo>
                  <a:cubicBezTo>
                    <a:pt x="51" y="59"/>
                    <a:pt x="50" y="59"/>
                    <a:pt x="48" y="59"/>
                  </a:cubicBezTo>
                  <a:cubicBezTo>
                    <a:pt x="46" y="60"/>
                    <a:pt x="43" y="60"/>
                    <a:pt x="41" y="59"/>
                  </a:cubicBezTo>
                  <a:cubicBezTo>
                    <a:pt x="40" y="59"/>
                    <a:pt x="38" y="59"/>
                    <a:pt x="38" y="60"/>
                  </a:cubicBezTo>
                  <a:cubicBezTo>
                    <a:pt x="36" y="61"/>
                    <a:pt x="35" y="61"/>
                    <a:pt x="34" y="61"/>
                  </a:cubicBezTo>
                  <a:cubicBezTo>
                    <a:pt x="34" y="61"/>
                    <a:pt x="33" y="62"/>
                    <a:pt x="33" y="62"/>
                  </a:cubicBezTo>
                  <a:cubicBezTo>
                    <a:pt x="33" y="63"/>
                    <a:pt x="32" y="64"/>
                    <a:pt x="31" y="65"/>
                  </a:cubicBezTo>
                  <a:cubicBezTo>
                    <a:pt x="30" y="66"/>
                    <a:pt x="28" y="66"/>
                    <a:pt x="28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6" y="69"/>
                    <a:pt x="24" y="70"/>
                    <a:pt x="23" y="70"/>
                  </a:cubicBezTo>
                  <a:cubicBezTo>
                    <a:pt x="23" y="71"/>
                    <a:pt x="22" y="71"/>
                    <a:pt x="22" y="71"/>
                  </a:cubicBezTo>
                  <a:cubicBezTo>
                    <a:pt x="20" y="70"/>
                    <a:pt x="20" y="71"/>
                    <a:pt x="19" y="71"/>
                  </a:cubicBezTo>
                  <a:cubicBezTo>
                    <a:pt x="18" y="71"/>
                    <a:pt x="18" y="71"/>
                    <a:pt x="18" y="71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2"/>
                    <a:pt x="21" y="73"/>
                    <a:pt x="22" y="74"/>
                  </a:cubicBezTo>
                  <a:cubicBezTo>
                    <a:pt x="22" y="74"/>
                    <a:pt x="22" y="74"/>
                    <a:pt x="22" y="75"/>
                  </a:cubicBezTo>
                  <a:cubicBezTo>
                    <a:pt x="24" y="76"/>
                    <a:pt x="25" y="79"/>
                    <a:pt x="22" y="80"/>
                  </a:cubicBezTo>
                  <a:cubicBezTo>
                    <a:pt x="22" y="80"/>
                    <a:pt x="22" y="81"/>
                    <a:pt x="22" y="80"/>
                  </a:cubicBezTo>
                  <a:cubicBezTo>
                    <a:pt x="21" y="80"/>
                    <a:pt x="19" y="80"/>
                    <a:pt x="18" y="80"/>
                  </a:cubicBezTo>
                  <a:cubicBezTo>
                    <a:pt x="18" y="80"/>
                    <a:pt x="17" y="80"/>
                    <a:pt x="17" y="80"/>
                  </a:cubicBezTo>
                  <a:cubicBezTo>
                    <a:pt x="16" y="81"/>
                    <a:pt x="15" y="82"/>
                    <a:pt x="14" y="83"/>
                  </a:cubicBezTo>
                  <a:cubicBezTo>
                    <a:pt x="13" y="83"/>
                    <a:pt x="13" y="83"/>
                    <a:pt x="13" y="85"/>
                  </a:cubicBezTo>
                  <a:cubicBezTo>
                    <a:pt x="13" y="87"/>
                    <a:pt x="13" y="88"/>
                    <a:pt x="13" y="90"/>
                  </a:cubicBezTo>
                  <a:cubicBezTo>
                    <a:pt x="13" y="91"/>
                    <a:pt x="13" y="91"/>
                    <a:pt x="13" y="92"/>
                  </a:cubicBezTo>
                  <a:cubicBezTo>
                    <a:pt x="13" y="92"/>
                    <a:pt x="14" y="92"/>
                    <a:pt x="14" y="92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15" y="92"/>
                    <a:pt x="16" y="92"/>
                    <a:pt x="17" y="93"/>
                  </a:cubicBezTo>
                  <a:cubicBezTo>
                    <a:pt x="17" y="93"/>
                    <a:pt x="18" y="93"/>
                    <a:pt x="18" y="93"/>
                  </a:cubicBezTo>
                  <a:cubicBezTo>
                    <a:pt x="19" y="93"/>
                    <a:pt x="19" y="93"/>
                    <a:pt x="19" y="93"/>
                  </a:cubicBezTo>
                  <a:cubicBezTo>
                    <a:pt x="20" y="93"/>
                    <a:pt x="20" y="93"/>
                    <a:pt x="21" y="93"/>
                  </a:cubicBezTo>
                  <a:cubicBezTo>
                    <a:pt x="22" y="93"/>
                    <a:pt x="23" y="92"/>
                    <a:pt x="24" y="91"/>
                  </a:cubicBezTo>
                  <a:cubicBezTo>
                    <a:pt x="24" y="90"/>
                    <a:pt x="25" y="90"/>
                    <a:pt x="25" y="90"/>
                  </a:cubicBezTo>
                  <a:cubicBezTo>
                    <a:pt x="26" y="89"/>
                    <a:pt x="26" y="89"/>
                    <a:pt x="25" y="87"/>
                  </a:cubicBezTo>
                  <a:cubicBezTo>
                    <a:pt x="26" y="87"/>
                    <a:pt x="26" y="86"/>
                    <a:pt x="26" y="86"/>
                  </a:cubicBezTo>
                  <a:cubicBezTo>
                    <a:pt x="27" y="85"/>
                    <a:pt x="27" y="85"/>
                    <a:pt x="28" y="85"/>
                  </a:cubicBezTo>
                  <a:cubicBezTo>
                    <a:pt x="29" y="85"/>
                    <a:pt x="29" y="84"/>
                    <a:pt x="30" y="84"/>
                  </a:cubicBezTo>
                  <a:cubicBezTo>
                    <a:pt x="31" y="83"/>
                    <a:pt x="31" y="83"/>
                    <a:pt x="30" y="82"/>
                  </a:cubicBezTo>
                  <a:cubicBezTo>
                    <a:pt x="30" y="82"/>
                    <a:pt x="30" y="81"/>
                    <a:pt x="30" y="81"/>
                  </a:cubicBezTo>
                  <a:cubicBezTo>
                    <a:pt x="31" y="81"/>
                    <a:pt x="31" y="80"/>
                    <a:pt x="32" y="80"/>
                  </a:cubicBezTo>
                  <a:cubicBezTo>
                    <a:pt x="34" y="82"/>
                    <a:pt x="35" y="81"/>
                    <a:pt x="37" y="80"/>
                  </a:cubicBezTo>
                  <a:cubicBezTo>
                    <a:pt x="39" y="79"/>
                    <a:pt x="41" y="80"/>
                    <a:pt x="42" y="82"/>
                  </a:cubicBezTo>
                  <a:cubicBezTo>
                    <a:pt x="43" y="83"/>
                    <a:pt x="44" y="85"/>
                    <a:pt x="46" y="85"/>
                  </a:cubicBezTo>
                  <a:cubicBezTo>
                    <a:pt x="46" y="86"/>
                    <a:pt x="47" y="86"/>
                    <a:pt x="48" y="87"/>
                  </a:cubicBezTo>
                  <a:cubicBezTo>
                    <a:pt x="48" y="87"/>
                    <a:pt x="49" y="87"/>
                    <a:pt x="50" y="87"/>
                  </a:cubicBezTo>
                  <a:cubicBezTo>
                    <a:pt x="51" y="87"/>
                    <a:pt x="52" y="86"/>
                    <a:pt x="52" y="86"/>
                  </a:cubicBezTo>
                  <a:cubicBezTo>
                    <a:pt x="52" y="86"/>
                    <a:pt x="53" y="86"/>
                    <a:pt x="53" y="86"/>
                  </a:cubicBezTo>
                  <a:cubicBezTo>
                    <a:pt x="53" y="85"/>
                    <a:pt x="52" y="85"/>
                    <a:pt x="52" y="85"/>
                  </a:cubicBezTo>
                  <a:cubicBezTo>
                    <a:pt x="50" y="84"/>
                    <a:pt x="48" y="81"/>
                    <a:pt x="46" y="80"/>
                  </a:cubicBezTo>
                  <a:cubicBezTo>
                    <a:pt x="45" y="79"/>
                    <a:pt x="45" y="78"/>
                    <a:pt x="44" y="77"/>
                  </a:cubicBezTo>
                  <a:cubicBezTo>
                    <a:pt x="45" y="77"/>
                    <a:pt x="46" y="77"/>
                    <a:pt x="47" y="78"/>
                  </a:cubicBezTo>
                  <a:cubicBezTo>
                    <a:pt x="47" y="80"/>
                    <a:pt x="49" y="81"/>
                    <a:pt x="51" y="82"/>
                  </a:cubicBezTo>
                  <a:cubicBezTo>
                    <a:pt x="51" y="83"/>
                    <a:pt x="52" y="83"/>
                    <a:pt x="53" y="83"/>
                  </a:cubicBezTo>
                  <a:cubicBezTo>
                    <a:pt x="53" y="83"/>
                    <a:pt x="54" y="83"/>
                    <a:pt x="54" y="84"/>
                  </a:cubicBezTo>
                  <a:cubicBezTo>
                    <a:pt x="54" y="85"/>
                    <a:pt x="55" y="85"/>
                    <a:pt x="55" y="85"/>
                  </a:cubicBezTo>
                  <a:cubicBezTo>
                    <a:pt x="55" y="87"/>
                    <a:pt x="56" y="88"/>
                    <a:pt x="57" y="89"/>
                  </a:cubicBezTo>
                  <a:cubicBezTo>
                    <a:pt x="58" y="90"/>
                    <a:pt x="59" y="89"/>
                    <a:pt x="60" y="88"/>
                  </a:cubicBezTo>
                  <a:cubicBezTo>
                    <a:pt x="61" y="87"/>
                    <a:pt x="61" y="86"/>
                    <a:pt x="62" y="86"/>
                  </a:cubicBezTo>
                  <a:cubicBezTo>
                    <a:pt x="63" y="86"/>
                    <a:pt x="63" y="86"/>
                    <a:pt x="65" y="86"/>
                  </a:cubicBezTo>
                  <a:cubicBezTo>
                    <a:pt x="65" y="87"/>
                    <a:pt x="65" y="89"/>
                    <a:pt x="65" y="90"/>
                  </a:cubicBezTo>
                  <a:cubicBezTo>
                    <a:pt x="65" y="90"/>
                    <a:pt x="65" y="91"/>
                    <a:pt x="66" y="91"/>
                  </a:cubicBezTo>
                  <a:cubicBezTo>
                    <a:pt x="67" y="92"/>
                    <a:pt x="67" y="93"/>
                    <a:pt x="68" y="94"/>
                  </a:cubicBezTo>
                  <a:cubicBezTo>
                    <a:pt x="69" y="95"/>
                    <a:pt x="70" y="95"/>
                    <a:pt x="71" y="94"/>
                  </a:cubicBezTo>
                  <a:cubicBezTo>
                    <a:pt x="71" y="94"/>
                    <a:pt x="71" y="93"/>
                    <a:pt x="72" y="93"/>
                  </a:cubicBezTo>
                  <a:cubicBezTo>
                    <a:pt x="73" y="94"/>
                    <a:pt x="74" y="94"/>
                    <a:pt x="75" y="94"/>
                  </a:cubicBezTo>
                  <a:cubicBezTo>
                    <a:pt x="76" y="93"/>
                    <a:pt x="78" y="94"/>
                    <a:pt x="79" y="94"/>
                  </a:cubicBezTo>
                  <a:cubicBezTo>
                    <a:pt x="79" y="94"/>
                    <a:pt x="79" y="95"/>
                    <a:pt x="79" y="95"/>
                  </a:cubicBezTo>
                  <a:cubicBezTo>
                    <a:pt x="78" y="97"/>
                    <a:pt x="77" y="99"/>
                    <a:pt x="76" y="101"/>
                  </a:cubicBezTo>
                  <a:cubicBezTo>
                    <a:pt x="75" y="101"/>
                    <a:pt x="74" y="101"/>
                    <a:pt x="73" y="101"/>
                  </a:cubicBezTo>
                  <a:cubicBezTo>
                    <a:pt x="72" y="101"/>
                    <a:pt x="71" y="101"/>
                    <a:pt x="69" y="102"/>
                  </a:cubicBezTo>
                  <a:cubicBezTo>
                    <a:pt x="68" y="102"/>
                    <a:pt x="67" y="102"/>
                    <a:pt x="67" y="101"/>
                  </a:cubicBezTo>
                  <a:cubicBezTo>
                    <a:pt x="66" y="101"/>
                    <a:pt x="66" y="101"/>
                    <a:pt x="66" y="101"/>
                  </a:cubicBezTo>
                  <a:cubicBezTo>
                    <a:pt x="63" y="101"/>
                    <a:pt x="61" y="99"/>
                    <a:pt x="58" y="99"/>
                  </a:cubicBezTo>
                  <a:cubicBezTo>
                    <a:pt x="58" y="99"/>
                    <a:pt x="57" y="99"/>
                    <a:pt x="57" y="99"/>
                  </a:cubicBezTo>
                  <a:cubicBezTo>
                    <a:pt x="55" y="99"/>
                    <a:pt x="55" y="100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4" y="103"/>
                    <a:pt x="54" y="103"/>
                    <a:pt x="53" y="103"/>
                  </a:cubicBezTo>
                  <a:cubicBezTo>
                    <a:pt x="52" y="102"/>
                    <a:pt x="51" y="102"/>
                    <a:pt x="50" y="101"/>
                  </a:cubicBezTo>
                  <a:cubicBezTo>
                    <a:pt x="50" y="101"/>
                    <a:pt x="49" y="101"/>
                    <a:pt x="49" y="101"/>
                  </a:cubicBezTo>
                  <a:cubicBezTo>
                    <a:pt x="48" y="99"/>
                    <a:pt x="46" y="99"/>
                    <a:pt x="44" y="99"/>
                  </a:cubicBezTo>
                  <a:cubicBezTo>
                    <a:pt x="43" y="99"/>
                    <a:pt x="43" y="98"/>
                    <a:pt x="42" y="98"/>
                  </a:cubicBezTo>
                  <a:cubicBezTo>
                    <a:pt x="41" y="98"/>
                    <a:pt x="41" y="98"/>
                    <a:pt x="41" y="97"/>
                  </a:cubicBezTo>
                  <a:cubicBezTo>
                    <a:pt x="41" y="96"/>
                    <a:pt x="41" y="96"/>
                    <a:pt x="41" y="95"/>
                  </a:cubicBezTo>
                  <a:cubicBezTo>
                    <a:pt x="42" y="94"/>
                    <a:pt x="41" y="93"/>
                    <a:pt x="40" y="93"/>
                  </a:cubicBezTo>
                  <a:cubicBezTo>
                    <a:pt x="38" y="92"/>
                    <a:pt x="37" y="92"/>
                    <a:pt x="36" y="92"/>
                  </a:cubicBezTo>
                  <a:cubicBezTo>
                    <a:pt x="35" y="93"/>
                    <a:pt x="34" y="93"/>
                    <a:pt x="33" y="93"/>
                  </a:cubicBezTo>
                  <a:cubicBezTo>
                    <a:pt x="31" y="93"/>
                    <a:pt x="28" y="94"/>
                    <a:pt x="25" y="94"/>
                  </a:cubicBezTo>
                  <a:cubicBezTo>
                    <a:pt x="24" y="94"/>
                    <a:pt x="23" y="94"/>
                    <a:pt x="22" y="94"/>
                  </a:cubicBezTo>
                  <a:cubicBezTo>
                    <a:pt x="21" y="94"/>
                    <a:pt x="21" y="94"/>
                    <a:pt x="21" y="95"/>
                  </a:cubicBezTo>
                  <a:cubicBezTo>
                    <a:pt x="20" y="95"/>
                    <a:pt x="20" y="95"/>
                    <a:pt x="19" y="95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18" y="95"/>
                    <a:pt x="18" y="95"/>
                    <a:pt x="17" y="95"/>
                  </a:cubicBezTo>
                  <a:cubicBezTo>
                    <a:pt x="17" y="95"/>
                    <a:pt x="17" y="95"/>
                    <a:pt x="16" y="96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6" y="96"/>
                    <a:pt x="15" y="97"/>
                    <a:pt x="15" y="97"/>
                  </a:cubicBezTo>
                  <a:cubicBezTo>
                    <a:pt x="14" y="98"/>
                    <a:pt x="13" y="99"/>
                    <a:pt x="12" y="99"/>
                  </a:cubicBezTo>
                  <a:cubicBezTo>
                    <a:pt x="12" y="99"/>
                    <a:pt x="12" y="100"/>
                    <a:pt x="12" y="100"/>
                  </a:cubicBezTo>
                  <a:cubicBezTo>
                    <a:pt x="11" y="101"/>
                    <a:pt x="11" y="101"/>
                    <a:pt x="11" y="102"/>
                  </a:cubicBezTo>
                  <a:cubicBezTo>
                    <a:pt x="10" y="104"/>
                    <a:pt x="9" y="106"/>
                    <a:pt x="7" y="107"/>
                  </a:cubicBezTo>
                  <a:cubicBezTo>
                    <a:pt x="6" y="107"/>
                    <a:pt x="5" y="108"/>
                    <a:pt x="5" y="109"/>
                  </a:cubicBezTo>
                  <a:cubicBezTo>
                    <a:pt x="4" y="110"/>
                    <a:pt x="3" y="112"/>
                    <a:pt x="2" y="114"/>
                  </a:cubicBezTo>
                  <a:cubicBezTo>
                    <a:pt x="1" y="115"/>
                    <a:pt x="1" y="116"/>
                    <a:pt x="1" y="117"/>
                  </a:cubicBezTo>
                  <a:cubicBezTo>
                    <a:pt x="1" y="120"/>
                    <a:pt x="1" y="123"/>
                    <a:pt x="0" y="126"/>
                  </a:cubicBezTo>
                  <a:cubicBezTo>
                    <a:pt x="0" y="127"/>
                    <a:pt x="0" y="127"/>
                    <a:pt x="0" y="128"/>
                  </a:cubicBezTo>
                  <a:cubicBezTo>
                    <a:pt x="0" y="130"/>
                    <a:pt x="1" y="131"/>
                    <a:pt x="2" y="133"/>
                  </a:cubicBezTo>
                  <a:cubicBezTo>
                    <a:pt x="5" y="137"/>
                    <a:pt x="9" y="140"/>
                    <a:pt x="14" y="143"/>
                  </a:cubicBezTo>
                  <a:cubicBezTo>
                    <a:pt x="16" y="144"/>
                    <a:pt x="18" y="144"/>
                    <a:pt x="19" y="143"/>
                  </a:cubicBezTo>
                  <a:cubicBezTo>
                    <a:pt x="20" y="143"/>
                    <a:pt x="21" y="142"/>
                    <a:pt x="21" y="142"/>
                  </a:cubicBezTo>
                  <a:cubicBezTo>
                    <a:pt x="24" y="142"/>
                    <a:pt x="27" y="140"/>
                    <a:pt x="31" y="140"/>
                  </a:cubicBezTo>
                  <a:cubicBezTo>
                    <a:pt x="34" y="140"/>
                    <a:pt x="38" y="142"/>
                    <a:pt x="40" y="145"/>
                  </a:cubicBezTo>
                  <a:cubicBezTo>
                    <a:pt x="40" y="146"/>
                    <a:pt x="41" y="147"/>
                    <a:pt x="40" y="148"/>
                  </a:cubicBezTo>
                  <a:cubicBezTo>
                    <a:pt x="38" y="150"/>
                    <a:pt x="39" y="153"/>
                    <a:pt x="41" y="154"/>
                  </a:cubicBezTo>
                  <a:cubicBezTo>
                    <a:pt x="42" y="155"/>
                    <a:pt x="43" y="156"/>
                    <a:pt x="44" y="158"/>
                  </a:cubicBezTo>
                  <a:cubicBezTo>
                    <a:pt x="44" y="159"/>
                    <a:pt x="45" y="161"/>
                    <a:pt x="45" y="162"/>
                  </a:cubicBezTo>
                  <a:cubicBezTo>
                    <a:pt x="45" y="163"/>
                    <a:pt x="45" y="163"/>
                    <a:pt x="45" y="164"/>
                  </a:cubicBezTo>
                  <a:cubicBezTo>
                    <a:pt x="46" y="164"/>
                    <a:pt x="46" y="165"/>
                    <a:pt x="46" y="165"/>
                  </a:cubicBezTo>
                  <a:cubicBezTo>
                    <a:pt x="46" y="166"/>
                    <a:pt x="46" y="167"/>
                    <a:pt x="45" y="168"/>
                  </a:cubicBezTo>
                  <a:cubicBezTo>
                    <a:pt x="45" y="168"/>
                    <a:pt x="44" y="169"/>
                    <a:pt x="44" y="169"/>
                  </a:cubicBezTo>
                  <a:cubicBezTo>
                    <a:pt x="43" y="171"/>
                    <a:pt x="44" y="174"/>
                    <a:pt x="44" y="176"/>
                  </a:cubicBezTo>
                  <a:cubicBezTo>
                    <a:pt x="45" y="179"/>
                    <a:pt x="46" y="181"/>
                    <a:pt x="47" y="183"/>
                  </a:cubicBezTo>
                  <a:cubicBezTo>
                    <a:pt x="48" y="184"/>
                    <a:pt x="48" y="185"/>
                    <a:pt x="48" y="186"/>
                  </a:cubicBezTo>
                  <a:cubicBezTo>
                    <a:pt x="49" y="188"/>
                    <a:pt x="50" y="191"/>
                    <a:pt x="51" y="193"/>
                  </a:cubicBezTo>
                  <a:cubicBezTo>
                    <a:pt x="52" y="195"/>
                    <a:pt x="53" y="197"/>
                    <a:pt x="53" y="200"/>
                  </a:cubicBezTo>
                  <a:cubicBezTo>
                    <a:pt x="54" y="201"/>
                    <a:pt x="54" y="202"/>
                    <a:pt x="56" y="202"/>
                  </a:cubicBezTo>
                  <a:cubicBezTo>
                    <a:pt x="58" y="202"/>
                    <a:pt x="59" y="202"/>
                    <a:pt x="61" y="202"/>
                  </a:cubicBezTo>
                  <a:cubicBezTo>
                    <a:pt x="63" y="203"/>
                    <a:pt x="64" y="202"/>
                    <a:pt x="65" y="202"/>
                  </a:cubicBezTo>
                  <a:cubicBezTo>
                    <a:pt x="68" y="201"/>
                    <a:pt x="70" y="200"/>
                    <a:pt x="71" y="197"/>
                  </a:cubicBezTo>
                  <a:cubicBezTo>
                    <a:pt x="72" y="194"/>
                    <a:pt x="73" y="192"/>
                    <a:pt x="74" y="189"/>
                  </a:cubicBezTo>
                  <a:cubicBezTo>
                    <a:pt x="74" y="189"/>
                    <a:pt x="74" y="189"/>
                    <a:pt x="74" y="189"/>
                  </a:cubicBezTo>
                  <a:cubicBezTo>
                    <a:pt x="75" y="187"/>
                    <a:pt x="76" y="186"/>
                    <a:pt x="77" y="184"/>
                  </a:cubicBezTo>
                  <a:cubicBezTo>
                    <a:pt x="77" y="183"/>
                    <a:pt x="77" y="183"/>
                    <a:pt x="77" y="182"/>
                  </a:cubicBezTo>
                  <a:cubicBezTo>
                    <a:pt x="78" y="180"/>
                    <a:pt x="79" y="179"/>
                    <a:pt x="80" y="177"/>
                  </a:cubicBezTo>
                  <a:cubicBezTo>
                    <a:pt x="80" y="176"/>
                    <a:pt x="81" y="176"/>
                    <a:pt x="82" y="175"/>
                  </a:cubicBezTo>
                  <a:cubicBezTo>
                    <a:pt x="84" y="174"/>
                    <a:pt x="85" y="173"/>
                    <a:pt x="86" y="171"/>
                  </a:cubicBezTo>
                  <a:cubicBezTo>
                    <a:pt x="87" y="168"/>
                    <a:pt x="86" y="166"/>
                    <a:pt x="84" y="163"/>
                  </a:cubicBezTo>
                  <a:cubicBezTo>
                    <a:pt x="84" y="163"/>
                    <a:pt x="83" y="162"/>
                    <a:pt x="83" y="162"/>
                  </a:cubicBezTo>
                  <a:cubicBezTo>
                    <a:pt x="83" y="160"/>
                    <a:pt x="83" y="158"/>
                    <a:pt x="85" y="156"/>
                  </a:cubicBezTo>
                  <a:cubicBezTo>
                    <a:pt x="86" y="155"/>
                    <a:pt x="87" y="153"/>
                    <a:pt x="88" y="152"/>
                  </a:cubicBezTo>
                  <a:cubicBezTo>
                    <a:pt x="90" y="150"/>
                    <a:pt x="92" y="148"/>
                    <a:pt x="94" y="146"/>
                  </a:cubicBezTo>
                  <a:cubicBezTo>
                    <a:pt x="95" y="144"/>
                    <a:pt x="97" y="142"/>
                    <a:pt x="98" y="140"/>
                  </a:cubicBezTo>
                  <a:cubicBezTo>
                    <a:pt x="100" y="138"/>
                    <a:pt x="100" y="136"/>
                    <a:pt x="102" y="134"/>
                  </a:cubicBezTo>
                  <a:cubicBezTo>
                    <a:pt x="103" y="133"/>
                    <a:pt x="103" y="133"/>
                    <a:pt x="102" y="132"/>
                  </a:cubicBezTo>
                  <a:cubicBezTo>
                    <a:pt x="102" y="132"/>
                    <a:pt x="101" y="131"/>
                    <a:pt x="101" y="131"/>
                  </a:cubicBezTo>
                  <a:cubicBezTo>
                    <a:pt x="99" y="132"/>
                    <a:pt x="97" y="132"/>
                    <a:pt x="95" y="133"/>
                  </a:cubicBezTo>
                  <a:cubicBezTo>
                    <a:pt x="93" y="134"/>
                    <a:pt x="92" y="134"/>
                    <a:pt x="90" y="132"/>
                  </a:cubicBezTo>
                  <a:cubicBezTo>
                    <a:pt x="89" y="131"/>
                    <a:pt x="87" y="129"/>
                    <a:pt x="86" y="128"/>
                  </a:cubicBezTo>
                  <a:cubicBezTo>
                    <a:pt x="85" y="127"/>
                    <a:pt x="85" y="126"/>
                    <a:pt x="84" y="126"/>
                  </a:cubicBezTo>
                  <a:cubicBezTo>
                    <a:pt x="82" y="125"/>
                    <a:pt x="82" y="123"/>
                    <a:pt x="82" y="122"/>
                  </a:cubicBezTo>
                  <a:cubicBezTo>
                    <a:pt x="81" y="121"/>
                    <a:pt x="81" y="120"/>
                    <a:pt x="81" y="119"/>
                  </a:cubicBezTo>
                  <a:cubicBezTo>
                    <a:pt x="80" y="118"/>
                    <a:pt x="80" y="117"/>
                    <a:pt x="80" y="116"/>
                  </a:cubicBezTo>
                  <a:cubicBezTo>
                    <a:pt x="80" y="115"/>
                    <a:pt x="80" y="115"/>
                    <a:pt x="79" y="114"/>
                  </a:cubicBezTo>
                  <a:cubicBezTo>
                    <a:pt x="79" y="113"/>
                    <a:pt x="78" y="113"/>
                    <a:pt x="78" y="112"/>
                  </a:cubicBezTo>
                  <a:cubicBezTo>
                    <a:pt x="77" y="110"/>
                    <a:pt x="76" y="109"/>
                    <a:pt x="77" y="107"/>
                  </a:cubicBezTo>
                  <a:cubicBezTo>
                    <a:pt x="78" y="107"/>
                    <a:pt x="79" y="108"/>
                    <a:pt x="80" y="109"/>
                  </a:cubicBezTo>
                  <a:cubicBezTo>
                    <a:pt x="80" y="110"/>
                    <a:pt x="81" y="111"/>
                    <a:pt x="82" y="111"/>
                  </a:cubicBezTo>
                  <a:cubicBezTo>
                    <a:pt x="83" y="112"/>
                    <a:pt x="83" y="112"/>
                    <a:pt x="83" y="113"/>
                  </a:cubicBezTo>
                  <a:cubicBezTo>
                    <a:pt x="84" y="115"/>
                    <a:pt x="84" y="117"/>
                    <a:pt x="85" y="118"/>
                  </a:cubicBezTo>
                  <a:cubicBezTo>
                    <a:pt x="85" y="119"/>
                    <a:pt x="85" y="119"/>
                    <a:pt x="85" y="119"/>
                  </a:cubicBezTo>
                  <a:cubicBezTo>
                    <a:pt x="86" y="120"/>
                    <a:pt x="86" y="121"/>
                    <a:pt x="87" y="122"/>
                  </a:cubicBezTo>
                  <a:cubicBezTo>
                    <a:pt x="88" y="123"/>
                    <a:pt x="89" y="124"/>
                    <a:pt x="91" y="125"/>
                  </a:cubicBezTo>
                  <a:cubicBezTo>
                    <a:pt x="91" y="125"/>
                    <a:pt x="90" y="125"/>
                    <a:pt x="90" y="126"/>
                  </a:cubicBezTo>
                  <a:cubicBezTo>
                    <a:pt x="90" y="126"/>
                    <a:pt x="90" y="127"/>
                    <a:pt x="90" y="127"/>
                  </a:cubicBezTo>
                  <a:cubicBezTo>
                    <a:pt x="91" y="128"/>
                    <a:pt x="92" y="128"/>
                    <a:pt x="94" y="128"/>
                  </a:cubicBezTo>
                  <a:cubicBezTo>
                    <a:pt x="94" y="129"/>
                    <a:pt x="95" y="128"/>
                    <a:pt x="95" y="128"/>
                  </a:cubicBezTo>
                  <a:cubicBezTo>
                    <a:pt x="96" y="128"/>
                    <a:pt x="97" y="128"/>
                    <a:pt x="97" y="128"/>
                  </a:cubicBezTo>
                  <a:cubicBezTo>
                    <a:pt x="99" y="127"/>
                    <a:pt x="101" y="126"/>
                    <a:pt x="103" y="126"/>
                  </a:cubicBezTo>
                  <a:cubicBezTo>
                    <a:pt x="104" y="125"/>
                    <a:pt x="104" y="125"/>
                    <a:pt x="105" y="125"/>
                  </a:cubicBezTo>
                  <a:cubicBezTo>
                    <a:pt x="106" y="123"/>
                    <a:pt x="108" y="122"/>
                    <a:pt x="110" y="121"/>
                  </a:cubicBezTo>
                  <a:cubicBezTo>
                    <a:pt x="112" y="120"/>
                    <a:pt x="113" y="119"/>
                    <a:pt x="113" y="117"/>
                  </a:cubicBezTo>
                  <a:cubicBezTo>
                    <a:pt x="114" y="116"/>
                    <a:pt x="114" y="115"/>
                    <a:pt x="113" y="114"/>
                  </a:cubicBezTo>
                  <a:cubicBezTo>
                    <a:pt x="112" y="113"/>
                    <a:pt x="111" y="113"/>
                    <a:pt x="109" y="113"/>
                  </a:cubicBezTo>
                  <a:cubicBezTo>
                    <a:pt x="108" y="113"/>
                    <a:pt x="107" y="113"/>
                    <a:pt x="106" y="113"/>
                  </a:cubicBezTo>
                  <a:cubicBezTo>
                    <a:pt x="105" y="113"/>
                    <a:pt x="105" y="113"/>
                    <a:pt x="104" y="113"/>
                  </a:cubicBezTo>
                  <a:cubicBezTo>
                    <a:pt x="104" y="113"/>
                    <a:pt x="103" y="113"/>
                    <a:pt x="103" y="112"/>
                  </a:cubicBezTo>
                  <a:cubicBezTo>
                    <a:pt x="102" y="111"/>
                    <a:pt x="101" y="110"/>
                    <a:pt x="101" y="109"/>
                  </a:cubicBezTo>
                  <a:cubicBezTo>
                    <a:pt x="99" y="106"/>
                    <a:pt x="97" y="104"/>
                    <a:pt x="97" y="101"/>
                  </a:cubicBezTo>
                  <a:cubicBezTo>
                    <a:pt x="97" y="101"/>
                    <a:pt x="97" y="100"/>
                    <a:pt x="97" y="100"/>
                  </a:cubicBezTo>
                  <a:cubicBezTo>
                    <a:pt x="95" y="100"/>
                    <a:pt x="95" y="98"/>
                    <a:pt x="94" y="96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5" y="95"/>
                    <a:pt x="95" y="94"/>
                    <a:pt x="94" y="94"/>
                  </a:cubicBezTo>
                  <a:cubicBezTo>
                    <a:pt x="94" y="93"/>
                    <a:pt x="93" y="92"/>
                    <a:pt x="93" y="92"/>
                  </a:cubicBezTo>
                  <a:cubicBezTo>
                    <a:pt x="92" y="90"/>
                    <a:pt x="93" y="89"/>
                    <a:pt x="94" y="89"/>
                  </a:cubicBezTo>
                  <a:cubicBezTo>
                    <a:pt x="95" y="89"/>
                    <a:pt x="95" y="89"/>
                    <a:pt x="96" y="89"/>
                  </a:cubicBezTo>
                  <a:cubicBezTo>
                    <a:pt x="96" y="89"/>
                    <a:pt x="96" y="89"/>
                    <a:pt x="96" y="89"/>
                  </a:cubicBezTo>
                  <a:cubicBezTo>
                    <a:pt x="96" y="90"/>
                    <a:pt x="97" y="90"/>
                    <a:pt x="98" y="90"/>
                  </a:cubicBezTo>
                  <a:cubicBezTo>
                    <a:pt x="99" y="90"/>
                    <a:pt x="100" y="89"/>
                    <a:pt x="100" y="88"/>
                  </a:cubicBezTo>
                  <a:cubicBezTo>
                    <a:pt x="100" y="87"/>
                    <a:pt x="100" y="86"/>
                    <a:pt x="99" y="85"/>
                  </a:cubicBezTo>
                  <a:cubicBezTo>
                    <a:pt x="98" y="83"/>
                    <a:pt x="97" y="81"/>
                    <a:pt x="96" y="79"/>
                  </a:cubicBezTo>
                  <a:cubicBezTo>
                    <a:pt x="96" y="78"/>
                    <a:pt x="96" y="78"/>
                    <a:pt x="96" y="77"/>
                  </a:cubicBezTo>
                  <a:cubicBezTo>
                    <a:pt x="97" y="76"/>
                    <a:pt x="98" y="76"/>
                    <a:pt x="99" y="75"/>
                  </a:cubicBezTo>
                  <a:cubicBezTo>
                    <a:pt x="100" y="75"/>
                    <a:pt x="101" y="74"/>
                    <a:pt x="102" y="74"/>
                  </a:cubicBezTo>
                  <a:cubicBezTo>
                    <a:pt x="103" y="74"/>
                    <a:pt x="104" y="75"/>
                    <a:pt x="103" y="76"/>
                  </a:cubicBezTo>
                  <a:cubicBezTo>
                    <a:pt x="103" y="77"/>
                    <a:pt x="103" y="76"/>
                    <a:pt x="102" y="77"/>
                  </a:cubicBezTo>
                  <a:cubicBezTo>
                    <a:pt x="101" y="77"/>
                    <a:pt x="101" y="77"/>
                    <a:pt x="100" y="78"/>
                  </a:cubicBezTo>
                  <a:cubicBezTo>
                    <a:pt x="100" y="79"/>
                    <a:pt x="100" y="80"/>
                    <a:pt x="101" y="81"/>
                  </a:cubicBezTo>
                  <a:cubicBezTo>
                    <a:pt x="102" y="81"/>
                    <a:pt x="102" y="81"/>
                    <a:pt x="103" y="82"/>
                  </a:cubicBezTo>
                  <a:cubicBezTo>
                    <a:pt x="104" y="82"/>
                    <a:pt x="105" y="83"/>
                    <a:pt x="106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3" y="85"/>
                    <a:pt x="103" y="85"/>
                    <a:pt x="104" y="87"/>
                  </a:cubicBezTo>
                  <a:cubicBezTo>
                    <a:pt x="105" y="88"/>
                    <a:pt x="105" y="88"/>
                    <a:pt x="105" y="89"/>
                  </a:cubicBezTo>
                  <a:cubicBezTo>
                    <a:pt x="105" y="90"/>
                    <a:pt x="105" y="91"/>
                    <a:pt x="106" y="91"/>
                  </a:cubicBezTo>
                  <a:cubicBezTo>
                    <a:pt x="106" y="92"/>
                    <a:pt x="107" y="92"/>
                    <a:pt x="108" y="91"/>
                  </a:cubicBezTo>
                  <a:cubicBezTo>
                    <a:pt x="108" y="90"/>
                    <a:pt x="109" y="91"/>
                    <a:pt x="110" y="91"/>
                  </a:cubicBezTo>
                  <a:cubicBezTo>
                    <a:pt x="111" y="92"/>
                    <a:pt x="113" y="92"/>
                    <a:pt x="115" y="93"/>
                  </a:cubicBezTo>
                  <a:cubicBezTo>
                    <a:pt x="116" y="94"/>
                    <a:pt x="116" y="94"/>
                    <a:pt x="116" y="96"/>
                  </a:cubicBezTo>
                  <a:cubicBezTo>
                    <a:pt x="116" y="97"/>
                    <a:pt x="115" y="97"/>
                    <a:pt x="115" y="98"/>
                  </a:cubicBezTo>
                  <a:cubicBezTo>
                    <a:pt x="114" y="100"/>
                    <a:pt x="115" y="100"/>
                    <a:pt x="116" y="101"/>
                  </a:cubicBezTo>
                  <a:cubicBezTo>
                    <a:pt x="117" y="102"/>
                    <a:pt x="117" y="102"/>
                    <a:pt x="117" y="103"/>
                  </a:cubicBezTo>
                  <a:cubicBezTo>
                    <a:pt x="116" y="104"/>
                    <a:pt x="116" y="105"/>
                    <a:pt x="117" y="106"/>
                  </a:cubicBezTo>
                  <a:cubicBezTo>
                    <a:pt x="117" y="106"/>
                    <a:pt x="118" y="107"/>
                    <a:pt x="118" y="107"/>
                  </a:cubicBezTo>
                  <a:cubicBezTo>
                    <a:pt x="117" y="108"/>
                    <a:pt x="117" y="109"/>
                    <a:pt x="117" y="109"/>
                  </a:cubicBezTo>
                  <a:cubicBezTo>
                    <a:pt x="118" y="110"/>
                    <a:pt x="119" y="110"/>
                    <a:pt x="120" y="110"/>
                  </a:cubicBezTo>
                  <a:cubicBezTo>
                    <a:pt x="121" y="110"/>
                    <a:pt x="122" y="110"/>
                    <a:pt x="123" y="111"/>
                  </a:cubicBezTo>
                  <a:cubicBezTo>
                    <a:pt x="123" y="111"/>
                    <a:pt x="124" y="112"/>
                    <a:pt x="124" y="112"/>
                  </a:cubicBezTo>
                  <a:cubicBezTo>
                    <a:pt x="125" y="112"/>
                    <a:pt x="126" y="113"/>
                    <a:pt x="126" y="114"/>
                  </a:cubicBezTo>
                  <a:cubicBezTo>
                    <a:pt x="126" y="115"/>
                    <a:pt x="126" y="115"/>
                    <a:pt x="127" y="115"/>
                  </a:cubicBezTo>
                  <a:cubicBezTo>
                    <a:pt x="128" y="116"/>
                    <a:pt x="129" y="117"/>
                    <a:pt x="130" y="118"/>
                  </a:cubicBezTo>
                  <a:cubicBezTo>
                    <a:pt x="131" y="118"/>
                    <a:pt x="132" y="118"/>
                    <a:pt x="133" y="118"/>
                  </a:cubicBezTo>
                  <a:cubicBezTo>
                    <a:pt x="133" y="119"/>
                    <a:pt x="133" y="120"/>
                    <a:pt x="133" y="121"/>
                  </a:cubicBezTo>
                  <a:cubicBezTo>
                    <a:pt x="134" y="122"/>
                    <a:pt x="134" y="123"/>
                    <a:pt x="134" y="123"/>
                  </a:cubicBezTo>
                  <a:cubicBezTo>
                    <a:pt x="136" y="128"/>
                    <a:pt x="137" y="132"/>
                    <a:pt x="139" y="136"/>
                  </a:cubicBezTo>
                  <a:cubicBezTo>
                    <a:pt x="139" y="136"/>
                    <a:pt x="139" y="136"/>
                    <a:pt x="140" y="137"/>
                  </a:cubicBezTo>
                  <a:cubicBezTo>
                    <a:pt x="140" y="138"/>
                    <a:pt x="141" y="138"/>
                    <a:pt x="142" y="137"/>
                  </a:cubicBezTo>
                  <a:cubicBezTo>
                    <a:pt x="143" y="136"/>
                    <a:pt x="143" y="136"/>
                    <a:pt x="143" y="135"/>
                  </a:cubicBezTo>
                  <a:cubicBezTo>
                    <a:pt x="144" y="134"/>
                    <a:pt x="145" y="133"/>
                    <a:pt x="145" y="132"/>
                  </a:cubicBezTo>
                  <a:cubicBezTo>
                    <a:pt x="145" y="130"/>
                    <a:pt x="145" y="129"/>
                    <a:pt x="145" y="128"/>
                  </a:cubicBezTo>
                  <a:cubicBezTo>
                    <a:pt x="145" y="125"/>
                    <a:pt x="148" y="122"/>
                    <a:pt x="150" y="121"/>
                  </a:cubicBezTo>
                  <a:cubicBezTo>
                    <a:pt x="151" y="121"/>
                    <a:pt x="152" y="120"/>
                    <a:pt x="153" y="120"/>
                  </a:cubicBezTo>
                  <a:cubicBezTo>
                    <a:pt x="153" y="120"/>
                    <a:pt x="154" y="120"/>
                    <a:pt x="154" y="119"/>
                  </a:cubicBezTo>
                  <a:cubicBezTo>
                    <a:pt x="155" y="119"/>
                    <a:pt x="155" y="118"/>
                    <a:pt x="155" y="117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7" y="118"/>
                    <a:pt x="158" y="118"/>
                    <a:pt x="159" y="117"/>
                  </a:cubicBezTo>
                  <a:cubicBezTo>
                    <a:pt x="159" y="117"/>
                    <a:pt x="160" y="117"/>
                    <a:pt x="160" y="117"/>
                  </a:cubicBezTo>
                  <a:cubicBezTo>
                    <a:pt x="161" y="116"/>
                    <a:pt x="161" y="116"/>
                    <a:pt x="161" y="117"/>
                  </a:cubicBezTo>
                  <a:cubicBezTo>
                    <a:pt x="163" y="118"/>
                    <a:pt x="165" y="119"/>
                    <a:pt x="166" y="121"/>
                  </a:cubicBezTo>
                  <a:cubicBezTo>
                    <a:pt x="166" y="121"/>
                    <a:pt x="166" y="122"/>
                    <a:pt x="166" y="122"/>
                  </a:cubicBezTo>
                  <a:cubicBezTo>
                    <a:pt x="166" y="123"/>
                    <a:pt x="166" y="124"/>
                    <a:pt x="166" y="125"/>
                  </a:cubicBezTo>
                  <a:cubicBezTo>
                    <a:pt x="166" y="125"/>
                    <a:pt x="166" y="126"/>
                    <a:pt x="166" y="126"/>
                  </a:cubicBezTo>
                  <a:cubicBezTo>
                    <a:pt x="167" y="127"/>
                    <a:pt x="168" y="127"/>
                    <a:pt x="170" y="126"/>
                  </a:cubicBezTo>
                  <a:cubicBezTo>
                    <a:pt x="170" y="126"/>
                    <a:pt x="170" y="127"/>
                    <a:pt x="170" y="127"/>
                  </a:cubicBezTo>
                  <a:cubicBezTo>
                    <a:pt x="171" y="129"/>
                    <a:pt x="172" y="131"/>
                    <a:pt x="173" y="133"/>
                  </a:cubicBezTo>
                  <a:cubicBezTo>
                    <a:pt x="174" y="135"/>
                    <a:pt x="176" y="135"/>
                    <a:pt x="177" y="134"/>
                  </a:cubicBezTo>
                  <a:cubicBezTo>
                    <a:pt x="177" y="133"/>
                    <a:pt x="178" y="133"/>
                    <a:pt x="178" y="132"/>
                  </a:cubicBezTo>
                  <a:cubicBezTo>
                    <a:pt x="179" y="133"/>
                    <a:pt x="181" y="134"/>
                    <a:pt x="182" y="134"/>
                  </a:cubicBezTo>
                  <a:cubicBezTo>
                    <a:pt x="184" y="135"/>
                    <a:pt x="185" y="135"/>
                    <a:pt x="186" y="134"/>
                  </a:cubicBezTo>
                  <a:cubicBezTo>
                    <a:pt x="187" y="133"/>
                    <a:pt x="188" y="132"/>
                    <a:pt x="189" y="131"/>
                  </a:cubicBezTo>
                  <a:cubicBezTo>
                    <a:pt x="190" y="129"/>
                    <a:pt x="190" y="128"/>
                    <a:pt x="189" y="127"/>
                  </a:cubicBezTo>
                  <a:cubicBezTo>
                    <a:pt x="188" y="126"/>
                    <a:pt x="187" y="125"/>
                    <a:pt x="186" y="124"/>
                  </a:cubicBezTo>
                  <a:cubicBezTo>
                    <a:pt x="185" y="122"/>
                    <a:pt x="185" y="121"/>
                    <a:pt x="183" y="120"/>
                  </a:cubicBezTo>
                  <a:cubicBezTo>
                    <a:pt x="183" y="120"/>
                    <a:pt x="183" y="119"/>
                    <a:pt x="183" y="119"/>
                  </a:cubicBezTo>
                  <a:cubicBezTo>
                    <a:pt x="183" y="118"/>
                    <a:pt x="184" y="117"/>
                    <a:pt x="185" y="117"/>
                  </a:cubicBezTo>
                  <a:cubicBezTo>
                    <a:pt x="186" y="117"/>
                    <a:pt x="187" y="117"/>
                    <a:pt x="189" y="117"/>
                  </a:cubicBezTo>
                  <a:cubicBezTo>
                    <a:pt x="193" y="117"/>
                    <a:pt x="196" y="116"/>
                    <a:pt x="200" y="114"/>
                  </a:cubicBezTo>
                  <a:cubicBezTo>
                    <a:pt x="200" y="114"/>
                    <a:pt x="201" y="113"/>
                    <a:pt x="201" y="113"/>
                  </a:cubicBezTo>
                  <a:cubicBezTo>
                    <a:pt x="202" y="112"/>
                    <a:pt x="203" y="111"/>
                    <a:pt x="203" y="111"/>
                  </a:cubicBezTo>
                  <a:cubicBezTo>
                    <a:pt x="205" y="109"/>
                    <a:pt x="206" y="107"/>
                    <a:pt x="208" y="104"/>
                  </a:cubicBezTo>
                  <a:cubicBezTo>
                    <a:pt x="209" y="104"/>
                    <a:pt x="209" y="103"/>
                    <a:pt x="208" y="103"/>
                  </a:cubicBezTo>
                  <a:cubicBezTo>
                    <a:pt x="206" y="102"/>
                    <a:pt x="206" y="100"/>
                    <a:pt x="206" y="98"/>
                  </a:cubicBezTo>
                  <a:cubicBezTo>
                    <a:pt x="205" y="97"/>
                    <a:pt x="205" y="96"/>
                    <a:pt x="205" y="95"/>
                  </a:cubicBezTo>
                  <a:cubicBezTo>
                    <a:pt x="204" y="94"/>
                    <a:pt x="204" y="93"/>
                    <a:pt x="204" y="92"/>
                  </a:cubicBezTo>
                  <a:cubicBezTo>
                    <a:pt x="204" y="91"/>
                    <a:pt x="203" y="90"/>
                    <a:pt x="202" y="90"/>
                  </a:cubicBezTo>
                  <a:cubicBezTo>
                    <a:pt x="201" y="90"/>
                    <a:pt x="200" y="89"/>
                    <a:pt x="200" y="88"/>
                  </a:cubicBezTo>
                  <a:cubicBezTo>
                    <a:pt x="200" y="88"/>
                    <a:pt x="201" y="87"/>
                    <a:pt x="201" y="87"/>
                  </a:cubicBezTo>
                  <a:cubicBezTo>
                    <a:pt x="203" y="86"/>
                    <a:pt x="205" y="86"/>
                    <a:pt x="206" y="85"/>
                  </a:cubicBezTo>
                  <a:cubicBezTo>
                    <a:pt x="208" y="85"/>
                    <a:pt x="209" y="86"/>
                    <a:pt x="210" y="87"/>
                  </a:cubicBezTo>
                  <a:cubicBezTo>
                    <a:pt x="210" y="87"/>
                    <a:pt x="210" y="87"/>
                    <a:pt x="210" y="88"/>
                  </a:cubicBezTo>
                  <a:cubicBezTo>
                    <a:pt x="211" y="90"/>
                    <a:pt x="211" y="90"/>
                    <a:pt x="213" y="90"/>
                  </a:cubicBezTo>
                  <a:cubicBezTo>
                    <a:pt x="213" y="91"/>
                    <a:pt x="213" y="91"/>
                    <a:pt x="213" y="91"/>
                  </a:cubicBezTo>
                  <a:cubicBezTo>
                    <a:pt x="213" y="91"/>
                    <a:pt x="213" y="92"/>
                    <a:pt x="213" y="92"/>
                  </a:cubicBezTo>
                  <a:cubicBezTo>
                    <a:pt x="214" y="93"/>
                    <a:pt x="213" y="94"/>
                    <a:pt x="213" y="95"/>
                  </a:cubicBezTo>
                  <a:cubicBezTo>
                    <a:pt x="213" y="96"/>
                    <a:pt x="214" y="96"/>
                    <a:pt x="214" y="96"/>
                  </a:cubicBezTo>
                  <a:cubicBezTo>
                    <a:pt x="214" y="96"/>
                    <a:pt x="215" y="96"/>
                    <a:pt x="215" y="96"/>
                  </a:cubicBezTo>
                  <a:cubicBezTo>
                    <a:pt x="216" y="96"/>
                    <a:pt x="218" y="95"/>
                    <a:pt x="218" y="94"/>
                  </a:cubicBezTo>
                  <a:cubicBezTo>
                    <a:pt x="218" y="92"/>
                    <a:pt x="218" y="90"/>
                    <a:pt x="217" y="88"/>
                  </a:cubicBezTo>
                  <a:cubicBezTo>
                    <a:pt x="217" y="88"/>
                    <a:pt x="216" y="87"/>
                    <a:pt x="216" y="87"/>
                  </a:cubicBezTo>
                  <a:cubicBezTo>
                    <a:pt x="217" y="86"/>
                    <a:pt x="218" y="86"/>
                    <a:pt x="218" y="85"/>
                  </a:cubicBezTo>
                  <a:cubicBezTo>
                    <a:pt x="219" y="85"/>
                    <a:pt x="219" y="84"/>
                    <a:pt x="219" y="83"/>
                  </a:cubicBezTo>
                  <a:cubicBezTo>
                    <a:pt x="219" y="82"/>
                    <a:pt x="220" y="82"/>
                    <a:pt x="221" y="82"/>
                  </a:cubicBezTo>
                  <a:cubicBezTo>
                    <a:pt x="223" y="83"/>
                    <a:pt x="224" y="83"/>
                    <a:pt x="226" y="82"/>
                  </a:cubicBezTo>
                  <a:cubicBezTo>
                    <a:pt x="228" y="80"/>
                    <a:pt x="230" y="77"/>
                    <a:pt x="231" y="75"/>
                  </a:cubicBezTo>
                  <a:cubicBezTo>
                    <a:pt x="232" y="74"/>
                    <a:pt x="232" y="73"/>
                    <a:pt x="233" y="72"/>
                  </a:cubicBezTo>
                  <a:cubicBezTo>
                    <a:pt x="234" y="71"/>
                    <a:pt x="234" y="71"/>
                    <a:pt x="234" y="70"/>
                  </a:cubicBezTo>
                  <a:cubicBezTo>
                    <a:pt x="235" y="68"/>
                    <a:pt x="235" y="67"/>
                    <a:pt x="235" y="65"/>
                  </a:cubicBezTo>
                  <a:cubicBezTo>
                    <a:pt x="235" y="64"/>
                    <a:pt x="236" y="63"/>
                    <a:pt x="236" y="62"/>
                  </a:cubicBezTo>
                  <a:cubicBezTo>
                    <a:pt x="236" y="60"/>
                    <a:pt x="235" y="59"/>
                    <a:pt x="233" y="59"/>
                  </a:cubicBezTo>
                  <a:cubicBezTo>
                    <a:pt x="232" y="59"/>
                    <a:pt x="232" y="59"/>
                    <a:pt x="232" y="58"/>
                  </a:cubicBezTo>
                  <a:cubicBezTo>
                    <a:pt x="231" y="58"/>
                    <a:pt x="230" y="58"/>
                    <a:pt x="229" y="58"/>
                  </a:cubicBezTo>
                  <a:cubicBezTo>
                    <a:pt x="228" y="58"/>
                    <a:pt x="228" y="58"/>
                    <a:pt x="228" y="58"/>
                  </a:cubicBezTo>
                  <a:cubicBezTo>
                    <a:pt x="229" y="57"/>
                    <a:pt x="230" y="57"/>
                    <a:pt x="231" y="56"/>
                  </a:cubicBezTo>
                  <a:cubicBezTo>
                    <a:pt x="233" y="54"/>
                    <a:pt x="235" y="52"/>
                    <a:pt x="237" y="50"/>
                  </a:cubicBezTo>
                  <a:cubicBezTo>
                    <a:pt x="239" y="49"/>
                    <a:pt x="241" y="49"/>
                    <a:pt x="243" y="49"/>
                  </a:cubicBezTo>
                  <a:cubicBezTo>
                    <a:pt x="244" y="49"/>
                    <a:pt x="245" y="49"/>
                    <a:pt x="246" y="47"/>
                  </a:cubicBezTo>
                  <a:cubicBezTo>
                    <a:pt x="246" y="47"/>
                    <a:pt x="247" y="46"/>
                    <a:pt x="248" y="47"/>
                  </a:cubicBezTo>
                  <a:cubicBezTo>
                    <a:pt x="248" y="47"/>
                    <a:pt x="249" y="47"/>
                    <a:pt x="250" y="47"/>
                  </a:cubicBezTo>
                  <a:cubicBezTo>
                    <a:pt x="251" y="48"/>
                    <a:pt x="252" y="48"/>
                    <a:pt x="253" y="49"/>
                  </a:cubicBezTo>
                  <a:cubicBezTo>
                    <a:pt x="254" y="49"/>
                    <a:pt x="254" y="49"/>
                    <a:pt x="255" y="48"/>
                  </a:cubicBezTo>
                  <a:cubicBezTo>
                    <a:pt x="256" y="47"/>
                    <a:pt x="257" y="47"/>
                    <a:pt x="258" y="46"/>
                  </a:cubicBezTo>
                  <a:cubicBezTo>
                    <a:pt x="259" y="44"/>
                    <a:pt x="261" y="44"/>
                    <a:pt x="262" y="45"/>
                  </a:cubicBezTo>
                  <a:cubicBezTo>
                    <a:pt x="263" y="47"/>
                    <a:pt x="264" y="47"/>
                    <a:pt x="266" y="46"/>
                  </a:cubicBezTo>
                  <a:cubicBezTo>
                    <a:pt x="266" y="46"/>
                    <a:pt x="266" y="46"/>
                    <a:pt x="267" y="45"/>
                  </a:cubicBezTo>
                  <a:cubicBezTo>
                    <a:pt x="268" y="45"/>
                    <a:pt x="269" y="44"/>
                    <a:pt x="270" y="44"/>
                  </a:cubicBezTo>
                  <a:cubicBezTo>
                    <a:pt x="269" y="44"/>
                    <a:pt x="268" y="45"/>
                    <a:pt x="267" y="46"/>
                  </a:cubicBezTo>
                  <a:cubicBezTo>
                    <a:pt x="267" y="47"/>
                    <a:pt x="266" y="47"/>
                    <a:pt x="265" y="48"/>
                  </a:cubicBezTo>
                  <a:cubicBezTo>
                    <a:pt x="264" y="49"/>
                    <a:pt x="262" y="51"/>
                    <a:pt x="260" y="52"/>
                  </a:cubicBezTo>
                  <a:cubicBezTo>
                    <a:pt x="258" y="54"/>
                    <a:pt x="256" y="56"/>
                    <a:pt x="257" y="59"/>
                  </a:cubicBezTo>
                  <a:cubicBezTo>
                    <a:pt x="257" y="61"/>
                    <a:pt x="257" y="63"/>
                    <a:pt x="258" y="65"/>
                  </a:cubicBezTo>
                  <a:cubicBezTo>
                    <a:pt x="258" y="65"/>
                    <a:pt x="259" y="66"/>
                    <a:pt x="259" y="66"/>
                  </a:cubicBezTo>
                  <a:cubicBezTo>
                    <a:pt x="260" y="66"/>
                    <a:pt x="260" y="65"/>
                    <a:pt x="260" y="65"/>
                  </a:cubicBezTo>
                  <a:cubicBezTo>
                    <a:pt x="261" y="64"/>
                    <a:pt x="261" y="64"/>
                    <a:pt x="261" y="63"/>
                  </a:cubicBezTo>
                  <a:cubicBezTo>
                    <a:pt x="261" y="61"/>
                    <a:pt x="262" y="59"/>
                    <a:pt x="264" y="58"/>
                  </a:cubicBezTo>
                  <a:cubicBezTo>
                    <a:pt x="265" y="58"/>
                    <a:pt x="265" y="58"/>
                    <a:pt x="266" y="57"/>
                  </a:cubicBezTo>
                  <a:cubicBezTo>
                    <a:pt x="266" y="56"/>
                    <a:pt x="267" y="56"/>
                    <a:pt x="267" y="55"/>
                  </a:cubicBezTo>
                  <a:cubicBezTo>
                    <a:pt x="267" y="54"/>
                    <a:pt x="267" y="53"/>
                    <a:pt x="268" y="52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8" y="50"/>
                    <a:pt x="269" y="49"/>
                    <a:pt x="269" y="48"/>
                  </a:cubicBezTo>
                  <a:cubicBezTo>
                    <a:pt x="270" y="48"/>
                    <a:pt x="271" y="48"/>
                    <a:pt x="273" y="48"/>
                  </a:cubicBezTo>
                  <a:cubicBezTo>
                    <a:pt x="273" y="48"/>
                    <a:pt x="273" y="48"/>
                    <a:pt x="274" y="48"/>
                  </a:cubicBezTo>
                  <a:cubicBezTo>
                    <a:pt x="275" y="48"/>
                    <a:pt x="275" y="48"/>
                    <a:pt x="276" y="48"/>
                  </a:cubicBezTo>
                  <a:cubicBezTo>
                    <a:pt x="279" y="47"/>
                    <a:pt x="281" y="46"/>
                    <a:pt x="284" y="44"/>
                  </a:cubicBezTo>
                  <a:cubicBezTo>
                    <a:pt x="284" y="43"/>
                    <a:pt x="285" y="43"/>
                    <a:pt x="285" y="43"/>
                  </a:cubicBezTo>
                  <a:cubicBezTo>
                    <a:pt x="287" y="42"/>
                    <a:pt x="289" y="41"/>
                    <a:pt x="291" y="41"/>
                  </a:cubicBezTo>
                  <a:cubicBezTo>
                    <a:pt x="292" y="41"/>
                    <a:pt x="292" y="41"/>
                    <a:pt x="292" y="40"/>
                  </a:cubicBezTo>
                  <a:cubicBezTo>
                    <a:pt x="293" y="39"/>
                    <a:pt x="292" y="38"/>
                    <a:pt x="292" y="37"/>
                  </a:cubicBezTo>
                  <a:cubicBezTo>
                    <a:pt x="292" y="37"/>
                    <a:pt x="291" y="37"/>
                    <a:pt x="291" y="37"/>
                  </a:cubicBezTo>
                  <a:cubicBezTo>
                    <a:pt x="292" y="36"/>
                    <a:pt x="294" y="35"/>
                    <a:pt x="294" y="33"/>
                  </a:cubicBezTo>
                  <a:cubicBezTo>
                    <a:pt x="294" y="33"/>
                    <a:pt x="295" y="33"/>
                    <a:pt x="295" y="33"/>
                  </a:cubicBezTo>
                  <a:cubicBezTo>
                    <a:pt x="296" y="33"/>
                    <a:pt x="296" y="33"/>
                    <a:pt x="296" y="33"/>
                  </a:cubicBezTo>
                  <a:cubicBezTo>
                    <a:pt x="297" y="34"/>
                    <a:pt x="298" y="34"/>
                    <a:pt x="300" y="34"/>
                  </a:cubicBezTo>
                  <a:cubicBezTo>
                    <a:pt x="301" y="34"/>
                    <a:pt x="301" y="33"/>
                    <a:pt x="301" y="32"/>
                  </a:cubicBezTo>
                  <a:cubicBezTo>
                    <a:pt x="301" y="31"/>
                    <a:pt x="301" y="30"/>
                    <a:pt x="301" y="30"/>
                  </a:cubicBezTo>
                  <a:close/>
                  <a:moveTo>
                    <a:pt x="80" y="74"/>
                  </a:moveTo>
                  <a:cubicBezTo>
                    <a:pt x="80" y="74"/>
                    <a:pt x="81" y="74"/>
                    <a:pt x="81" y="74"/>
                  </a:cubicBezTo>
                  <a:cubicBezTo>
                    <a:pt x="82" y="74"/>
                    <a:pt x="82" y="74"/>
                    <a:pt x="83" y="73"/>
                  </a:cubicBezTo>
                  <a:cubicBezTo>
                    <a:pt x="83" y="74"/>
                    <a:pt x="82" y="75"/>
                    <a:pt x="82" y="76"/>
                  </a:cubicBezTo>
                  <a:cubicBezTo>
                    <a:pt x="82" y="76"/>
                    <a:pt x="80" y="77"/>
                    <a:pt x="80" y="77"/>
                  </a:cubicBezTo>
                  <a:cubicBezTo>
                    <a:pt x="79" y="77"/>
                    <a:pt x="78" y="77"/>
                    <a:pt x="78" y="75"/>
                  </a:cubicBezTo>
                  <a:cubicBezTo>
                    <a:pt x="78" y="75"/>
                    <a:pt x="79" y="74"/>
                    <a:pt x="80" y="74"/>
                  </a:cubicBezTo>
                  <a:close/>
                  <a:moveTo>
                    <a:pt x="85" y="85"/>
                  </a:moveTo>
                  <a:cubicBezTo>
                    <a:pt x="82" y="86"/>
                    <a:pt x="80" y="84"/>
                    <a:pt x="77" y="83"/>
                  </a:cubicBezTo>
                  <a:cubicBezTo>
                    <a:pt x="76" y="83"/>
                    <a:pt x="75" y="83"/>
                    <a:pt x="74" y="83"/>
                  </a:cubicBezTo>
                  <a:cubicBezTo>
                    <a:pt x="73" y="83"/>
                    <a:pt x="72" y="83"/>
                    <a:pt x="72" y="84"/>
                  </a:cubicBezTo>
                  <a:cubicBezTo>
                    <a:pt x="71" y="85"/>
                    <a:pt x="70" y="85"/>
                    <a:pt x="69" y="84"/>
                  </a:cubicBezTo>
                  <a:cubicBezTo>
                    <a:pt x="69" y="84"/>
                    <a:pt x="68" y="84"/>
                    <a:pt x="67" y="84"/>
                  </a:cubicBezTo>
                  <a:cubicBezTo>
                    <a:pt x="67" y="84"/>
                    <a:pt x="67" y="83"/>
                    <a:pt x="67" y="83"/>
                  </a:cubicBezTo>
                  <a:cubicBezTo>
                    <a:pt x="67" y="82"/>
                    <a:pt x="67" y="82"/>
                    <a:pt x="68" y="81"/>
                  </a:cubicBezTo>
                  <a:cubicBezTo>
                    <a:pt x="69" y="80"/>
                    <a:pt x="70" y="78"/>
                    <a:pt x="71" y="76"/>
                  </a:cubicBezTo>
                  <a:cubicBezTo>
                    <a:pt x="71" y="75"/>
                    <a:pt x="73" y="74"/>
                    <a:pt x="74" y="75"/>
                  </a:cubicBezTo>
                  <a:cubicBezTo>
                    <a:pt x="74" y="75"/>
                    <a:pt x="75" y="75"/>
                    <a:pt x="75" y="76"/>
                  </a:cubicBezTo>
                  <a:cubicBezTo>
                    <a:pt x="74" y="76"/>
                    <a:pt x="74" y="77"/>
                    <a:pt x="73" y="77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9"/>
                    <a:pt x="75" y="80"/>
                    <a:pt x="76" y="80"/>
                  </a:cubicBezTo>
                  <a:cubicBezTo>
                    <a:pt x="76" y="81"/>
                    <a:pt x="77" y="80"/>
                    <a:pt x="78" y="80"/>
                  </a:cubicBezTo>
                  <a:cubicBezTo>
                    <a:pt x="79" y="79"/>
                    <a:pt x="79" y="79"/>
                    <a:pt x="80" y="78"/>
                  </a:cubicBezTo>
                  <a:cubicBezTo>
                    <a:pt x="82" y="79"/>
                    <a:pt x="84" y="80"/>
                    <a:pt x="85" y="82"/>
                  </a:cubicBezTo>
                  <a:cubicBezTo>
                    <a:pt x="85" y="83"/>
                    <a:pt x="86" y="84"/>
                    <a:pt x="85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339529" y="2453436"/>
              <a:ext cx="3155821" cy="3705242"/>
            </a:xfrm>
            <a:custGeom>
              <a:avLst/>
              <a:gdLst>
                <a:gd name="T0" fmla="*/ 104 w 198"/>
                <a:gd name="T1" fmla="*/ 12 h 232"/>
                <a:gd name="T2" fmla="*/ 106 w 198"/>
                <a:gd name="T3" fmla="*/ 10 h 232"/>
                <a:gd name="T4" fmla="*/ 114 w 198"/>
                <a:gd name="T5" fmla="*/ 2 h 232"/>
                <a:gd name="T6" fmla="*/ 117 w 198"/>
                <a:gd name="T7" fmla="*/ 13 h 232"/>
                <a:gd name="T8" fmla="*/ 122 w 198"/>
                <a:gd name="T9" fmla="*/ 14 h 232"/>
                <a:gd name="T10" fmla="*/ 124 w 198"/>
                <a:gd name="T11" fmla="*/ 2 h 232"/>
                <a:gd name="T12" fmla="*/ 133 w 198"/>
                <a:gd name="T13" fmla="*/ 5 h 232"/>
                <a:gd name="T14" fmla="*/ 142 w 198"/>
                <a:gd name="T15" fmla="*/ 8 h 232"/>
                <a:gd name="T16" fmla="*/ 158 w 198"/>
                <a:gd name="T17" fmla="*/ 19 h 232"/>
                <a:gd name="T18" fmla="*/ 153 w 198"/>
                <a:gd name="T19" fmla="*/ 30 h 232"/>
                <a:gd name="T20" fmla="*/ 152 w 198"/>
                <a:gd name="T21" fmla="*/ 31 h 232"/>
                <a:gd name="T22" fmla="*/ 140 w 198"/>
                <a:gd name="T23" fmla="*/ 25 h 232"/>
                <a:gd name="T24" fmla="*/ 132 w 198"/>
                <a:gd name="T25" fmla="*/ 11 h 232"/>
                <a:gd name="T26" fmla="*/ 126 w 198"/>
                <a:gd name="T27" fmla="*/ 19 h 232"/>
                <a:gd name="T28" fmla="*/ 118 w 198"/>
                <a:gd name="T29" fmla="*/ 26 h 232"/>
                <a:gd name="T30" fmla="*/ 111 w 198"/>
                <a:gd name="T31" fmla="*/ 39 h 232"/>
                <a:gd name="T32" fmla="*/ 130 w 198"/>
                <a:gd name="T33" fmla="*/ 52 h 232"/>
                <a:gd name="T34" fmla="*/ 134 w 198"/>
                <a:gd name="T35" fmla="*/ 43 h 232"/>
                <a:gd name="T36" fmla="*/ 134 w 198"/>
                <a:gd name="T37" fmla="*/ 31 h 232"/>
                <a:gd name="T38" fmla="*/ 150 w 198"/>
                <a:gd name="T39" fmla="*/ 38 h 232"/>
                <a:gd name="T40" fmla="*/ 166 w 198"/>
                <a:gd name="T41" fmla="*/ 49 h 232"/>
                <a:gd name="T42" fmla="*/ 151 w 198"/>
                <a:gd name="T43" fmla="*/ 55 h 232"/>
                <a:gd name="T44" fmla="*/ 155 w 198"/>
                <a:gd name="T45" fmla="*/ 59 h 232"/>
                <a:gd name="T46" fmla="*/ 136 w 198"/>
                <a:gd name="T47" fmla="*/ 78 h 232"/>
                <a:gd name="T48" fmla="*/ 130 w 198"/>
                <a:gd name="T49" fmla="*/ 99 h 232"/>
                <a:gd name="T50" fmla="*/ 121 w 198"/>
                <a:gd name="T51" fmla="*/ 91 h 232"/>
                <a:gd name="T52" fmla="*/ 112 w 198"/>
                <a:gd name="T53" fmla="*/ 109 h 232"/>
                <a:gd name="T54" fmla="*/ 118 w 198"/>
                <a:gd name="T55" fmla="*/ 114 h 232"/>
                <a:gd name="T56" fmla="*/ 134 w 198"/>
                <a:gd name="T57" fmla="*/ 124 h 232"/>
                <a:gd name="T58" fmla="*/ 159 w 198"/>
                <a:gd name="T59" fmla="*/ 125 h 232"/>
                <a:gd name="T60" fmla="*/ 175 w 198"/>
                <a:gd name="T61" fmla="*/ 135 h 232"/>
                <a:gd name="T62" fmla="*/ 194 w 198"/>
                <a:gd name="T63" fmla="*/ 144 h 232"/>
                <a:gd name="T64" fmla="*/ 191 w 198"/>
                <a:gd name="T65" fmla="*/ 165 h 232"/>
                <a:gd name="T66" fmla="*/ 171 w 198"/>
                <a:gd name="T67" fmla="*/ 188 h 232"/>
                <a:gd name="T68" fmla="*/ 161 w 198"/>
                <a:gd name="T69" fmla="*/ 198 h 232"/>
                <a:gd name="T70" fmla="*/ 153 w 198"/>
                <a:gd name="T71" fmla="*/ 206 h 232"/>
                <a:gd name="T72" fmla="*/ 148 w 198"/>
                <a:gd name="T73" fmla="*/ 219 h 232"/>
                <a:gd name="T74" fmla="*/ 149 w 198"/>
                <a:gd name="T75" fmla="*/ 231 h 232"/>
                <a:gd name="T76" fmla="*/ 140 w 198"/>
                <a:gd name="T77" fmla="*/ 214 h 232"/>
                <a:gd name="T78" fmla="*/ 140 w 198"/>
                <a:gd name="T79" fmla="*/ 195 h 232"/>
                <a:gd name="T80" fmla="*/ 142 w 198"/>
                <a:gd name="T81" fmla="*/ 163 h 232"/>
                <a:gd name="T82" fmla="*/ 130 w 198"/>
                <a:gd name="T83" fmla="*/ 145 h 232"/>
                <a:gd name="T84" fmla="*/ 132 w 198"/>
                <a:gd name="T85" fmla="*/ 136 h 232"/>
                <a:gd name="T86" fmla="*/ 128 w 198"/>
                <a:gd name="T87" fmla="*/ 126 h 232"/>
                <a:gd name="T88" fmla="*/ 109 w 198"/>
                <a:gd name="T89" fmla="*/ 113 h 232"/>
                <a:gd name="T90" fmla="*/ 87 w 198"/>
                <a:gd name="T91" fmla="*/ 99 h 232"/>
                <a:gd name="T92" fmla="*/ 76 w 198"/>
                <a:gd name="T93" fmla="*/ 89 h 232"/>
                <a:gd name="T94" fmla="*/ 63 w 198"/>
                <a:gd name="T95" fmla="*/ 60 h 232"/>
                <a:gd name="T96" fmla="*/ 39 w 198"/>
                <a:gd name="T97" fmla="*/ 36 h 232"/>
                <a:gd name="T98" fmla="*/ 20 w 198"/>
                <a:gd name="T99" fmla="*/ 40 h 232"/>
                <a:gd name="T100" fmla="*/ 8 w 198"/>
                <a:gd name="T101" fmla="*/ 45 h 232"/>
                <a:gd name="T102" fmla="*/ 8 w 198"/>
                <a:gd name="T103" fmla="*/ 39 h 232"/>
                <a:gd name="T104" fmla="*/ 8 w 198"/>
                <a:gd name="T105" fmla="*/ 28 h 232"/>
                <a:gd name="T106" fmla="*/ 2 w 198"/>
                <a:gd name="T107" fmla="*/ 25 h 232"/>
                <a:gd name="T108" fmla="*/ 8 w 198"/>
                <a:gd name="T109" fmla="*/ 21 h 232"/>
                <a:gd name="T110" fmla="*/ 6 w 198"/>
                <a:gd name="T111" fmla="*/ 12 h 232"/>
                <a:gd name="T112" fmla="*/ 17 w 198"/>
                <a:gd name="T113" fmla="*/ 7 h 232"/>
                <a:gd name="T114" fmla="*/ 37 w 198"/>
                <a:gd name="T115" fmla="*/ 11 h 232"/>
                <a:gd name="T116" fmla="*/ 60 w 198"/>
                <a:gd name="T117" fmla="*/ 10 h 232"/>
                <a:gd name="T118" fmla="*/ 65 w 198"/>
                <a:gd name="T119" fmla="*/ 12 h 232"/>
                <a:gd name="T120" fmla="*/ 78 w 198"/>
                <a:gd name="T121" fmla="*/ 16 h 232"/>
                <a:gd name="T122" fmla="*/ 89 w 198"/>
                <a:gd name="T123" fmla="*/ 15 h 232"/>
                <a:gd name="T124" fmla="*/ 102 w 198"/>
                <a:gd name="T125" fmla="*/ 17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8" h="232">
                  <a:moveTo>
                    <a:pt x="102" y="17"/>
                  </a:moveTo>
                  <a:cubicBezTo>
                    <a:pt x="103" y="16"/>
                    <a:pt x="103" y="16"/>
                    <a:pt x="104" y="15"/>
                  </a:cubicBezTo>
                  <a:cubicBezTo>
                    <a:pt x="104" y="15"/>
                    <a:pt x="103" y="15"/>
                    <a:pt x="103" y="15"/>
                  </a:cubicBezTo>
                  <a:cubicBezTo>
                    <a:pt x="103" y="15"/>
                    <a:pt x="102" y="16"/>
                    <a:pt x="102" y="15"/>
                  </a:cubicBezTo>
                  <a:cubicBezTo>
                    <a:pt x="101" y="14"/>
                    <a:pt x="102" y="13"/>
                    <a:pt x="102" y="13"/>
                  </a:cubicBezTo>
                  <a:cubicBezTo>
                    <a:pt x="102" y="12"/>
                    <a:pt x="104" y="11"/>
                    <a:pt x="104" y="12"/>
                  </a:cubicBezTo>
                  <a:cubicBezTo>
                    <a:pt x="105" y="12"/>
                    <a:pt x="106" y="12"/>
                    <a:pt x="107" y="13"/>
                  </a:cubicBezTo>
                  <a:cubicBezTo>
                    <a:pt x="108" y="13"/>
                    <a:pt x="108" y="14"/>
                    <a:pt x="108" y="15"/>
                  </a:cubicBezTo>
                  <a:cubicBezTo>
                    <a:pt x="109" y="15"/>
                    <a:pt x="109" y="14"/>
                    <a:pt x="109" y="14"/>
                  </a:cubicBezTo>
                  <a:cubicBezTo>
                    <a:pt x="109" y="13"/>
                    <a:pt x="109" y="12"/>
                    <a:pt x="108" y="12"/>
                  </a:cubicBezTo>
                  <a:cubicBezTo>
                    <a:pt x="108" y="12"/>
                    <a:pt x="108" y="12"/>
                    <a:pt x="107" y="12"/>
                  </a:cubicBezTo>
                  <a:cubicBezTo>
                    <a:pt x="106" y="12"/>
                    <a:pt x="106" y="11"/>
                    <a:pt x="106" y="10"/>
                  </a:cubicBezTo>
                  <a:cubicBezTo>
                    <a:pt x="106" y="9"/>
                    <a:pt x="106" y="8"/>
                    <a:pt x="107" y="7"/>
                  </a:cubicBezTo>
                  <a:cubicBezTo>
                    <a:pt x="107" y="7"/>
                    <a:pt x="107" y="6"/>
                    <a:pt x="107" y="5"/>
                  </a:cubicBezTo>
                  <a:cubicBezTo>
                    <a:pt x="107" y="4"/>
                    <a:pt x="107" y="3"/>
                    <a:pt x="107" y="2"/>
                  </a:cubicBezTo>
                  <a:cubicBezTo>
                    <a:pt x="107" y="0"/>
                    <a:pt x="108" y="0"/>
                    <a:pt x="109" y="0"/>
                  </a:cubicBezTo>
                  <a:cubicBezTo>
                    <a:pt x="110" y="0"/>
                    <a:pt x="112" y="0"/>
                    <a:pt x="113" y="0"/>
                  </a:cubicBezTo>
                  <a:cubicBezTo>
                    <a:pt x="114" y="0"/>
                    <a:pt x="115" y="2"/>
                    <a:pt x="114" y="2"/>
                  </a:cubicBezTo>
                  <a:cubicBezTo>
                    <a:pt x="113" y="3"/>
                    <a:pt x="113" y="4"/>
                    <a:pt x="112" y="4"/>
                  </a:cubicBezTo>
                  <a:cubicBezTo>
                    <a:pt x="112" y="5"/>
                    <a:pt x="111" y="6"/>
                    <a:pt x="111" y="7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3" y="9"/>
                    <a:pt x="113" y="11"/>
                    <a:pt x="114" y="12"/>
                  </a:cubicBezTo>
                  <a:cubicBezTo>
                    <a:pt x="114" y="13"/>
                    <a:pt x="115" y="13"/>
                    <a:pt x="115" y="14"/>
                  </a:cubicBezTo>
                  <a:cubicBezTo>
                    <a:pt x="116" y="13"/>
                    <a:pt x="116" y="13"/>
                    <a:pt x="117" y="13"/>
                  </a:cubicBezTo>
                  <a:cubicBezTo>
                    <a:pt x="117" y="13"/>
                    <a:pt x="118" y="13"/>
                    <a:pt x="119" y="14"/>
                  </a:cubicBezTo>
                  <a:cubicBezTo>
                    <a:pt x="119" y="15"/>
                    <a:pt x="119" y="15"/>
                    <a:pt x="119" y="16"/>
                  </a:cubicBezTo>
                  <a:cubicBezTo>
                    <a:pt x="118" y="16"/>
                    <a:pt x="118" y="17"/>
                    <a:pt x="119" y="17"/>
                  </a:cubicBezTo>
                  <a:cubicBezTo>
                    <a:pt x="119" y="17"/>
                    <a:pt x="119" y="18"/>
                    <a:pt x="120" y="18"/>
                  </a:cubicBezTo>
                  <a:cubicBezTo>
                    <a:pt x="120" y="18"/>
                    <a:pt x="120" y="18"/>
                    <a:pt x="120" y="18"/>
                  </a:cubicBezTo>
                  <a:cubicBezTo>
                    <a:pt x="120" y="16"/>
                    <a:pt x="121" y="15"/>
                    <a:pt x="122" y="14"/>
                  </a:cubicBezTo>
                  <a:cubicBezTo>
                    <a:pt x="122" y="14"/>
                    <a:pt x="122" y="14"/>
                    <a:pt x="122" y="14"/>
                  </a:cubicBezTo>
                  <a:cubicBezTo>
                    <a:pt x="123" y="12"/>
                    <a:pt x="121" y="10"/>
                    <a:pt x="120" y="10"/>
                  </a:cubicBezTo>
                  <a:cubicBezTo>
                    <a:pt x="118" y="11"/>
                    <a:pt x="117" y="10"/>
                    <a:pt x="117" y="9"/>
                  </a:cubicBezTo>
                  <a:cubicBezTo>
                    <a:pt x="116" y="8"/>
                    <a:pt x="116" y="7"/>
                    <a:pt x="116" y="6"/>
                  </a:cubicBezTo>
                  <a:cubicBezTo>
                    <a:pt x="116" y="2"/>
                    <a:pt x="119" y="0"/>
                    <a:pt x="123" y="1"/>
                  </a:cubicBezTo>
                  <a:cubicBezTo>
                    <a:pt x="123" y="1"/>
                    <a:pt x="124" y="2"/>
                    <a:pt x="124" y="2"/>
                  </a:cubicBezTo>
                  <a:cubicBezTo>
                    <a:pt x="124" y="2"/>
                    <a:pt x="124" y="3"/>
                    <a:pt x="125" y="3"/>
                  </a:cubicBezTo>
                  <a:cubicBezTo>
                    <a:pt x="125" y="3"/>
                    <a:pt x="125" y="3"/>
                    <a:pt x="125" y="2"/>
                  </a:cubicBezTo>
                  <a:cubicBezTo>
                    <a:pt x="126" y="1"/>
                    <a:pt x="126" y="1"/>
                    <a:pt x="127" y="1"/>
                  </a:cubicBezTo>
                  <a:cubicBezTo>
                    <a:pt x="127" y="0"/>
                    <a:pt x="128" y="0"/>
                    <a:pt x="128" y="1"/>
                  </a:cubicBezTo>
                  <a:cubicBezTo>
                    <a:pt x="129" y="2"/>
                    <a:pt x="129" y="2"/>
                    <a:pt x="129" y="3"/>
                  </a:cubicBezTo>
                  <a:cubicBezTo>
                    <a:pt x="130" y="5"/>
                    <a:pt x="131" y="5"/>
                    <a:pt x="133" y="5"/>
                  </a:cubicBezTo>
                  <a:cubicBezTo>
                    <a:pt x="133" y="5"/>
                    <a:pt x="134" y="5"/>
                    <a:pt x="134" y="5"/>
                  </a:cubicBezTo>
                  <a:cubicBezTo>
                    <a:pt x="134" y="5"/>
                    <a:pt x="135" y="4"/>
                    <a:pt x="135" y="5"/>
                  </a:cubicBezTo>
                  <a:cubicBezTo>
                    <a:pt x="135" y="5"/>
                    <a:pt x="136" y="5"/>
                    <a:pt x="137" y="5"/>
                  </a:cubicBezTo>
                  <a:cubicBezTo>
                    <a:pt x="137" y="5"/>
                    <a:pt x="137" y="4"/>
                    <a:pt x="138" y="4"/>
                  </a:cubicBezTo>
                  <a:cubicBezTo>
                    <a:pt x="139" y="5"/>
                    <a:pt x="139" y="6"/>
                    <a:pt x="140" y="6"/>
                  </a:cubicBezTo>
                  <a:cubicBezTo>
                    <a:pt x="141" y="7"/>
                    <a:pt x="141" y="8"/>
                    <a:pt x="142" y="8"/>
                  </a:cubicBezTo>
                  <a:cubicBezTo>
                    <a:pt x="144" y="9"/>
                    <a:pt x="145" y="10"/>
                    <a:pt x="147" y="11"/>
                  </a:cubicBezTo>
                  <a:cubicBezTo>
                    <a:pt x="148" y="11"/>
                    <a:pt x="149" y="12"/>
                    <a:pt x="149" y="13"/>
                  </a:cubicBezTo>
                  <a:cubicBezTo>
                    <a:pt x="149" y="14"/>
                    <a:pt x="149" y="14"/>
                    <a:pt x="149" y="14"/>
                  </a:cubicBezTo>
                  <a:cubicBezTo>
                    <a:pt x="150" y="14"/>
                    <a:pt x="150" y="14"/>
                    <a:pt x="151" y="14"/>
                  </a:cubicBezTo>
                  <a:cubicBezTo>
                    <a:pt x="153" y="14"/>
                    <a:pt x="154" y="15"/>
                    <a:pt x="156" y="17"/>
                  </a:cubicBezTo>
                  <a:cubicBezTo>
                    <a:pt x="156" y="17"/>
                    <a:pt x="157" y="18"/>
                    <a:pt x="158" y="19"/>
                  </a:cubicBezTo>
                  <a:cubicBezTo>
                    <a:pt x="159" y="19"/>
                    <a:pt x="159" y="20"/>
                    <a:pt x="158" y="21"/>
                  </a:cubicBezTo>
                  <a:cubicBezTo>
                    <a:pt x="157" y="21"/>
                    <a:pt x="157" y="22"/>
                    <a:pt x="156" y="23"/>
                  </a:cubicBezTo>
                  <a:cubicBezTo>
                    <a:pt x="156" y="24"/>
                    <a:pt x="155" y="24"/>
                    <a:pt x="154" y="24"/>
                  </a:cubicBezTo>
                  <a:cubicBezTo>
                    <a:pt x="154" y="24"/>
                    <a:pt x="153" y="23"/>
                    <a:pt x="153" y="23"/>
                  </a:cubicBezTo>
                  <a:cubicBezTo>
                    <a:pt x="152" y="23"/>
                    <a:pt x="152" y="22"/>
                    <a:pt x="151" y="22"/>
                  </a:cubicBezTo>
                  <a:cubicBezTo>
                    <a:pt x="153" y="25"/>
                    <a:pt x="155" y="27"/>
                    <a:pt x="153" y="30"/>
                  </a:cubicBezTo>
                  <a:cubicBezTo>
                    <a:pt x="152" y="30"/>
                    <a:pt x="151" y="29"/>
                    <a:pt x="151" y="28"/>
                  </a:cubicBezTo>
                  <a:cubicBezTo>
                    <a:pt x="151" y="28"/>
                    <a:pt x="150" y="28"/>
                    <a:pt x="150" y="28"/>
                  </a:cubicBezTo>
                  <a:cubicBezTo>
                    <a:pt x="149" y="27"/>
                    <a:pt x="148" y="27"/>
                    <a:pt x="147" y="27"/>
                  </a:cubicBezTo>
                  <a:cubicBezTo>
                    <a:pt x="147" y="28"/>
                    <a:pt x="148" y="29"/>
                    <a:pt x="149" y="29"/>
                  </a:cubicBezTo>
                  <a:cubicBezTo>
                    <a:pt x="150" y="29"/>
                    <a:pt x="151" y="30"/>
                    <a:pt x="152" y="30"/>
                  </a:cubicBezTo>
                  <a:cubicBezTo>
                    <a:pt x="152" y="30"/>
                    <a:pt x="152" y="31"/>
                    <a:pt x="152" y="31"/>
                  </a:cubicBezTo>
                  <a:cubicBezTo>
                    <a:pt x="152" y="32"/>
                    <a:pt x="152" y="32"/>
                    <a:pt x="151" y="32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49" y="32"/>
                    <a:pt x="148" y="31"/>
                    <a:pt x="146" y="31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3" y="30"/>
                    <a:pt x="142" y="28"/>
                    <a:pt x="141" y="26"/>
                  </a:cubicBezTo>
                  <a:cubicBezTo>
                    <a:pt x="140" y="26"/>
                    <a:pt x="140" y="26"/>
                    <a:pt x="140" y="25"/>
                  </a:cubicBezTo>
                  <a:cubicBezTo>
                    <a:pt x="139" y="25"/>
                    <a:pt x="138" y="24"/>
                    <a:pt x="139" y="23"/>
                  </a:cubicBezTo>
                  <a:cubicBezTo>
                    <a:pt x="139" y="22"/>
                    <a:pt x="140" y="21"/>
                    <a:pt x="141" y="20"/>
                  </a:cubicBezTo>
                  <a:cubicBezTo>
                    <a:pt x="141" y="19"/>
                    <a:pt x="141" y="17"/>
                    <a:pt x="140" y="17"/>
                  </a:cubicBezTo>
                  <a:cubicBezTo>
                    <a:pt x="140" y="16"/>
                    <a:pt x="139" y="16"/>
                    <a:pt x="139" y="15"/>
                  </a:cubicBezTo>
                  <a:cubicBezTo>
                    <a:pt x="139" y="14"/>
                    <a:pt x="137" y="13"/>
                    <a:pt x="136" y="12"/>
                  </a:cubicBezTo>
                  <a:cubicBezTo>
                    <a:pt x="135" y="12"/>
                    <a:pt x="134" y="11"/>
                    <a:pt x="132" y="11"/>
                  </a:cubicBezTo>
                  <a:cubicBezTo>
                    <a:pt x="132" y="11"/>
                    <a:pt x="131" y="11"/>
                    <a:pt x="130" y="12"/>
                  </a:cubicBezTo>
                  <a:cubicBezTo>
                    <a:pt x="129" y="12"/>
                    <a:pt x="128" y="12"/>
                    <a:pt x="127" y="12"/>
                  </a:cubicBezTo>
                  <a:cubicBezTo>
                    <a:pt x="128" y="14"/>
                    <a:pt x="128" y="15"/>
                    <a:pt x="128" y="16"/>
                  </a:cubicBezTo>
                  <a:cubicBezTo>
                    <a:pt x="128" y="18"/>
                    <a:pt x="128" y="18"/>
                    <a:pt x="127" y="18"/>
                  </a:cubicBezTo>
                  <a:cubicBezTo>
                    <a:pt x="126" y="18"/>
                    <a:pt x="126" y="18"/>
                    <a:pt x="126" y="18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20"/>
                    <a:pt x="127" y="21"/>
                    <a:pt x="126" y="21"/>
                  </a:cubicBezTo>
                  <a:cubicBezTo>
                    <a:pt x="126" y="21"/>
                    <a:pt x="125" y="21"/>
                    <a:pt x="124" y="21"/>
                  </a:cubicBezTo>
                  <a:cubicBezTo>
                    <a:pt x="124" y="21"/>
                    <a:pt x="124" y="21"/>
                    <a:pt x="123" y="20"/>
                  </a:cubicBezTo>
                  <a:cubicBezTo>
                    <a:pt x="123" y="20"/>
                    <a:pt x="122" y="20"/>
                    <a:pt x="121" y="21"/>
                  </a:cubicBezTo>
                  <a:cubicBezTo>
                    <a:pt x="121" y="22"/>
                    <a:pt x="120" y="24"/>
                    <a:pt x="119" y="25"/>
                  </a:cubicBezTo>
                  <a:cubicBezTo>
                    <a:pt x="119" y="25"/>
                    <a:pt x="119" y="26"/>
                    <a:pt x="118" y="26"/>
                  </a:cubicBezTo>
                  <a:cubicBezTo>
                    <a:pt x="117" y="26"/>
                    <a:pt x="117" y="27"/>
                    <a:pt x="116" y="27"/>
                  </a:cubicBezTo>
                  <a:cubicBezTo>
                    <a:pt x="115" y="27"/>
                    <a:pt x="115" y="27"/>
                    <a:pt x="115" y="28"/>
                  </a:cubicBezTo>
                  <a:cubicBezTo>
                    <a:pt x="114" y="30"/>
                    <a:pt x="112" y="30"/>
                    <a:pt x="111" y="32"/>
                  </a:cubicBezTo>
                  <a:cubicBezTo>
                    <a:pt x="110" y="32"/>
                    <a:pt x="109" y="33"/>
                    <a:pt x="109" y="35"/>
                  </a:cubicBezTo>
                  <a:cubicBezTo>
                    <a:pt x="108" y="37"/>
                    <a:pt x="109" y="37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2" y="41"/>
                    <a:pt x="114" y="41"/>
                    <a:pt x="115" y="41"/>
                  </a:cubicBezTo>
                  <a:cubicBezTo>
                    <a:pt x="117" y="42"/>
                    <a:pt x="118" y="42"/>
                    <a:pt x="119" y="43"/>
                  </a:cubicBezTo>
                  <a:cubicBezTo>
                    <a:pt x="120" y="44"/>
                    <a:pt x="122" y="45"/>
                    <a:pt x="123" y="46"/>
                  </a:cubicBezTo>
                  <a:cubicBezTo>
                    <a:pt x="124" y="46"/>
                    <a:pt x="124" y="46"/>
                    <a:pt x="125" y="46"/>
                  </a:cubicBezTo>
                  <a:cubicBezTo>
                    <a:pt x="127" y="45"/>
                    <a:pt x="128" y="47"/>
                    <a:pt x="128" y="49"/>
                  </a:cubicBezTo>
                  <a:cubicBezTo>
                    <a:pt x="127" y="51"/>
                    <a:pt x="128" y="51"/>
                    <a:pt x="130" y="52"/>
                  </a:cubicBezTo>
                  <a:cubicBezTo>
                    <a:pt x="130" y="52"/>
                    <a:pt x="131" y="53"/>
                    <a:pt x="131" y="53"/>
                  </a:cubicBezTo>
                  <a:cubicBezTo>
                    <a:pt x="131" y="53"/>
                    <a:pt x="132" y="52"/>
                    <a:pt x="132" y="52"/>
                  </a:cubicBezTo>
                  <a:cubicBezTo>
                    <a:pt x="131" y="50"/>
                    <a:pt x="131" y="48"/>
                    <a:pt x="131" y="47"/>
                  </a:cubicBezTo>
                  <a:cubicBezTo>
                    <a:pt x="131" y="46"/>
                    <a:pt x="131" y="45"/>
                    <a:pt x="132" y="45"/>
                  </a:cubicBezTo>
                  <a:cubicBezTo>
                    <a:pt x="132" y="45"/>
                    <a:pt x="133" y="45"/>
                    <a:pt x="133" y="44"/>
                  </a:cubicBezTo>
                  <a:cubicBezTo>
                    <a:pt x="134" y="44"/>
                    <a:pt x="134" y="43"/>
                    <a:pt x="134" y="43"/>
                  </a:cubicBezTo>
                  <a:cubicBezTo>
                    <a:pt x="134" y="42"/>
                    <a:pt x="134" y="42"/>
                    <a:pt x="135" y="41"/>
                  </a:cubicBezTo>
                  <a:cubicBezTo>
                    <a:pt x="135" y="41"/>
                    <a:pt x="134" y="40"/>
                    <a:pt x="134" y="40"/>
                  </a:cubicBezTo>
                  <a:cubicBezTo>
                    <a:pt x="133" y="39"/>
                    <a:pt x="133" y="39"/>
                    <a:pt x="133" y="39"/>
                  </a:cubicBezTo>
                  <a:cubicBezTo>
                    <a:pt x="132" y="37"/>
                    <a:pt x="132" y="37"/>
                    <a:pt x="133" y="36"/>
                  </a:cubicBezTo>
                  <a:cubicBezTo>
                    <a:pt x="134" y="35"/>
                    <a:pt x="134" y="35"/>
                    <a:pt x="133" y="34"/>
                  </a:cubicBezTo>
                  <a:cubicBezTo>
                    <a:pt x="132" y="33"/>
                    <a:pt x="133" y="32"/>
                    <a:pt x="134" y="31"/>
                  </a:cubicBezTo>
                  <a:cubicBezTo>
                    <a:pt x="135" y="31"/>
                    <a:pt x="137" y="31"/>
                    <a:pt x="138" y="30"/>
                  </a:cubicBezTo>
                  <a:cubicBezTo>
                    <a:pt x="139" y="30"/>
                    <a:pt x="140" y="31"/>
                    <a:pt x="141" y="32"/>
                  </a:cubicBezTo>
                  <a:cubicBezTo>
                    <a:pt x="142" y="32"/>
                    <a:pt x="143" y="32"/>
                    <a:pt x="144" y="33"/>
                  </a:cubicBezTo>
                  <a:cubicBezTo>
                    <a:pt x="144" y="33"/>
                    <a:pt x="144" y="33"/>
                    <a:pt x="145" y="34"/>
                  </a:cubicBezTo>
                  <a:cubicBezTo>
                    <a:pt x="146" y="35"/>
                    <a:pt x="147" y="36"/>
                    <a:pt x="147" y="38"/>
                  </a:cubicBezTo>
                  <a:cubicBezTo>
                    <a:pt x="148" y="39"/>
                    <a:pt x="149" y="39"/>
                    <a:pt x="150" y="38"/>
                  </a:cubicBezTo>
                  <a:cubicBezTo>
                    <a:pt x="151" y="38"/>
                    <a:pt x="151" y="37"/>
                    <a:pt x="152" y="37"/>
                  </a:cubicBezTo>
                  <a:cubicBezTo>
                    <a:pt x="152" y="36"/>
                    <a:pt x="153" y="36"/>
                    <a:pt x="154" y="37"/>
                  </a:cubicBezTo>
                  <a:cubicBezTo>
                    <a:pt x="155" y="38"/>
                    <a:pt x="156" y="40"/>
                    <a:pt x="158" y="41"/>
                  </a:cubicBezTo>
                  <a:cubicBezTo>
                    <a:pt x="158" y="41"/>
                    <a:pt x="159" y="42"/>
                    <a:pt x="159" y="42"/>
                  </a:cubicBezTo>
                  <a:cubicBezTo>
                    <a:pt x="160" y="44"/>
                    <a:pt x="162" y="46"/>
                    <a:pt x="164" y="47"/>
                  </a:cubicBezTo>
                  <a:cubicBezTo>
                    <a:pt x="165" y="47"/>
                    <a:pt x="165" y="48"/>
                    <a:pt x="166" y="49"/>
                  </a:cubicBezTo>
                  <a:cubicBezTo>
                    <a:pt x="167" y="50"/>
                    <a:pt x="166" y="51"/>
                    <a:pt x="166" y="52"/>
                  </a:cubicBezTo>
                  <a:cubicBezTo>
                    <a:pt x="165" y="53"/>
                    <a:pt x="163" y="54"/>
                    <a:pt x="162" y="54"/>
                  </a:cubicBezTo>
                  <a:cubicBezTo>
                    <a:pt x="160" y="54"/>
                    <a:pt x="159" y="55"/>
                    <a:pt x="158" y="55"/>
                  </a:cubicBezTo>
                  <a:cubicBezTo>
                    <a:pt x="157" y="55"/>
                    <a:pt x="156" y="56"/>
                    <a:pt x="155" y="55"/>
                  </a:cubicBezTo>
                  <a:cubicBezTo>
                    <a:pt x="155" y="55"/>
                    <a:pt x="155" y="54"/>
                    <a:pt x="155" y="54"/>
                  </a:cubicBezTo>
                  <a:cubicBezTo>
                    <a:pt x="154" y="55"/>
                    <a:pt x="152" y="54"/>
                    <a:pt x="151" y="55"/>
                  </a:cubicBezTo>
                  <a:cubicBezTo>
                    <a:pt x="150" y="56"/>
                    <a:pt x="149" y="57"/>
                    <a:pt x="148" y="58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7" y="59"/>
                    <a:pt x="147" y="59"/>
                    <a:pt x="147" y="59"/>
                  </a:cubicBezTo>
                  <a:cubicBezTo>
                    <a:pt x="147" y="59"/>
                    <a:pt x="148" y="59"/>
                    <a:pt x="148" y="59"/>
                  </a:cubicBezTo>
                  <a:cubicBezTo>
                    <a:pt x="149" y="58"/>
                    <a:pt x="151" y="57"/>
                    <a:pt x="153" y="57"/>
                  </a:cubicBezTo>
                  <a:cubicBezTo>
                    <a:pt x="154" y="58"/>
                    <a:pt x="155" y="58"/>
                    <a:pt x="155" y="59"/>
                  </a:cubicBezTo>
                  <a:cubicBezTo>
                    <a:pt x="155" y="63"/>
                    <a:pt x="152" y="66"/>
                    <a:pt x="149" y="67"/>
                  </a:cubicBezTo>
                  <a:cubicBezTo>
                    <a:pt x="148" y="67"/>
                    <a:pt x="147" y="67"/>
                    <a:pt x="146" y="68"/>
                  </a:cubicBezTo>
                  <a:cubicBezTo>
                    <a:pt x="146" y="69"/>
                    <a:pt x="145" y="70"/>
                    <a:pt x="145" y="71"/>
                  </a:cubicBezTo>
                  <a:cubicBezTo>
                    <a:pt x="144" y="72"/>
                    <a:pt x="143" y="73"/>
                    <a:pt x="142" y="73"/>
                  </a:cubicBezTo>
                  <a:cubicBezTo>
                    <a:pt x="140" y="74"/>
                    <a:pt x="139" y="75"/>
                    <a:pt x="137" y="76"/>
                  </a:cubicBezTo>
                  <a:cubicBezTo>
                    <a:pt x="137" y="77"/>
                    <a:pt x="136" y="77"/>
                    <a:pt x="136" y="78"/>
                  </a:cubicBezTo>
                  <a:cubicBezTo>
                    <a:pt x="137" y="81"/>
                    <a:pt x="135" y="83"/>
                    <a:pt x="134" y="85"/>
                  </a:cubicBezTo>
                  <a:cubicBezTo>
                    <a:pt x="133" y="86"/>
                    <a:pt x="132" y="87"/>
                    <a:pt x="130" y="88"/>
                  </a:cubicBezTo>
                  <a:cubicBezTo>
                    <a:pt x="129" y="88"/>
                    <a:pt x="129" y="89"/>
                    <a:pt x="129" y="90"/>
                  </a:cubicBezTo>
                  <a:cubicBezTo>
                    <a:pt x="130" y="92"/>
                    <a:pt x="130" y="94"/>
                    <a:pt x="131" y="96"/>
                  </a:cubicBezTo>
                  <a:cubicBezTo>
                    <a:pt x="131" y="96"/>
                    <a:pt x="131" y="97"/>
                    <a:pt x="131" y="97"/>
                  </a:cubicBezTo>
                  <a:cubicBezTo>
                    <a:pt x="131" y="98"/>
                    <a:pt x="131" y="99"/>
                    <a:pt x="130" y="99"/>
                  </a:cubicBezTo>
                  <a:cubicBezTo>
                    <a:pt x="130" y="99"/>
                    <a:pt x="129" y="99"/>
                    <a:pt x="129" y="99"/>
                  </a:cubicBezTo>
                  <a:cubicBezTo>
                    <a:pt x="128" y="99"/>
                    <a:pt x="128" y="98"/>
                    <a:pt x="128" y="98"/>
                  </a:cubicBezTo>
                  <a:cubicBezTo>
                    <a:pt x="127" y="97"/>
                    <a:pt x="126" y="96"/>
                    <a:pt x="126" y="94"/>
                  </a:cubicBezTo>
                  <a:cubicBezTo>
                    <a:pt x="125" y="94"/>
                    <a:pt x="125" y="94"/>
                    <a:pt x="124" y="94"/>
                  </a:cubicBezTo>
                  <a:cubicBezTo>
                    <a:pt x="124" y="93"/>
                    <a:pt x="123" y="92"/>
                    <a:pt x="122" y="92"/>
                  </a:cubicBezTo>
                  <a:cubicBezTo>
                    <a:pt x="121" y="92"/>
                    <a:pt x="121" y="91"/>
                    <a:pt x="121" y="91"/>
                  </a:cubicBezTo>
                  <a:cubicBezTo>
                    <a:pt x="118" y="90"/>
                    <a:pt x="115" y="89"/>
                    <a:pt x="111" y="91"/>
                  </a:cubicBezTo>
                  <a:cubicBezTo>
                    <a:pt x="109" y="91"/>
                    <a:pt x="108" y="92"/>
                    <a:pt x="108" y="94"/>
                  </a:cubicBezTo>
                  <a:cubicBezTo>
                    <a:pt x="107" y="96"/>
                    <a:pt x="106" y="98"/>
                    <a:pt x="105" y="100"/>
                  </a:cubicBezTo>
                  <a:cubicBezTo>
                    <a:pt x="104" y="102"/>
                    <a:pt x="104" y="104"/>
                    <a:pt x="105" y="105"/>
                  </a:cubicBezTo>
                  <a:cubicBezTo>
                    <a:pt x="105" y="108"/>
                    <a:pt x="108" y="110"/>
                    <a:pt x="110" y="110"/>
                  </a:cubicBezTo>
                  <a:cubicBezTo>
                    <a:pt x="110" y="110"/>
                    <a:pt x="111" y="110"/>
                    <a:pt x="112" y="109"/>
                  </a:cubicBezTo>
                  <a:cubicBezTo>
                    <a:pt x="113" y="109"/>
                    <a:pt x="114" y="108"/>
                    <a:pt x="115" y="106"/>
                  </a:cubicBezTo>
                  <a:cubicBezTo>
                    <a:pt x="116" y="105"/>
                    <a:pt x="118" y="104"/>
                    <a:pt x="120" y="105"/>
                  </a:cubicBezTo>
                  <a:cubicBezTo>
                    <a:pt x="120" y="105"/>
                    <a:pt x="121" y="105"/>
                    <a:pt x="121" y="106"/>
                  </a:cubicBezTo>
                  <a:cubicBezTo>
                    <a:pt x="121" y="106"/>
                    <a:pt x="121" y="107"/>
                    <a:pt x="120" y="108"/>
                  </a:cubicBezTo>
                  <a:cubicBezTo>
                    <a:pt x="120" y="109"/>
                    <a:pt x="119" y="110"/>
                    <a:pt x="118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9" y="114"/>
                    <a:pt x="120" y="113"/>
                    <a:pt x="121" y="114"/>
                  </a:cubicBezTo>
                  <a:cubicBezTo>
                    <a:pt x="122" y="114"/>
                    <a:pt x="123" y="114"/>
                    <a:pt x="124" y="114"/>
                  </a:cubicBezTo>
                  <a:cubicBezTo>
                    <a:pt x="125" y="114"/>
                    <a:pt x="125" y="114"/>
                    <a:pt x="125" y="114"/>
                  </a:cubicBezTo>
                  <a:cubicBezTo>
                    <a:pt x="125" y="116"/>
                    <a:pt x="126" y="118"/>
                    <a:pt x="125" y="120"/>
                  </a:cubicBezTo>
                  <a:cubicBezTo>
                    <a:pt x="125" y="122"/>
                    <a:pt x="127" y="124"/>
                    <a:pt x="130" y="123"/>
                  </a:cubicBezTo>
                  <a:cubicBezTo>
                    <a:pt x="131" y="123"/>
                    <a:pt x="133" y="123"/>
                    <a:pt x="134" y="124"/>
                  </a:cubicBezTo>
                  <a:cubicBezTo>
                    <a:pt x="135" y="125"/>
                    <a:pt x="136" y="125"/>
                    <a:pt x="137" y="124"/>
                  </a:cubicBezTo>
                  <a:cubicBezTo>
                    <a:pt x="137" y="124"/>
                    <a:pt x="137" y="123"/>
                    <a:pt x="137" y="123"/>
                  </a:cubicBezTo>
                  <a:cubicBezTo>
                    <a:pt x="137" y="121"/>
                    <a:pt x="137" y="121"/>
                    <a:pt x="139" y="121"/>
                  </a:cubicBezTo>
                  <a:cubicBezTo>
                    <a:pt x="142" y="120"/>
                    <a:pt x="145" y="121"/>
                    <a:pt x="149" y="122"/>
                  </a:cubicBezTo>
                  <a:cubicBezTo>
                    <a:pt x="151" y="122"/>
                    <a:pt x="152" y="122"/>
                    <a:pt x="154" y="123"/>
                  </a:cubicBezTo>
                  <a:cubicBezTo>
                    <a:pt x="156" y="124"/>
                    <a:pt x="158" y="124"/>
                    <a:pt x="159" y="125"/>
                  </a:cubicBezTo>
                  <a:cubicBezTo>
                    <a:pt x="160" y="125"/>
                    <a:pt x="160" y="125"/>
                    <a:pt x="161" y="125"/>
                  </a:cubicBezTo>
                  <a:cubicBezTo>
                    <a:pt x="163" y="126"/>
                    <a:pt x="165" y="127"/>
                    <a:pt x="166" y="128"/>
                  </a:cubicBezTo>
                  <a:cubicBezTo>
                    <a:pt x="167" y="128"/>
                    <a:pt x="167" y="128"/>
                    <a:pt x="168" y="128"/>
                  </a:cubicBezTo>
                  <a:cubicBezTo>
                    <a:pt x="171" y="128"/>
                    <a:pt x="173" y="130"/>
                    <a:pt x="174" y="133"/>
                  </a:cubicBezTo>
                  <a:cubicBezTo>
                    <a:pt x="174" y="133"/>
                    <a:pt x="175" y="134"/>
                    <a:pt x="175" y="135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176" y="136"/>
                    <a:pt x="177" y="137"/>
                    <a:pt x="178" y="138"/>
                  </a:cubicBezTo>
                  <a:cubicBezTo>
                    <a:pt x="179" y="138"/>
                    <a:pt x="180" y="139"/>
                    <a:pt x="181" y="139"/>
                  </a:cubicBezTo>
                  <a:cubicBezTo>
                    <a:pt x="182" y="139"/>
                    <a:pt x="183" y="140"/>
                    <a:pt x="184" y="141"/>
                  </a:cubicBezTo>
                  <a:cubicBezTo>
                    <a:pt x="186" y="141"/>
                    <a:pt x="188" y="141"/>
                    <a:pt x="190" y="142"/>
                  </a:cubicBezTo>
                  <a:cubicBezTo>
                    <a:pt x="191" y="142"/>
                    <a:pt x="192" y="143"/>
                    <a:pt x="193" y="143"/>
                  </a:cubicBezTo>
                  <a:cubicBezTo>
                    <a:pt x="193" y="144"/>
                    <a:pt x="193" y="144"/>
                    <a:pt x="194" y="144"/>
                  </a:cubicBezTo>
                  <a:cubicBezTo>
                    <a:pt x="194" y="145"/>
                    <a:pt x="195" y="145"/>
                    <a:pt x="195" y="144"/>
                  </a:cubicBezTo>
                  <a:cubicBezTo>
                    <a:pt x="197" y="145"/>
                    <a:pt x="198" y="147"/>
                    <a:pt x="198" y="149"/>
                  </a:cubicBezTo>
                  <a:cubicBezTo>
                    <a:pt x="197" y="151"/>
                    <a:pt x="196" y="153"/>
                    <a:pt x="195" y="154"/>
                  </a:cubicBezTo>
                  <a:cubicBezTo>
                    <a:pt x="195" y="154"/>
                    <a:pt x="194" y="155"/>
                    <a:pt x="194" y="155"/>
                  </a:cubicBezTo>
                  <a:cubicBezTo>
                    <a:pt x="192" y="156"/>
                    <a:pt x="191" y="158"/>
                    <a:pt x="192" y="161"/>
                  </a:cubicBezTo>
                  <a:cubicBezTo>
                    <a:pt x="192" y="162"/>
                    <a:pt x="191" y="163"/>
                    <a:pt x="191" y="165"/>
                  </a:cubicBezTo>
                  <a:cubicBezTo>
                    <a:pt x="190" y="166"/>
                    <a:pt x="190" y="167"/>
                    <a:pt x="190" y="168"/>
                  </a:cubicBezTo>
                  <a:cubicBezTo>
                    <a:pt x="189" y="170"/>
                    <a:pt x="187" y="172"/>
                    <a:pt x="184" y="172"/>
                  </a:cubicBezTo>
                  <a:cubicBezTo>
                    <a:pt x="182" y="173"/>
                    <a:pt x="181" y="174"/>
                    <a:pt x="179" y="175"/>
                  </a:cubicBezTo>
                  <a:cubicBezTo>
                    <a:pt x="178" y="176"/>
                    <a:pt x="178" y="177"/>
                    <a:pt x="178" y="179"/>
                  </a:cubicBezTo>
                  <a:cubicBezTo>
                    <a:pt x="178" y="182"/>
                    <a:pt x="177" y="184"/>
                    <a:pt x="175" y="185"/>
                  </a:cubicBezTo>
                  <a:cubicBezTo>
                    <a:pt x="174" y="186"/>
                    <a:pt x="172" y="187"/>
                    <a:pt x="171" y="188"/>
                  </a:cubicBezTo>
                  <a:cubicBezTo>
                    <a:pt x="171" y="188"/>
                    <a:pt x="170" y="189"/>
                    <a:pt x="170" y="190"/>
                  </a:cubicBezTo>
                  <a:cubicBezTo>
                    <a:pt x="170" y="191"/>
                    <a:pt x="169" y="191"/>
                    <a:pt x="168" y="191"/>
                  </a:cubicBezTo>
                  <a:cubicBezTo>
                    <a:pt x="167" y="192"/>
                    <a:pt x="166" y="192"/>
                    <a:pt x="164" y="192"/>
                  </a:cubicBezTo>
                  <a:cubicBezTo>
                    <a:pt x="165" y="193"/>
                    <a:pt x="165" y="193"/>
                    <a:pt x="165" y="194"/>
                  </a:cubicBezTo>
                  <a:cubicBezTo>
                    <a:pt x="165" y="194"/>
                    <a:pt x="165" y="195"/>
                    <a:pt x="165" y="195"/>
                  </a:cubicBezTo>
                  <a:cubicBezTo>
                    <a:pt x="164" y="197"/>
                    <a:pt x="163" y="198"/>
                    <a:pt x="161" y="198"/>
                  </a:cubicBezTo>
                  <a:cubicBezTo>
                    <a:pt x="160" y="198"/>
                    <a:pt x="159" y="198"/>
                    <a:pt x="159" y="199"/>
                  </a:cubicBezTo>
                  <a:cubicBezTo>
                    <a:pt x="157" y="199"/>
                    <a:pt x="157" y="200"/>
                    <a:pt x="157" y="201"/>
                  </a:cubicBezTo>
                  <a:cubicBezTo>
                    <a:pt x="157" y="201"/>
                    <a:pt x="157" y="202"/>
                    <a:pt x="157" y="202"/>
                  </a:cubicBezTo>
                  <a:cubicBezTo>
                    <a:pt x="156" y="202"/>
                    <a:pt x="155" y="203"/>
                    <a:pt x="154" y="203"/>
                  </a:cubicBezTo>
                  <a:cubicBezTo>
                    <a:pt x="154" y="203"/>
                    <a:pt x="154" y="203"/>
                    <a:pt x="153" y="203"/>
                  </a:cubicBezTo>
                  <a:cubicBezTo>
                    <a:pt x="153" y="204"/>
                    <a:pt x="152" y="205"/>
                    <a:pt x="153" y="206"/>
                  </a:cubicBezTo>
                  <a:cubicBezTo>
                    <a:pt x="153" y="207"/>
                    <a:pt x="153" y="207"/>
                    <a:pt x="152" y="208"/>
                  </a:cubicBezTo>
                  <a:cubicBezTo>
                    <a:pt x="151" y="208"/>
                    <a:pt x="151" y="209"/>
                    <a:pt x="150" y="210"/>
                  </a:cubicBezTo>
                  <a:cubicBezTo>
                    <a:pt x="149" y="211"/>
                    <a:pt x="149" y="213"/>
                    <a:pt x="151" y="213"/>
                  </a:cubicBezTo>
                  <a:cubicBezTo>
                    <a:pt x="152" y="213"/>
                    <a:pt x="152" y="214"/>
                    <a:pt x="152" y="215"/>
                  </a:cubicBezTo>
                  <a:cubicBezTo>
                    <a:pt x="151" y="216"/>
                    <a:pt x="151" y="216"/>
                    <a:pt x="150" y="217"/>
                  </a:cubicBezTo>
                  <a:cubicBezTo>
                    <a:pt x="149" y="217"/>
                    <a:pt x="148" y="218"/>
                    <a:pt x="148" y="219"/>
                  </a:cubicBezTo>
                  <a:cubicBezTo>
                    <a:pt x="148" y="219"/>
                    <a:pt x="148" y="219"/>
                    <a:pt x="148" y="219"/>
                  </a:cubicBezTo>
                  <a:cubicBezTo>
                    <a:pt x="146" y="220"/>
                    <a:pt x="147" y="221"/>
                    <a:pt x="147" y="223"/>
                  </a:cubicBezTo>
                  <a:cubicBezTo>
                    <a:pt x="148" y="225"/>
                    <a:pt x="150" y="227"/>
                    <a:pt x="151" y="229"/>
                  </a:cubicBezTo>
                  <a:cubicBezTo>
                    <a:pt x="151" y="229"/>
                    <a:pt x="152" y="230"/>
                    <a:pt x="152" y="230"/>
                  </a:cubicBezTo>
                  <a:cubicBezTo>
                    <a:pt x="152" y="231"/>
                    <a:pt x="152" y="232"/>
                    <a:pt x="151" y="232"/>
                  </a:cubicBezTo>
                  <a:cubicBezTo>
                    <a:pt x="150" y="232"/>
                    <a:pt x="150" y="232"/>
                    <a:pt x="149" y="231"/>
                  </a:cubicBezTo>
                  <a:cubicBezTo>
                    <a:pt x="149" y="231"/>
                    <a:pt x="148" y="231"/>
                    <a:pt x="147" y="230"/>
                  </a:cubicBezTo>
                  <a:cubicBezTo>
                    <a:pt x="147" y="230"/>
                    <a:pt x="146" y="230"/>
                    <a:pt x="146" y="229"/>
                  </a:cubicBezTo>
                  <a:cubicBezTo>
                    <a:pt x="144" y="227"/>
                    <a:pt x="143" y="226"/>
                    <a:pt x="141" y="224"/>
                  </a:cubicBezTo>
                  <a:cubicBezTo>
                    <a:pt x="140" y="223"/>
                    <a:pt x="139" y="221"/>
                    <a:pt x="139" y="219"/>
                  </a:cubicBezTo>
                  <a:cubicBezTo>
                    <a:pt x="139" y="218"/>
                    <a:pt x="139" y="218"/>
                    <a:pt x="139" y="217"/>
                  </a:cubicBezTo>
                  <a:cubicBezTo>
                    <a:pt x="139" y="216"/>
                    <a:pt x="140" y="215"/>
                    <a:pt x="140" y="214"/>
                  </a:cubicBezTo>
                  <a:cubicBezTo>
                    <a:pt x="141" y="211"/>
                    <a:pt x="141" y="208"/>
                    <a:pt x="141" y="205"/>
                  </a:cubicBezTo>
                  <a:cubicBezTo>
                    <a:pt x="141" y="205"/>
                    <a:pt x="141" y="205"/>
                    <a:pt x="141" y="204"/>
                  </a:cubicBezTo>
                  <a:cubicBezTo>
                    <a:pt x="141" y="204"/>
                    <a:pt x="141" y="204"/>
                    <a:pt x="140" y="204"/>
                  </a:cubicBezTo>
                  <a:cubicBezTo>
                    <a:pt x="139" y="204"/>
                    <a:pt x="139" y="203"/>
                    <a:pt x="139" y="202"/>
                  </a:cubicBezTo>
                  <a:cubicBezTo>
                    <a:pt x="140" y="200"/>
                    <a:pt x="140" y="198"/>
                    <a:pt x="140" y="196"/>
                  </a:cubicBezTo>
                  <a:cubicBezTo>
                    <a:pt x="140" y="196"/>
                    <a:pt x="140" y="196"/>
                    <a:pt x="140" y="195"/>
                  </a:cubicBezTo>
                  <a:cubicBezTo>
                    <a:pt x="142" y="193"/>
                    <a:pt x="143" y="191"/>
                    <a:pt x="143" y="188"/>
                  </a:cubicBezTo>
                  <a:cubicBezTo>
                    <a:pt x="143" y="185"/>
                    <a:pt x="143" y="181"/>
                    <a:pt x="144" y="178"/>
                  </a:cubicBezTo>
                  <a:cubicBezTo>
                    <a:pt x="144" y="177"/>
                    <a:pt x="144" y="176"/>
                    <a:pt x="145" y="174"/>
                  </a:cubicBezTo>
                  <a:cubicBezTo>
                    <a:pt x="145" y="173"/>
                    <a:pt x="145" y="171"/>
                    <a:pt x="145" y="169"/>
                  </a:cubicBezTo>
                  <a:cubicBezTo>
                    <a:pt x="145" y="168"/>
                    <a:pt x="145" y="167"/>
                    <a:pt x="145" y="166"/>
                  </a:cubicBezTo>
                  <a:cubicBezTo>
                    <a:pt x="145" y="165"/>
                    <a:pt x="144" y="163"/>
                    <a:pt x="142" y="163"/>
                  </a:cubicBezTo>
                  <a:cubicBezTo>
                    <a:pt x="141" y="161"/>
                    <a:pt x="139" y="160"/>
                    <a:pt x="137" y="159"/>
                  </a:cubicBezTo>
                  <a:cubicBezTo>
                    <a:pt x="137" y="159"/>
                    <a:pt x="136" y="158"/>
                    <a:pt x="136" y="158"/>
                  </a:cubicBezTo>
                  <a:cubicBezTo>
                    <a:pt x="135" y="156"/>
                    <a:pt x="135" y="155"/>
                    <a:pt x="133" y="153"/>
                  </a:cubicBezTo>
                  <a:cubicBezTo>
                    <a:pt x="133" y="152"/>
                    <a:pt x="133" y="151"/>
                    <a:pt x="132" y="150"/>
                  </a:cubicBezTo>
                  <a:cubicBezTo>
                    <a:pt x="132" y="150"/>
                    <a:pt x="132" y="149"/>
                    <a:pt x="132" y="149"/>
                  </a:cubicBezTo>
                  <a:cubicBezTo>
                    <a:pt x="131" y="148"/>
                    <a:pt x="130" y="147"/>
                    <a:pt x="130" y="145"/>
                  </a:cubicBezTo>
                  <a:cubicBezTo>
                    <a:pt x="130" y="145"/>
                    <a:pt x="130" y="144"/>
                    <a:pt x="130" y="143"/>
                  </a:cubicBezTo>
                  <a:cubicBezTo>
                    <a:pt x="130" y="143"/>
                    <a:pt x="130" y="142"/>
                    <a:pt x="130" y="142"/>
                  </a:cubicBezTo>
                  <a:cubicBezTo>
                    <a:pt x="129" y="142"/>
                    <a:pt x="129" y="141"/>
                    <a:pt x="129" y="140"/>
                  </a:cubicBezTo>
                  <a:cubicBezTo>
                    <a:pt x="129" y="139"/>
                    <a:pt x="129" y="139"/>
                    <a:pt x="129" y="138"/>
                  </a:cubicBezTo>
                  <a:cubicBezTo>
                    <a:pt x="129" y="136"/>
                    <a:pt x="130" y="136"/>
                    <a:pt x="132" y="137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5"/>
                    <a:pt x="132" y="134"/>
                    <a:pt x="133" y="134"/>
                  </a:cubicBezTo>
                  <a:cubicBezTo>
                    <a:pt x="134" y="133"/>
                    <a:pt x="135" y="132"/>
                    <a:pt x="134" y="131"/>
                  </a:cubicBezTo>
                  <a:cubicBezTo>
                    <a:pt x="134" y="131"/>
                    <a:pt x="134" y="131"/>
                    <a:pt x="134" y="131"/>
                  </a:cubicBezTo>
                  <a:cubicBezTo>
                    <a:pt x="135" y="129"/>
                    <a:pt x="134" y="128"/>
                    <a:pt x="133" y="126"/>
                  </a:cubicBezTo>
                  <a:cubicBezTo>
                    <a:pt x="132" y="126"/>
                    <a:pt x="132" y="126"/>
                    <a:pt x="131" y="126"/>
                  </a:cubicBezTo>
                  <a:cubicBezTo>
                    <a:pt x="130" y="127"/>
                    <a:pt x="130" y="127"/>
                    <a:pt x="128" y="126"/>
                  </a:cubicBezTo>
                  <a:cubicBezTo>
                    <a:pt x="128" y="125"/>
                    <a:pt x="127" y="125"/>
                    <a:pt x="127" y="125"/>
                  </a:cubicBezTo>
                  <a:cubicBezTo>
                    <a:pt x="125" y="125"/>
                    <a:pt x="124" y="124"/>
                    <a:pt x="123" y="124"/>
                  </a:cubicBezTo>
                  <a:cubicBezTo>
                    <a:pt x="122" y="124"/>
                    <a:pt x="122" y="123"/>
                    <a:pt x="122" y="122"/>
                  </a:cubicBezTo>
                  <a:cubicBezTo>
                    <a:pt x="122" y="120"/>
                    <a:pt x="120" y="119"/>
                    <a:pt x="118" y="118"/>
                  </a:cubicBezTo>
                  <a:cubicBezTo>
                    <a:pt x="115" y="117"/>
                    <a:pt x="112" y="116"/>
                    <a:pt x="110" y="114"/>
                  </a:cubicBezTo>
                  <a:cubicBezTo>
                    <a:pt x="110" y="114"/>
                    <a:pt x="109" y="113"/>
                    <a:pt x="109" y="113"/>
                  </a:cubicBezTo>
                  <a:cubicBezTo>
                    <a:pt x="106" y="115"/>
                    <a:pt x="104" y="114"/>
                    <a:pt x="102" y="113"/>
                  </a:cubicBezTo>
                  <a:cubicBezTo>
                    <a:pt x="100" y="112"/>
                    <a:pt x="98" y="111"/>
                    <a:pt x="96" y="110"/>
                  </a:cubicBezTo>
                  <a:cubicBezTo>
                    <a:pt x="95" y="110"/>
                    <a:pt x="94" y="109"/>
                    <a:pt x="93" y="108"/>
                  </a:cubicBezTo>
                  <a:cubicBezTo>
                    <a:pt x="93" y="108"/>
                    <a:pt x="92" y="107"/>
                    <a:pt x="92" y="106"/>
                  </a:cubicBezTo>
                  <a:cubicBezTo>
                    <a:pt x="92" y="104"/>
                    <a:pt x="91" y="103"/>
                    <a:pt x="90" y="101"/>
                  </a:cubicBezTo>
                  <a:cubicBezTo>
                    <a:pt x="89" y="100"/>
                    <a:pt x="88" y="99"/>
                    <a:pt x="87" y="99"/>
                  </a:cubicBezTo>
                  <a:cubicBezTo>
                    <a:pt x="87" y="99"/>
                    <a:pt x="87" y="98"/>
                    <a:pt x="87" y="98"/>
                  </a:cubicBezTo>
                  <a:cubicBezTo>
                    <a:pt x="87" y="97"/>
                    <a:pt x="86" y="97"/>
                    <a:pt x="86" y="96"/>
                  </a:cubicBezTo>
                  <a:cubicBezTo>
                    <a:pt x="85" y="96"/>
                    <a:pt x="84" y="95"/>
                    <a:pt x="83" y="94"/>
                  </a:cubicBezTo>
                  <a:cubicBezTo>
                    <a:pt x="83" y="94"/>
                    <a:pt x="82" y="93"/>
                    <a:pt x="82" y="93"/>
                  </a:cubicBezTo>
                  <a:cubicBezTo>
                    <a:pt x="81" y="91"/>
                    <a:pt x="80" y="91"/>
                    <a:pt x="78" y="90"/>
                  </a:cubicBezTo>
                  <a:cubicBezTo>
                    <a:pt x="77" y="90"/>
                    <a:pt x="77" y="90"/>
                    <a:pt x="76" y="89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4" y="86"/>
                    <a:pt x="73" y="85"/>
                    <a:pt x="71" y="85"/>
                  </a:cubicBezTo>
                  <a:cubicBezTo>
                    <a:pt x="70" y="83"/>
                    <a:pt x="69" y="82"/>
                    <a:pt x="68" y="81"/>
                  </a:cubicBezTo>
                  <a:cubicBezTo>
                    <a:pt x="67" y="80"/>
                    <a:pt x="66" y="79"/>
                    <a:pt x="66" y="78"/>
                  </a:cubicBezTo>
                  <a:cubicBezTo>
                    <a:pt x="64" y="75"/>
                    <a:pt x="63" y="72"/>
                    <a:pt x="64" y="69"/>
                  </a:cubicBezTo>
                  <a:cubicBezTo>
                    <a:pt x="65" y="66"/>
                    <a:pt x="65" y="63"/>
                    <a:pt x="63" y="60"/>
                  </a:cubicBezTo>
                  <a:cubicBezTo>
                    <a:pt x="62" y="58"/>
                    <a:pt x="60" y="56"/>
                    <a:pt x="59" y="54"/>
                  </a:cubicBezTo>
                  <a:cubicBezTo>
                    <a:pt x="58" y="52"/>
                    <a:pt x="56" y="50"/>
                    <a:pt x="54" y="47"/>
                  </a:cubicBezTo>
                  <a:cubicBezTo>
                    <a:pt x="54" y="47"/>
                    <a:pt x="54" y="46"/>
                    <a:pt x="53" y="45"/>
                  </a:cubicBezTo>
                  <a:cubicBezTo>
                    <a:pt x="53" y="43"/>
                    <a:pt x="52" y="42"/>
                    <a:pt x="50" y="41"/>
                  </a:cubicBezTo>
                  <a:cubicBezTo>
                    <a:pt x="49" y="40"/>
                    <a:pt x="48" y="40"/>
                    <a:pt x="46" y="39"/>
                  </a:cubicBezTo>
                  <a:cubicBezTo>
                    <a:pt x="44" y="39"/>
                    <a:pt x="42" y="37"/>
                    <a:pt x="39" y="36"/>
                  </a:cubicBezTo>
                  <a:cubicBezTo>
                    <a:pt x="38" y="35"/>
                    <a:pt x="36" y="34"/>
                    <a:pt x="35" y="34"/>
                  </a:cubicBezTo>
                  <a:cubicBezTo>
                    <a:pt x="34" y="34"/>
                    <a:pt x="33" y="34"/>
                    <a:pt x="33" y="34"/>
                  </a:cubicBezTo>
                  <a:cubicBezTo>
                    <a:pt x="30" y="34"/>
                    <a:pt x="27" y="34"/>
                    <a:pt x="25" y="34"/>
                  </a:cubicBezTo>
                  <a:cubicBezTo>
                    <a:pt x="25" y="34"/>
                    <a:pt x="24" y="34"/>
                    <a:pt x="24" y="34"/>
                  </a:cubicBezTo>
                  <a:cubicBezTo>
                    <a:pt x="23" y="35"/>
                    <a:pt x="22" y="36"/>
                    <a:pt x="21" y="37"/>
                  </a:cubicBezTo>
                  <a:cubicBezTo>
                    <a:pt x="21" y="38"/>
                    <a:pt x="21" y="39"/>
                    <a:pt x="20" y="40"/>
                  </a:cubicBezTo>
                  <a:cubicBezTo>
                    <a:pt x="19" y="40"/>
                    <a:pt x="18" y="41"/>
                    <a:pt x="17" y="42"/>
                  </a:cubicBezTo>
                  <a:cubicBezTo>
                    <a:pt x="17" y="42"/>
                    <a:pt x="16" y="43"/>
                    <a:pt x="16" y="43"/>
                  </a:cubicBezTo>
                  <a:cubicBezTo>
                    <a:pt x="14" y="44"/>
                    <a:pt x="12" y="45"/>
                    <a:pt x="10" y="45"/>
                  </a:cubicBezTo>
                  <a:cubicBezTo>
                    <a:pt x="9" y="46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7" y="45"/>
                    <a:pt x="7" y="45"/>
                    <a:pt x="8" y="45"/>
                  </a:cubicBezTo>
                  <a:cubicBezTo>
                    <a:pt x="10" y="44"/>
                    <a:pt x="11" y="43"/>
                    <a:pt x="13" y="42"/>
                  </a:cubicBezTo>
                  <a:cubicBezTo>
                    <a:pt x="15" y="41"/>
                    <a:pt x="15" y="40"/>
                    <a:pt x="16" y="38"/>
                  </a:cubicBezTo>
                  <a:cubicBezTo>
                    <a:pt x="15" y="38"/>
                    <a:pt x="15" y="39"/>
                    <a:pt x="14" y="39"/>
                  </a:cubicBezTo>
                  <a:cubicBezTo>
                    <a:pt x="13" y="39"/>
                    <a:pt x="12" y="39"/>
                    <a:pt x="11" y="39"/>
                  </a:cubicBezTo>
                  <a:cubicBezTo>
                    <a:pt x="11" y="39"/>
                    <a:pt x="10" y="39"/>
                    <a:pt x="9" y="39"/>
                  </a:cubicBezTo>
                  <a:cubicBezTo>
                    <a:pt x="9" y="39"/>
                    <a:pt x="8" y="39"/>
                    <a:pt x="8" y="39"/>
                  </a:cubicBezTo>
                  <a:cubicBezTo>
                    <a:pt x="8" y="39"/>
                    <a:pt x="8" y="38"/>
                    <a:pt x="8" y="38"/>
                  </a:cubicBezTo>
                  <a:cubicBezTo>
                    <a:pt x="8" y="37"/>
                    <a:pt x="8" y="36"/>
                    <a:pt x="8" y="35"/>
                  </a:cubicBezTo>
                  <a:cubicBezTo>
                    <a:pt x="8" y="36"/>
                    <a:pt x="7" y="36"/>
                    <a:pt x="7" y="36"/>
                  </a:cubicBezTo>
                  <a:cubicBezTo>
                    <a:pt x="6" y="36"/>
                    <a:pt x="5" y="36"/>
                    <a:pt x="4" y="35"/>
                  </a:cubicBezTo>
                  <a:cubicBezTo>
                    <a:pt x="4" y="33"/>
                    <a:pt x="3" y="32"/>
                    <a:pt x="3" y="31"/>
                  </a:cubicBezTo>
                  <a:cubicBezTo>
                    <a:pt x="3" y="29"/>
                    <a:pt x="6" y="27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10" y="28"/>
                    <a:pt x="10" y="28"/>
                    <a:pt x="10" y="27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7" y="26"/>
                    <a:pt x="5" y="25"/>
                    <a:pt x="3" y="25"/>
                  </a:cubicBezTo>
                  <a:cubicBezTo>
                    <a:pt x="3" y="25"/>
                    <a:pt x="2" y="25"/>
                    <a:pt x="2" y="25"/>
                  </a:cubicBezTo>
                  <a:cubicBezTo>
                    <a:pt x="1" y="24"/>
                    <a:pt x="0" y="23"/>
                    <a:pt x="1" y="22"/>
                  </a:cubicBezTo>
                  <a:cubicBezTo>
                    <a:pt x="1" y="22"/>
                    <a:pt x="2" y="21"/>
                    <a:pt x="3" y="21"/>
                  </a:cubicBezTo>
                  <a:cubicBezTo>
                    <a:pt x="3" y="21"/>
                    <a:pt x="4" y="21"/>
                    <a:pt x="5" y="20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6" y="21"/>
                    <a:pt x="6" y="21"/>
                    <a:pt x="7" y="21"/>
                  </a:cubicBezTo>
                  <a:cubicBezTo>
                    <a:pt x="7" y="21"/>
                    <a:pt x="8" y="21"/>
                    <a:pt x="8" y="21"/>
                  </a:cubicBezTo>
                  <a:cubicBezTo>
                    <a:pt x="9" y="20"/>
                    <a:pt x="8" y="20"/>
                    <a:pt x="7" y="19"/>
                  </a:cubicBezTo>
                  <a:cubicBezTo>
                    <a:pt x="7" y="19"/>
                    <a:pt x="6" y="19"/>
                    <a:pt x="6" y="18"/>
                  </a:cubicBezTo>
                  <a:cubicBezTo>
                    <a:pt x="5" y="18"/>
                    <a:pt x="5" y="17"/>
                    <a:pt x="4" y="17"/>
                  </a:cubicBezTo>
                  <a:cubicBezTo>
                    <a:pt x="3" y="16"/>
                    <a:pt x="2" y="16"/>
                    <a:pt x="3" y="15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1"/>
                    <a:pt x="7" y="11"/>
                    <a:pt x="8" y="10"/>
                  </a:cubicBezTo>
                  <a:cubicBezTo>
                    <a:pt x="9" y="10"/>
                    <a:pt x="10" y="10"/>
                    <a:pt x="11" y="9"/>
                  </a:cubicBezTo>
                  <a:cubicBezTo>
                    <a:pt x="11" y="9"/>
                    <a:pt x="12" y="9"/>
                    <a:pt x="13" y="9"/>
                  </a:cubicBezTo>
                  <a:cubicBezTo>
                    <a:pt x="14" y="9"/>
                    <a:pt x="15" y="9"/>
                    <a:pt x="15" y="10"/>
                  </a:cubicBezTo>
                  <a:cubicBezTo>
                    <a:pt x="15" y="9"/>
                    <a:pt x="15" y="9"/>
                    <a:pt x="16" y="8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8" y="8"/>
                    <a:pt x="19" y="8"/>
                    <a:pt x="21" y="8"/>
                  </a:cubicBezTo>
                  <a:cubicBezTo>
                    <a:pt x="22" y="8"/>
                    <a:pt x="23" y="9"/>
                    <a:pt x="25" y="10"/>
                  </a:cubicBezTo>
                  <a:cubicBezTo>
                    <a:pt x="25" y="11"/>
                    <a:pt x="25" y="11"/>
                    <a:pt x="26" y="11"/>
                  </a:cubicBezTo>
                  <a:cubicBezTo>
                    <a:pt x="27" y="10"/>
                    <a:pt x="27" y="10"/>
                    <a:pt x="28" y="10"/>
                  </a:cubicBezTo>
                  <a:cubicBezTo>
                    <a:pt x="29" y="11"/>
                    <a:pt x="30" y="10"/>
                    <a:pt x="31" y="11"/>
                  </a:cubicBezTo>
                  <a:cubicBezTo>
                    <a:pt x="33" y="11"/>
                    <a:pt x="35" y="11"/>
                    <a:pt x="37" y="11"/>
                  </a:cubicBezTo>
                  <a:cubicBezTo>
                    <a:pt x="37" y="11"/>
                    <a:pt x="38" y="11"/>
                    <a:pt x="39" y="11"/>
                  </a:cubicBezTo>
                  <a:cubicBezTo>
                    <a:pt x="40" y="12"/>
                    <a:pt x="41" y="12"/>
                    <a:pt x="42" y="12"/>
                  </a:cubicBezTo>
                  <a:cubicBezTo>
                    <a:pt x="42" y="12"/>
                    <a:pt x="43" y="12"/>
                    <a:pt x="43" y="12"/>
                  </a:cubicBezTo>
                  <a:cubicBezTo>
                    <a:pt x="46" y="14"/>
                    <a:pt x="49" y="15"/>
                    <a:pt x="52" y="14"/>
                  </a:cubicBezTo>
                  <a:cubicBezTo>
                    <a:pt x="55" y="14"/>
                    <a:pt x="57" y="12"/>
                    <a:pt x="59" y="10"/>
                  </a:cubicBezTo>
                  <a:cubicBezTo>
                    <a:pt x="59" y="10"/>
                    <a:pt x="59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1" y="11"/>
                    <a:pt x="61" y="12"/>
                    <a:pt x="62" y="12"/>
                  </a:cubicBezTo>
                  <a:cubicBezTo>
                    <a:pt x="63" y="12"/>
                    <a:pt x="63" y="11"/>
                    <a:pt x="63" y="11"/>
                  </a:cubicBezTo>
                  <a:cubicBezTo>
                    <a:pt x="64" y="11"/>
                    <a:pt x="64" y="10"/>
                    <a:pt x="64" y="10"/>
                  </a:cubicBezTo>
                  <a:cubicBezTo>
                    <a:pt x="65" y="10"/>
                    <a:pt x="65" y="11"/>
                    <a:pt x="65" y="11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2"/>
                    <a:pt x="66" y="12"/>
                    <a:pt x="66" y="12"/>
                  </a:cubicBezTo>
                  <a:cubicBezTo>
                    <a:pt x="67" y="12"/>
                    <a:pt x="67" y="11"/>
                    <a:pt x="68" y="11"/>
                  </a:cubicBezTo>
                  <a:cubicBezTo>
                    <a:pt x="69" y="12"/>
                    <a:pt x="71" y="12"/>
                    <a:pt x="72" y="13"/>
                  </a:cubicBezTo>
                  <a:cubicBezTo>
                    <a:pt x="73" y="14"/>
                    <a:pt x="75" y="14"/>
                    <a:pt x="77" y="14"/>
                  </a:cubicBezTo>
                  <a:cubicBezTo>
                    <a:pt x="78" y="14"/>
                    <a:pt x="79" y="14"/>
                    <a:pt x="80" y="15"/>
                  </a:cubicBezTo>
                  <a:cubicBezTo>
                    <a:pt x="79" y="16"/>
                    <a:pt x="79" y="16"/>
                    <a:pt x="78" y="16"/>
                  </a:cubicBezTo>
                  <a:cubicBezTo>
                    <a:pt x="78" y="17"/>
                    <a:pt x="79" y="17"/>
                    <a:pt x="79" y="17"/>
                  </a:cubicBezTo>
                  <a:cubicBezTo>
                    <a:pt x="80" y="17"/>
                    <a:pt x="80" y="17"/>
                    <a:pt x="81" y="17"/>
                  </a:cubicBezTo>
                  <a:cubicBezTo>
                    <a:pt x="81" y="17"/>
                    <a:pt x="81" y="17"/>
                    <a:pt x="82" y="17"/>
                  </a:cubicBezTo>
                  <a:cubicBezTo>
                    <a:pt x="83" y="17"/>
                    <a:pt x="84" y="17"/>
                    <a:pt x="85" y="17"/>
                  </a:cubicBezTo>
                  <a:cubicBezTo>
                    <a:pt x="86" y="17"/>
                    <a:pt x="87" y="17"/>
                    <a:pt x="89" y="18"/>
                  </a:cubicBezTo>
                  <a:cubicBezTo>
                    <a:pt x="89" y="17"/>
                    <a:pt x="89" y="16"/>
                    <a:pt x="89" y="15"/>
                  </a:cubicBezTo>
                  <a:cubicBezTo>
                    <a:pt x="90" y="15"/>
                    <a:pt x="90" y="15"/>
                    <a:pt x="91" y="15"/>
                  </a:cubicBezTo>
                  <a:cubicBezTo>
                    <a:pt x="92" y="15"/>
                    <a:pt x="92" y="15"/>
                    <a:pt x="93" y="15"/>
                  </a:cubicBezTo>
                  <a:cubicBezTo>
                    <a:pt x="93" y="16"/>
                    <a:pt x="94" y="16"/>
                    <a:pt x="95" y="16"/>
                  </a:cubicBezTo>
                  <a:cubicBezTo>
                    <a:pt x="95" y="17"/>
                    <a:pt x="96" y="17"/>
                    <a:pt x="96" y="17"/>
                  </a:cubicBezTo>
                  <a:cubicBezTo>
                    <a:pt x="96" y="18"/>
                    <a:pt x="97" y="18"/>
                    <a:pt x="98" y="17"/>
                  </a:cubicBezTo>
                  <a:cubicBezTo>
                    <a:pt x="99" y="16"/>
                    <a:pt x="101" y="17"/>
                    <a:pt x="102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4604216" y="1937517"/>
              <a:ext cx="1427155" cy="1092142"/>
            </a:xfrm>
            <a:custGeom>
              <a:avLst/>
              <a:gdLst>
                <a:gd name="T0" fmla="*/ 84 w 90"/>
                <a:gd name="T1" fmla="*/ 10 h 68"/>
                <a:gd name="T2" fmla="*/ 82 w 90"/>
                <a:gd name="T3" fmla="*/ 13 h 68"/>
                <a:gd name="T4" fmla="*/ 79 w 90"/>
                <a:gd name="T5" fmla="*/ 16 h 68"/>
                <a:gd name="T6" fmla="*/ 76 w 90"/>
                <a:gd name="T7" fmla="*/ 20 h 68"/>
                <a:gd name="T8" fmla="*/ 81 w 90"/>
                <a:gd name="T9" fmla="*/ 23 h 68"/>
                <a:gd name="T10" fmla="*/ 79 w 90"/>
                <a:gd name="T11" fmla="*/ 25 h 68"/>
                <a:gd name="T12" fmla="*/ 77 w 90"/>
                <a:gd name="T13" fmla="*/ 25 h 68"/>
                <a:gd name="T14" fmla="*/ 78 w 90"/>
                <a:gd name="T15" fmla="*/ 29 h 68"/>
                <a:gd name="T16" fmla="*/ 77 w 90"/>
                <a:gd name="T17" fmla="*/ 32 h 68"/>
                <a:gd name="T18" fmla="*/ 72 w 90"/>
                <a:gd name="T19" fmla="*/ 34 h 68"/>
                <a:gd name="T20" fmla="*/ 74 w 90"/>
                <a:gd name="T21" fmla="*/ 36 h 68"/>
                <a:gd name="T22" fmla="*/ 71 w 90"/>
                <a:gd name="T23" fmla="*/ 39 h 68"/>
                <a:gd name="T24" fmla="*/ 69 w 90"/>
                <a:gd name="T25" fmla="*/ 40 h 68"/>
                <a:gd name="T26" fmla="*/ 69 w 90"/>
                <a:gd name="T27" fmla="*/ 42 h 68"/>
                <a:gd name="T28" fmla="*/ 72 w 90"/>
                <a:gd name="T29" fmla="*/ 42 h 68"/>
                <a:gd name="T30" fmla="*/ 73 w 90"/>
                <a:gd name="T31" fmla="*/ 44 h 68"/>
                <a:gd name="T32" fmla="*/ 60 w 90"/>
                <a:gd name="T33" fmla="*/ 48 h 68"/>
                <a:gd name="T34" fmla="*/ 57 w 90"/>
                <a:gd name="T35" fmla="*/ 51 h 68"/>
                <a:gd name="T36" fmla="*/ 48 w 90"/>
                <a:gd name="T37" fmla="*/ 55 h 68"/>
                <a:gd name="T38" fmla="*/ 47 w 90"/>
                <a:gd name="T39" fmla="*/ 60 h 68"/>
                <a:gd name="T40" fmla="*/ 43 w 90"/>
                <a:gd name="T41" fmla="*/ 67 h 68"/>
                <a:gd name="T42" fmla="*/ 39 w 90"/>
                <a:gd name="T43" fmla="*/ 67 h 68"/>
                <a:gd name="T44" fmla="*/ 38 w 90"/>
                <a:gd name="T45" fmla="*/ 66 h 68"/>
                <a:gd name="T46" fmla="*/ 31 w 90"/>
                <a:gd name="T47" fmla="*/ 59 h 68"/>
                <a:gd name="T48" fmla="*/ 28 w 90"/>
                <a:gd name="T49" fmla="*/ 48 h 68"/>
                <a:gd name="T50" fmla="*/ 31 w 90"/>
                <a:gd name="T51" fmla="*/ 47 h 68"/>
                <a:gd name="T52" fmla="*/ 28 w 90"/>
                <a:gd name="T53" fmla="*/ 38 h 68"/>
                <a:gd name="T54" fmla="*/ 22 w 90"/>
                <a:gd name="T55" fmla="*/ 28 h 68"/>
                <a:gd name="T56" fmla="*/ 18 w 90"/>
                <a:gd name="T57" fmla="*/ 26 h 68"/>
                <a:gd name="T58" fmla="*/ 12 w 90"/>
                <a:gd name="T59" fmla="*/ 25 h 68"/>
                <a:gd name="T60" fmla="*/ 5 w 90"/>
                <a:gd name="T61" fmla="*/ 24 h 68"/>
                <a:gd name="T62" fmla="*/ 2 w 90"/>
                <a:gd name="T63" fmla="*/ 21 h 68"/>
                <a:gd name="T64" fmla="*/ 2 w 90"/>
                <a:gd name="T65" fmla="*/ 18 h 68"/>
                <a:gd name="T66" fmla="*/ 6 w 90"/>
                <a:gd name="T67" fmla="*/ 16 h 68"/>
                <a:gd name="T68" fmla="*/ 11 w 90"/>
                <a:gd name="T69" fmla="*/ 14 h 68"/>
                <a:gd name="T70" fmla="*/ 12 w 90"/>
                <a:gd name="T71" fmla="*/ 11 h 68"/>
                <a:gd name="T72" fmla="*/ 17 w 90"/>
                <a:gd name="T73" fmla="*/ 8 h 68"/>
                <a:gd name="T74" fmla="*/ 25 w 90"/>
                <a:gd name="T75" fmla="*/ 5 h 68"/>
                <a:gd name="T76" fmla="*/ 29 w 90"/>
                <a:gd name="T77" fmla="*/ 5 h 68"/>
                <a:gd name="T78" fmla="*/ 32 w 90"/>
                <a:gd name="T79" fmla="*/ 6 h 68"/>
                <a:gd name="T80" fmla="*/ 35 w 90"/>
                <a:gd name="T81" fmla="*/ 5 h 68"/>
                <a:gd name="T82" fmla="*/ 39 w 90"/>
                <a:gd name="T83" fmla="*/ 6 h 68"/>
                <a:gd name="T84" fmla="*/ 38 w 90"/>
                <a:gd name="T85" fmla="*/ 3 h 68"/>
                <a:gd name="T86" fmla="*/ 43 w 90"/>
                <a:gd name="T87" fmla="*/ 2 h 68"/>
                <a:gd name="T88" fmla="*/ 51 w 90"/>
                <a:gd name="T89" fmla="*/ 2 h 68"/>
                <a:gd name="T90" fmla="*/ 55 w 90"/>
                <a:gd name="T91" fmla="*/ 0 h 68"/>
                <a:gd name="T92" fmla="*/ 64 w 90"/>
                <a:gd name="T93" fmla="*/ 0 h 68"/>
                <a:gd name="T94" fmla="*/ 68 w 90"/>
                <a:gd name="T95" fmla="*/ 2 h 68"/>
                <a:gd name="T96" fmla="*/ 73 w 90"/>
                <a:gd name="T97" fmla="*/ 4 h 68"/>
                <a:gd name="T98" fmla="*/ 66 w 90"/>
                <a:gd name="T99" fmla="*/ 6 h 68"/>
                <a:gd name="T100" fmla="*/ 70 w 90"/>
                <a:gd name="T101" fmla="*/ 7 h 68"/>
                <a:gd name="T102" fmla="*/ 72 w 90"/>
                <a:gd name="T103" fmla="*/ 7 h 68"/>
                <a:gd name="T104" fmla="*/ 74 w 90"/>
                <a:gd name="T105" fmla="*/ 9 h 68"/>
                <a:gd name="T106" fmla="*/ 75 w 90"/>
                <a:gd name="T107" fmla="*/ 9 h 68"/>
                <a:gd name="T108" fmla="*/ 81 w 90"/>
                <a:gd name="T109" fmla="*/ 7 h 68"/>
                <a:gd name="T110" fmla="*/ 87 w 90"/>
                <a:gd name="T111" fmla="*/ 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0" h="68">
                  <a:moveTo>
                    <a:pt x="90" y="8"/>
                  </a:moveTo>
                  <a:cubicBezTo>
                    <a:pt x="88" y="9"/>
                    <a:pt x="86" y="10"/>
                    <a:pt x="84" y="10"/>
                  </a:cubicBezTo>
                  <a:cubicBezTo>
                    <a:pt x="84" y="10"/>
                    <a:pt x="83" y="11"/>
                    <a:pt x="83" y="12"/>
                  </a:cubicBezTo>
                  <a:cubicBezTo>
                    <a:pt x="83" y="12"/>
                    <a:pt x="82" y="13"/>
                    <a:pt x="82" y="13"/>
                  </a:cubicBezTo>
                  <a:cubicBezTo>
                    <a:pt x="82" y="15"/>
                    <a:pt x="79" y="14"/>
                    <a:pt x="79" y="15"/>
                  </a:cubicBezTo>
                  <a:cubicBezTo>
                    <a:pt x="79" y="15"/>
                    <a:pt x="79" y="16"/>
                    <a:pt x="79" y="16"/>
                  </a:cubicBezTo>
                  <a:cubicBezTo>
                    <a:pt x="79" y="16"/>
                    <a:pt x="79" y="17"/>
                    <a:pt x="78" y="17"/>
                  </a:cubicBezTo>
                  <a:cubicBezTo>
                    <a:pt x="77" y="18"/>
                    <a:pt x="76" y="18"/>
                    <a:pt x="76" y="20"/>
                  </a:cubicBezTo>
                  <a:cubicBezTo>
                    <a:pt x="78" y="19"/>
                    <a:pt x="79" y="21"/>
                    <a:pt x="80" y="22"/>
                  </a:cubicBezTo>
                  <a:cubicBezTo>
                    <a:pt x="81" y="22"/>
                    <a:pt x="81" y="23"/>
                    <a:pt x="81" y="23"/>
                  </a:cubicBezTo>
                  <a:cubicBezTo>
                    <a:pt x="81" y="24"/>
                    <a:pt x="80" y="25"/>
                    <a:pt x="80" y="27"/>
                  </a:cubicBezTo>
                  <a:cubicBezTo>
                    <a:pt x="80" y="26"/>
                    <a:pt x="79" y="26"/>
                    <a:pt x="79" y="25"/>
                  </a:cubicBezTo>
                  <a:cubicBezTo>
                    <a:pt x="78" y="23"/>
                    <a:pt x="77" y="23"/>
                    <a:pt x="76" y="25"/>
                  </a:cubicBezTo>
                  <a:cubicBezTo>
                    <a:pt x="76" y="25"/>
                    <a:pt x="77" y="25"/>
                    <a:pt x="77" y="25"/>
                  </a:cubicBezTo>
                  <a:cubicBezTo>
                    <a:pt x="78" y="25"/>
                    <a:pt x="78" y="26"/>
                    <a:pt x="79" y="27"/>
                  </a:cubicBezTo>
                  <a:cubicBezTo>
                    <a:pt x="79" y="28"/>
                    <a:pt x="79" y="28"/>
                    <a:pt x="78" y="29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0" y="31"/>
                    <a:pt x="80" y="32"/>
                    <a:pt x="77" y="32"/>
                  </a:cubicBezTo>
                  <a:cubicBezTo>
                    <a:pt x="77" y="33"/>
                    <a:pt x="76" y="33"/>
                    <a:pt x="76" y="33"/>
                  </a:cubicBezTo>
                  <a:cubicBezTo>
                    <a:pt x="74" y="34"/>
                    <a:pt x="73" y="35"/>
                    <a:pt x="72" y="34"/>
                  </a:cubicBezTo>
                  <a:cubicBezTo>
                    <a:pt x="72" y="34"/>
                    <a:pt x="71" y="34"/>
                    <a:pt x="71" y="35"/>
                  </a:cubicBezTo>
                  <a:cubicBezTo>
                    <a:pt x="72" y="35"/>
                    <a:pt x="73" y="35"/>
                    <a:pt x="74" y="36"/>
                  </a:cubicBezTo>
                  <a:cubicBezTo>
                    <a:pt x="73" y="36"/>
                    <a:pt x="73" y="36"/>
                    <a:pt x="72" y="37"/>
                  </a:cubicBezTo>
                  <a:cubicBezTo>
                    <a:pt x="72" y="37"/>
                    <a:pt x="71" y="38"/>
                    <a:pt x="71" y="39"/>
                  </a:cubicBezTo>
                  <a:cubicBezTo>
                    <a:pt x="71" y="39"/>
                    <a:pt x="71" y="40"/>
                    <a:pt x="70" y="40"/>
                  </a:cubicBezTo>
                  <a:cubicBezTo>
                    <a:pt x="70" y="40"/>
                    <a:pt x="69" y="40"/>
                    <a:pt x="69" y="40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70" y="42"/>
                    <a:pt x="71" y="42"/>
                    <a:pt x="71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2"/>
                    <a:pt x="74" y="42"/>
                    <a:pt x="74" y="43"/>
                  </a:cubicBezTo>
                  <a:cubicBezTo>
                    <a:pt x="74" y="43"/>
                    <a:pt x="74" y="44"/>
                    <a:pt x="73" y="44"/>
                  </a:cubicBezTo>
                  <a:cubicBezTo>
                    <a:pt x="71" y="46"/>
                    <a:pt x="68" y="47"/>
                    <a:pt x="65" y="48"/>
                  </a:cubicBezTo>
                  <a:cubicBezTo>
                    <a:pt x="63" y="48"/>
                    <a:pt x="62" y="48"/>
                    <a:pt x="60" y="48"/>
                  </a:cubicBezTo>
                  <a:cubicBezTo>
                    <a:pt x="60" y="49"/>
                    <a:pt x="59" y="49"/>
                    <a:pt x="59" y="49"/>
                  </a:cubicBezTo>
                  <a:cubicBezTo>
                    <a:pt x="58" y="50"/>
                    <a:pt x="58" y="51"/>
                    <a:pt x="57" y="51"/>
                  </a:cubicBezTo>
                  <a:cubicBezTo>
                    <a:pt x="56" y="53"/>
                    <a:pt x="53" y="54"/>
                    <a:pt x="51" y="54"/>
                  </a:cubicBezTo>
                  <a:cubicBezTo>
                    <a:pt x="50" y="55"/>
                    <a:pt x="49" y="54"/>
                    <a:pt x="48" y="55"/>
                  </a:cubicBezTo>
                  <a:cubicBezTo>
                    <a:pt x="48" y="55"/>
                    <a:pt x="49" y="56"/>
                    <a:pt x="48" y="56"/>
                  </a:cubicBezTo>
                  <a:cubicBezTo>
                    <a:pt x="48" y="57"/>
                    <a:pt x="48" y="59"/>
                    <a:pt x="47" y="60"/>
                  </a:cubicBezTo>
                  <a:cubicBezTo>
                    <a:pt x="46" y="60"/>
                    <a:pt x="46" y="61"/>
                    <a:pt x="46" y="61"/>
                  </a:cubicBezTo>
                  <a:cubicBezTo>
                    <a:pt x="45" y="63"/>
                    <a:pt x="44" y="65"/>
                    <a:pt x="43" y="67"/>
                  </a:cubicBezTo>
                  <a:cubicBezTo>
                    <a:pt x="43" y="68"/>
                    <a:pt x="42" y="68"/>
                    <a:pt x="42" y="68"/>
                  </a:cubicBezTo>
                  <a:cubicBezTo>
                    <a:pt x="41" y="68"/>
                    <a:pt x="40" y="68"/>
                    <a:pt x="39" y="67"/>
                  </a:cubicBezTo>
                  <a:cubicBezTo>
                    <a:pt x="39" y="67"/>
                    <a:pt x="39" y="66"/>
                    <a:pt x="39" y="65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7" y="66"/>
                    <a:pt x="37" y="66"/>
                    <a:pt x="36" y="66"/>
                  </a:cubicBezTo>
                  <a:cubicBezTo>
                    <a:pt x="34" y="64"/>
                    <a:pt x="32" y="62"/>
                    <a:pt x="31" y="59"/>
                  </a:cubicBezTo>
                  <a:cubicBezTo>
                    <a:pt x="31" y="57"/>
                    <a:pt x="30" y="56"/>
                    <a:pt x="29" y="54"/>
                  </a:cubicBezTo>
                  <a:cubicBezTo>
                    <a:pt x="27" y="53"/>
                    <a:pt x="27" y="50"/>
                    <a:pt x="28" y="48"/>
                  </a:cubicBezTo>
                  <a:cubicBezTo>
                    <a:pt x="28" y="47"/>
                    <a:pt x="29" y="47"/>
                    <a:pt x="30" y="47"/>
                  </a:cubicBezTo>
                  <a:cubicBezTo>
                    <a:pt x="30" y="47"/>
                    <a:pt x="31" y="47"/>
                    <a:pt x="31" y="47"/>
                  </a:cubicBezTo>
                  <a:cubicBezTo>
                    <a:pt x="31" y="47"/>
                    <a:pt x="31" y="46"/>
                    <a:pt x="31" y="46"/>
                  </a:cubicBezTo>
                  <a:cubicBezTo>
                    <a:pt x="31" y="43"/>
                    <a:pt x="30" y="40"/>
                    <a:pt x="28" y="38"/>
                  </a:cubicBezTo>
                  <a:cubicBezTo>
                    <a:pt x="26" y="35"/>
                    <a:pt x="25" y="33"/>
                    <a:pt x="23" y="30"/>
                  </a:cubicBezTo>
                  <a:cubicBezTo>
                    <a:pt x="23" y="30"/>
                    <a:pt x="22" y="29"/>
                    <a:pt x="22" y="28"/>
                  </a:cubicBezTo>
                  <a:cubicBezTo>
                    <a:pt x="21" y="28"/>
                    <a:pt x="20" y="27"/>
                    <a:pt x="19" y="26"/>
                  </a:cubicBezTo>
                  <a:cubicBezTo>
                    <a:pt x="19" y="26"/>
                    <a:pt x="18" y="26"/>
                    <a:pt x="18" y="26"/>
                  </a:cubicBezTo>
                  <a:cubicBezTo>
                    <a:pt x="16" y="26"/>
                    <a:pt x="15" y="26"/>
                    <a:pt x="14" y="26"/>
                  </a:cubicBezTo>
                  <a:cubicBezTo>
                    <a:pt x="13" y="26"/>
                    <a:pt x="12" y="25"/>
                    <a:pt x="12" y="25"/>
                  </a:cubicBezTo>
                  <a:cubicBezTo>
                    <a:pt x="10" y="25"/>
                    <a:pt x="8" y="25"/>
                    <a:pt x="7" y="24"/>
                  </a:cubicBezTo>
                  <a:cubicBezTo>
                    <a:pt x="6" y="24"/>
                    <a:pt x="5" y="24"/>
                    <a:pt x="5" y="24"/>
                  </a:cubicBezTo>
                  <a:cubicBezTo>
                    <a:pt x="4" y="23"/>
                    <a:pt x="4" y="23"/>
                    <a:pt x="5" y="22"/>
                  </a:cubicBezTo>
                  <a:cubicBezTo>
                    <a:pt x="4" y="22"/>
                    <a:pt x="3" y="21"/>
                    <a:pt x="2" y="21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1" y="18"/>
                    <a:pt x="1" y="18"/>
                    <a:pt x="2" y="18"/>
                  </a:cubicBezTo>
                  <a:cubicBezTo>
                    <a:pt x="3" y="18"/>
                    <a:pt x="4" y="17"/>
                    <a:pt x="5" y="17"/>
                  </a:cubicBezTo>
                  <a:cubicBezTo>
                    <a:pt x="5" y="17"/>
                    <a:pt x="6" y="17"/>
                    <a:pt x="6" y="16"/>
                  </a:cubicBezTo>
                  <a:cubicBezTo>
                    <a:pt x="7" y="16"/>
                    <a:pt x="8" y="16"/>
                    <a:pt x="9" y="16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13"/>
                    <a:pt x="11" y="12"/>
                    <a:pt x="12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4" y="9"/>
                    <a:pt x="14" y="9"/>
                    <a:pt x="16" y="9"/>
                  </a:cubicBezTo>
                  <a:cubicBezTo>
                    <a:pt x="17" y="9"/>
                    <a:pt x="17" y="8"/>
                    <a:pt x="17" y="8"/>
                  </a:cubicBezTo>
                  <a:cubicBezTo>
                    <a:pt x="19" y="6"/>
                    <a:pt x="20" y="6"/>
                    <a:pt x="22" y="6"/>
                  </a:cubicBezTo>
                  <a:cubicBezTo>
                    <a:pt x="23" y="6"/>
                    <a:pt x="24" y="5"/>
                    <a:pt x="25" y="5"/>
                  </a:cubicBezTo>
                  <a:cubicBezTo>
                    <a:pt x="26" y="5"/>
                    <a:pt x="27" y="5"/>
                    <a:pt x="28" y="6"/>
                  </a:cubicBezTo>
                  <a:cubicBezTo>
                    <a:pt x="28" y="6"/>
                    <a:pt x="29" y="5"/>
                    <a:pt x="29" y="5"/>
                  </a:cubicBezTo>
                  <a:cubicBezTo>
                    <a:pt x="30" y="5"/>
                    <a:pt x="30" y="6"/>
                    <a:pt x="31" y="6"/>
                  </a:cubicBezTo>
                  <a:cubicBezTo>
                    <a:pt x="31" y="6"/>
                    <a:pt x="31" y="6"/>
                    <a:pt x="32" y="6"/>
                  </a:cubicBezTo>
                  <a:cubicBezTo>
                    <a:pt x="32" y="5"/>
                    <a:pt x="32" y="5"/>
                    <a:pt x="32" y="4"/>
                  </a:cubicBezTo>
                  <a:cubicBezTo>
                    <a:pt x="33" y="4"/>
                    <a:pt x="34" y="4"/>
                    <a:pt x="35" y="5"/>
                  </a:cubicBezTo>
                  <a:cubicBezTo>
                    <a:pt x="36" y="5"/>
                    <a:pt x="38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8" y="5"/>
                    <a:pt x="38" y="5"/>
                  </a:cubicBezTo>
                  <a:cubicBezTo>
                    <a:pt x="37" y="4"/>
                    <a:pt x="37" y="3"/>
                    <a:pt x="38" y="3"/>
                  </a:cubicBezTo>
                  <a:cubicBezTo>
                    <a:pt x="40" y="2"/>
                    <a:pt x="41" y="2"/>
                    <a:pt x="42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5" y="2"/>
                    <a:pt x="47" y="3"/>
                    <a:pt x="48" y="3"/>
                  </a:cubicBezTo>
                  <a:cubicBezTo>
                    <a:pt x="49" y="3"/>
                    <a:pt x="50" y="3"/>
                    <a:pt x="51" y="2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3" y="1"/>
                    <a:pt x="54" y="0"/>
                    <a:pt x="55" y="0"/>
                  </a:cubicBezTo>
                  <a:cubicBezTo>
                    <a:pt x="57" y="0"/>
                    <a:pt x="59" y="0"/>
                    <a:pt x="61" y="0"/>
                  </a:cubicBezTo>
                  <a:cubicBezTo>
                    <a:pt x="62" y="0"/>
                    <a:pt x="63" y="0"/>
                    <a:pt x="64" y="0"/>
                  </a:cubicBezTo>
                  <a:cubicBezTo>
                    <a:pt x="64" y="0"/>
                    <a:pt x="65" y="1"/>
                    <a:pt x="66" y="1"/>
                  </a:cubicBezTo>
                  <a:cubicBezTo>
                    <a:pt x="67" y="1"/>
                    <a:pt x="67" y="1"/>
                    <a:pt x="68" y="2"/>
                  </a:cubicBezTo>
                  <a:cubicBezTo>
                    <a:pt x="68" y="2"/>
                    <a:pt x="70" y="3"/>
                    <a:pt x="70" y="3"/>
                  </a:cubicBezTo>
                  <a:cubicBezTo>
                    <a:pt x="71" y="3"/>
                    <a:pt x="72" y="3"/>
                    <a:pt x="73" y="4"/>
                  </a:cubicBezTo>
                  <a:cubicBezTo>
                    <a:pt x="73" y="5"/>
                    <a:pt x="72" y="6"/>
                    <a:pt x="69" y="6"/>
                  </a:cubicBezTo>
                  <a:cubicBezTo>
                    <a:pt x="68" y="6"/>
                    <a:pt x="67" y="6"/>
                    <a:pt x="66" y="6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7" y="6"/>
                    <a:pt x="69" y="6"/>
                    <a:pt x="70" y="7"/>
                  </a:cubicBezTo>
                  <a:cubicBezTo>
                    <a:pt x="70" y="7"/>
                    <a:pt x="69" y="7"/>
                    <a:pt x="69" y="8"/>
                  </a:cubicBezTo>
                  <a:cubicBezTo>
                    <a:pt x="70" y="8"/>
                    <a:pt x="71" y="8"/>
                    <a:pt x="72" y="7"/>
                  </a:cubicBezTo>
                  <a:cubicBezTo>
                    <a:pt x="73" y="6"/>
                    <a:pt x="73" y="6"/>
                    <a:pt x="74" y="6"/>
                  </a:cubicBezTo>
                  <a:cubicBezTo>
                    <a:pt x="74" y="7"/>
                    <a:pt x="74" y="8"/>
                    <a:pt x="74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4" y="9"/>
                    <a:pt x="75" y="9"/>
                    <a:pt x="75" y="9"/>
                  </a:cubicBezTo>
                  <a:cubicBezTo>
                    <a:pt x="76" y="7"/>
                    <a:pt x="77" y="7"/>
                    <a:pt x="79" y="8"/>
                  </a:cubicBezTo>
                  <a:cubicBezTo>
                    <a:pt x="80" y="8"/>
                    <a:pt x="80" y="8"/>
                    <a:pt x="81" y="7"/>
                  </a:cubicBezTo>
                  <a:cubicBezTo>
                    <a:pt x="82" y="6"/>
                    <a:pt x="83" y="6"/>
                    <a:pt x="85" y="7"/>
                  </a:cubicBezTo>
                  <a:cubicBezTo>
                    <a:pt x="85" y="7"/>
                    <a:pt x="86" y="7"/>
                    <a:pt x="87" y="7"/>
                  </a:cubicBezTo>
                  <a:cubicBezTo>
                    <a:pt x="88" y="7"/>
                    <a:pt x="89" y="7"/>
                    <a:pt x="9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9012985" y="4899030"/>
              <a:ext cx="951437" cy="737028"/>
            </a:xfrm>
            <a:custGeom>
              <a:avLst/>
              <a:gdLst>
                <a:gd name="T0" fmla="*/ 23 w 60"/>
                <a:gd name="T1" fmla="*/ 7 h 46"/>
                <a:gd name="T2" fmla="*/ 25 w 60"/>
                <a:gd name="T3" fmla="*/ 4 h 46"/>
                <a:gd name="T4" fmla="*/ 31 w 60"/>
                <a:gd name="T5" fmla="*/ 2 h 46"/>
                <a:gd name="T6" fmla="*/ 34 w 60"/>
                <a:gd name="T7" fmla="*/ 2 h 46"/>
                <a:gd name="T8" fmla="*/ 34 w 60"/>
                <a:gd name="T9" fmla="*/ 3 h 46"/>
                <a:gd name="T10" fmla="*/ 33 w 60"/>
                <a:gd name="T11" fmla="*/ 5 h 46"/>
                <a:gd name="T12" fmla="*/ 33 w 60"/>
                <a:gd name="T13" fmla="*/ 7 h 46"/>
                <a:gd name="T14" fmla="*/ 35 w 60"/>
                <a:gd name="T15" fmla="*/ 10 h 46"/>
                <a:gd name="T16" fmla="*/ 37 w 60"/>
                <a:gd name="T17" fmla="*/ 11 h 46"/>
                <a:gd name="T18" fmla="*/ 40 w 60"/>
                <a:gd name="T19" fmla="*/ 10 h 46"/>
                <a:gd name="T20" fmla="*/ 41 w 60"/>
                <a:gd name="T21" fmla="*/ 5 h 46"/>
                <a:gd name="T22" fmla="*/ 41 w 60"/>
                <a:gd name="T23" fmla="*/ 2 h 46"/>
                <a:gd name="T24" fmla="*/ 41 w 60"/>
                <a:gd name="T25" fmla="*/ 1 h 46"/>
                <a:gd name="T26" fmla="*/ 42 w 60"/>
                <a:gd name="T27" fmla="*/ 0 h 46"/>
                <a:gd name="T28" fmla="*/ 43 w 60"/>
                <a:gd name="T29" fmla="*/ 1 h 46"/>
                <a:gd name="T30" fmla="*/ 48 w 60"/>
                <a:gd name="T31" fmla="*/ 12 h 46"/>
                <a:gd name="T32" fmla="*/ 49 w 60"/>
                <a:gd name="T33" fmla="*/ 13 h 46"/>
                <a:gd name="T34" fmla="*/ 51 w 60"/>
                <a:gd name="T35" fmla="*/ 15 h 46"/>
                <a:gd name="T36" fmla="*/ 54 w 60"/>
                <a:gd name="T37" fmla="*/ 19 h 46"/>
                <a:gd name="T38" fmla="*/ 56 w 60"/>
                <a:gd name="T39" fmla="*/ 22 h 46"/>
                <a:gd name="T40" fmla="*/ 59 w 60"/>
                <a:gd name="T41" fmla="*/ 25 h 46"/>
                <a:gd name="T42" fmla="*/ 60 w 60"/>
                <a:gd name="T43" fmla="*/ 31 h 46"/>
                <a:gd name="T44" fmla="*/ 59 w 60"/>
                <a:gd name="T45" fmla="*/ 34 h 46"/>
                <a:gd name="T46" fmla="*/ 55 w 60"/>
                <a:gd name="T47" fmla="*/ 40 h 46"/>
                <a:gd name="T48" fmla="*/ 54 w 60"/>
                <a:gd name="T49" fmla="*/ 42 h 46"/>
                <a:gd name="T50" fmla="*/ 52 w 60"/>
                <a:gd name="T51" fmla="*/ 44 h 46"/>
                <a:gd name="T52" fmla="*/ 50 w 60"/>
                <a:gd name="T53" fmla="*/ 45 h 46"/>
                <a:gd name="T54" fmla="*/ 47 w 60"/>
                <a:gd name="T55" fmla="*/ 45 h 46"/>
                <a:gd name="T56" fmla="*/ 44 w 60"/>
                <a:gd name="T57" fmla="*/ 45 h 46"/>
                <a:gd name="T58" fmla="*/ 41 w 60"/>
                <a:gd name="T59" fmla="*/ 45 h 46"/>
                <a:gd name="T60" fmla="*/ 40 w 60"/>
                <a:gd name="T61" fmla="*/ 43 h 46"/>
                <a:gd name="T62" fmla="*/ 39 w 60"/>
                <a:gd name="T63" fmla="*/ 41 h 46"/>
                <a:gd name="T64" fmla="*/ 36 w 60"/>
                <a:gd name="T65" fmla="*/ 37 h 46"/>
                <a:gd name="T66" fmla="*/ 36 w 60"/>
                <a:gd name="T67" fmla="*/ 35 h 46"/>
                <a:gd name="T68" fmla="*/ 34 w 60"/>
                <a:gd name="T69" fmla="*/ 36 h 46"/>
                <a:gd name="T70" fmla="*/ 34 w 60"/>
                <a:gd name="T71" fmla="*/ 38 h 46"/>
                <a:gd name="T72" fmla="*/ 31 w 60"/>
                <a:gd name="T73" fmla="*/ 38 h 46"/>
                <a:gd name="T74" fmla="*/ 29 w 60"/>
                <a:gd name="T75" fmla="*/ 36 h 46"/>
                <a:gd name="T76" fmla="*/ 27 w 60"/>
                <a:gd name="T77" fmla="*/ 35 h 46"/>
                <a:gd name="T78" fmla="*/ 18 w 60"/>
                <a:gd name="T79" fmla="*/ 35 h 46"/>
                <a:gd name="T80" fmla="*/ 15 w 60"/>
                <a:gd name="T81" fmla="*/ 36 h 46"/>
                <a:gd name="T82" fmla="*/ 12 w 60"/>
                <a:gd name="T83" fmla="*/ 37 h 46"/>
                <a:gd name="T84" fmla="*/ 11 w 60"/>
                <a:gd name="T85" fmla="*/ 37 h 46"/>
                <a:gd name="T86" fmla="*/ 6 w 60"/>
                <a:gd name="T87" fmla="*/ 39 h 46"/>
                <a:gd name="T88" fmla="*/ 4 w 60"/>
                <a:gd name="T89" fmla="*/ 39 h 46"/>
                <a:gd name="T90" fmla="*/ 2 w 60"/>
                <a:gd name="T91" fmla="*/ 38 h 46"/>
                <a:gd name="T92" fmla="*/ 2 w 60"/>
                <a:gd name="T93" fmla="*/ 36 h 46"/>
                <a:gd name="T94" fmla="*/ 2 w 60"/>
                <a:gd name="T95" fmla="*/ 31 h 46"/>
                <a:gd name="T96" fmla="*/ 1 w 60"/>
                <a:gd name="T97" fmla="*/ 26 h 46"/>
                <a:gd name="T98" fmla="*/ 0 w 60"/>
                <a:gd name="T99" fmla="*/ 23 h 46"/>
                <a:gd name="T100" fmla="*/ 0 w 60"/>
                <a:gd name="T101" fmla="*/ 20 h 46"/>
                <a:gd name="T102" fmla="*/ 3 w 60"/>
                <a:gd name="T103" fmla="*/ 16 h 46"/>
                <a:gd name="T104" fmla="*/ 9 w 60"/>
                <a:gd name="T105" fmla="*/ 13 h 46"/>
                <a:gd name="T106" fmla="*/ 16 w 60"/>
                <a:gd name="T107" fmla="*/ 8 h 46"/>
                <a:gd name="T108" fmla="*/ 18 w 60"/>
                <a:gd name="T109" fmla="*/ 6 h 46"/>
                <a:gd name="T110" fmla="*/ 20 w 60"/>
                <a:gd name="T111" fmla="*/ 5 h 46"/>
                <a:gd name="T112" fmla="*/ 23 w 60"/>
                <a:gd name="T113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0" h="46">
                  <a:moveTo>
                    <a:pt x="23" y="7"/>
                  </a:moveTo>
                  <a:cubicBezTo>
                    <a:pt x="23" y="5"/>
                    <a:pt x="24" y="4"/>
                    <a:pt x="25" y="4"/>
                  </a:cubicBezTo>
                  <a:cubicBezTo>
                    <a:pt x="27" y="2"/>
                    <a:pt x="29" y="2"/>
                    <a:pt x="31" y="2"/>
                  </a:cubicBezTo>
                  <a:cubicBezTo>
                    <a:pt x="32" y="1"/>
                    <a:pt x="33" y="1"/>
                    <a:pt x="34" y="2"/>
                  </a:cubicBezTo>
                  <a:cubicBezTo>
                    <a:pt x="35" y="2"/>
                    <a:pt x="35" y="3"/>
                    <a:pt x="34" y="3"/>
                  </a:cubicBezTo>
                  <a:cubicBezTo>
                    <a:pt x="34" y="4"/>
                    <a:pt x="33" y="4"/>
                    <a:pt x="33" y="5"/>
                  </a:cubicBezTo>
                  <a:cubicBezTo>
                    <a:pt x="32" y="6"/>
                    <a:pt x="32" y="7"/>
                    <a:pt x="33" y="7"/>
                  </a:cubicBezTo>
                  <a:cubicBezTo>
                    <a:pt x="34" y="8"/>
                    <a:pt x="34" y="9"/>
                    <a:pt x="35" y="10"/>
                  </a:cubicBezTo>
                  <a:cubicBezTo>
                    <a:pt x="36" y="10"/>
                    <a:pt x="36" y="11"/>
                    <a:pt x="37" y="11"/>
                  </a:cubicBezTo>
                  <a:cubicBezTo>
                    <a:pt x="38" y="10"/>
                    <a:pt x="39" y="10"/>
                    <a:pt x="40" y="10"/>
                  </a:cubicBezTo>
                  <a:cubicBezTo>
                    <a:pt x="40" y="9"/>
                    <a:pt x="40" y="7"/>
                    <a:pt x="41" y="5"/>
                  </a:cubicBezTo>
                  <a:cubicBezTo>
                    <a:pt x="41" y="4"/>
                    <a:pt x="40" y="3"/>
                    <a:pt x="41" y="2"/>
                  </a:cubicBezTo>
                  <a:cubicBezTo>
                    <a:pt x="41" y="2"/>
                    <a:pt x="41" y="1"/>
                    <a:pt x="41" y="1"/>
                  </a:cubicBezTo>
                  <a:cubicBezTo>
                    <a:pt x="41" y="1"/>
                    <a:pt x="42" y="0"/>
                    <a:pt x="42" y="0"/>
                  </a:cubicBezTo>
                  <a:cubicBezTo>
                    <a:pt x="42" y="0"/>
                    <a:pt x="43" y="0"/>
                    <a:pt x="43" y="1"/>
                  </a:cubicBezTo>
                  <a:cubicBezTo>
                    <a:pt x="44" y="5"/>
                    <a:pt x="46" y="8"/>
                    <a:pt x="48" y="12"/>
                  </a:cubicBezTo>
                  <a:cubicBezTo>
                    <a:pt x="48" y="13"/>
                    <a:pt x="49" y="13"/>
                    <a:pt x="49" y="13"/>
                  </a:cubicBezTo>
                  <a:cubicBezTo>
                    <a:pt x="50" y="14"/>
                    <a:pt x="50" y="15"/>
                    <a:pt x="51" y="15"/>
                  </a:cubicBezTo>
                  <a:cubicBezTo>
                    <a:pt x="53" y="16"/>
                    <a:pt x="53" y="18"/>
                    <a:pt x="54" y="19"/>
                  </a:cubicBezTo>
                  <a:cubicBezTo>
                    <a:pt x="54" y="20"/>
                    <a:pt x="55" y="21"/>
                    <a:pt x="56" y="22"/>
                  </a:cubicBezTo>
                  <a:cubicBezTo>
                    <a:pt x="57" y="23"/>
                    <a:pt x="58" y="24"/>
                    <a:pt x="59" y="25"/>
                  </a:cubicBezTo>
                  <a:cubicBezTo>
                    <a:pt x="59" y="27"/>
                    <a:pt x="59" y="29"/>
                    <a:pt x="60" y="31"/>
                  </a:cubicBezTo>
                  <a:cubicBezTo>
                    <a:pt x="60" y="32"/>
                    <a:pt x="60" y="33"/>
                    <a:pt x="59" y="34"/>
                  </a:cubicBezTo>
                  <a:cubicBezTo>
                    <a:pt x="56" y="35"/>
                    <a:pt x="55" y="37"/>
                    <a:pt x="55" y="40"/>
                  </a:cubicBezTo>
                  <a:cubicBezTo>
                    <a:pt x="55" y="41"/>
                    <a:pt x="54" y="42"/>
                    <a:pt x="54" y="42"/>
                  </a:cubicBezTo>
                  <a:cubicBezTo>
                    <a:pt x="54" y="43"/>
                    <a:pt x="53" y="44"/>
                    <a:pt x="52" y="44"/>
                  </a:cubicBezTo>
                  <a:cubicBezTo>
                    <a:pt x="52" y="44"/>
                    <a:pt x="51" y="44"/>
                    <a:pt x="50" y="45"/>
                  </a:cubicBezTo>
                  <a:cubicBezTo>
                    <a:pt x="49" y="45"/>
                    <a:pt x="48" y="45"/>
                    <a:pt x="47" y="45"/>
                  </a:cubicBezTo>
                  <a:cubicBezTo>
                    <a:pt x="46" y="44"/>
                    <a:pt x="45" y="44"/>
                    <a:pt x="44" y="45"/>
                  </a:cubicBezTo>
                  <a:cubicBezTo>
                    <a:pt x="43" y="46"/>
                    <a:pt x="42" y="46"/>
                    <a:pt x="41" y="45"/>
                  </a:cubicBezTo>
                  <a:cubicBezTo>
                    <a:pt x="41" y="44"/>
                    <a:pt x="40" y="44"/>
                    <a:pt x="40" y="43"/>
                  </a:cubicBezTo>
                  <a:cubicBezTo>
                    <a:pt x="40" y="42"/>
                    <a:pt x="40" y="41"/>
                    <a:pt x="39" y="41"/>
                  </a:cubicBezTo>
                  <a:cubicBezTo>
                    <a:pt x="37" y="40"/>
                    <a:pt x="36" y="39"/>
                    <a:pt x="36" y="37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5"/>
                    <a:pt x="35" y="35"/>
                    <a:pt x="34" y="36"/>
                  </a:cubicBezTo>
                  <a:cubicBezTo>
                    <a:pt x="34" y="37"/>
                    <a:pt x="34" y="37"/>
                    <a:pt x="34" y="38"/>
                  </a:cubicBezTo>
                  <a:cubicBezTo>
                    <a:pt x="33" y="39"/>
                    <a:pt x="32" y="39"/>
                    <a:pt x="31" y="38"/>
                  </a:cubicBezTo>
                  <a:cubicBezTo>
                    <a:pt x="31" y="38"/>
                    <a:pt x="30" y="37"/>
                    <a:pt x="29" y="36"/>
                  </a:cubicBezTo>
                  <a:cubicBezTo>
                    <a:pt x="29" y="35"/>
                    <a:pt x="28" y="35"/>
                    <a:pt x="27" y="35"/>
                  </a:cubicBezTo>
                  <a:cubicBezTo>
                    <a:pt x="24" y="34"/>
                    <a:pt x="21" y="34"/>
                    <a:pt x="18" y="35"/>
                  </a:cubicBezTo>
                  <a:cubicBezTo>
                    <a:pt x="17" y="35"/>
                    <a:pt x="16" y="35"/>
                    <a:pt x="15" y="36"/>
                  </a:cubicBezTo>
                  <a:cubicBezTo>
                    <a:pt x="14" y="37"/>
                    <a:pt x="13" y="38"/>
                    <a:pt x="12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9" y="38"/>
                    <a:pt x="7" y="39"/>
                    <a:pt x="6" y="39"/>
                  </a:cubicBezTo>
                  <a:cubicBezTo>
                    <a:pt x="5" y="39"/>
                    <a:pt x="5" y="39"/>
                    <a:pt x="4" y="39"/>
                  </a:cubicBezTo>
                  <a:cubicBezTo>
                    <a:pt x="3" y="39"/>
                    <a:pt x="2" y="39"/>
                    <a:pt x="2" y="38"/>
                  </a:cubicBezTo>
                  <a:cubicBezTo>
                    <a:pt x="1" y="37"/>
                    <a:pt x="1" y="37"/>
                    <a:pt x="2" y="36"/>
                  </a:cubicBezTo>
                  <a:cubicBezTo>
                    <a:pt x="3" y="34"/>
                    <a:pt x="3" y="33"/>
                    <a:pt x="2" y="31"/>
                  </a:cubicBezTo>
                  <a:cubicBezTo>
                    <a:pt x="1" y="29"/>
                    <a:pt x="1" y="27"/>
                    <a:pt x="1" y="26"/>
                  </a:cubicBezTo>
                  <a:cubicBezTo>
                    <a:pt x="1" y="25"/>
                    <a:pt x="0" y="24"/>
                    <a:pt x="0" y="23"/>
                  </a:cubicBezTo>
                  <a:cubicBezTo>
                    <a:pt x="0" y="22"/>
                    <a:pt x="0" y="21"/>
                    <a:pt x="0" y="20"/>
                  </a:cubicBezTo>
                  <a:cubicBezTo>
                    <a:pt x="0" y="18"/>
                    <a:pt x="1" y="16"/>
                    <a:pt x="3" y="16"/>
                  </a:cubicBezTo>
                  <a:cubicBezTo>
                    <a:pt x="6" y="15"/>
                    <a:pt x="8" y="15"/>
                    <a:pt x="9" y="13"/>
                  </a:cubicBezTo>
                  <a:cubicBezTo>
                    <a:pt x="12" y="12"/>
                    <a:pt x="14" y="10"/>
                    <a:pt x="16" y="8"/>
                  </a:cubicBezTo>
                  <a:cubicBezTo>
                    <a:pt x="17" y="7"/>
                    <a:pt x="18" y="6"/>
                    <a:pt x="18" y="6"/>
                  </a:cubicBezTo>
                  <a:cubicBezTo>
                    <a:pt x="19" y="5"/>
                    <a:pt x="19" y="5"/>
                    <a:pt x="20" y="5"/>
                  </a:cubicBezTo>
                  <a:cubicBezTo>
                    <a:pt x="21" y="6"/>
                    <a:pt x="22" y="6"/>
                    <a:pt x="23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4014593" y="1971018"/>
              <a:ext cx="857633" cy="462318"/>
            </a:xfrm>
            <a:custGeom>
              <a:avLst/>
              <a:gdLst>
                <a:gd name="T0" fmla="*/ 41 w 54"/>
                <a:gd name="T1" fmla="*/ 10 h 29"/>
                <a:gd name="T2" fmla="*/ 39 w 54"/>
                <a:gd name="T3" fmla="*/ 12 h 29"/>
                <a:gd name="T4" fmla="*/ 34 w 54"/>
                <a:gd name="T5" fmla="*/ 15 h 29"/>
                <a:gd name="T6" fmla="*/ 29 w 54"/>
                <a:gd name="T7" fmla="*/ 19 h 29"/>
                <a:gd name="T8" fmla="*/ 24 w 54"/>
                <a:gd name="T9" fmla="*/ 19 h 29"/>
                <a:gd name="T10" fmla="*/ 28 w 54"/>
                <a:gd name="T11" fmla="*/ 21 h 29"/>
                <a:gd name="T12" fmla="*/ 27 w 54"/>
                <a:gd name="T13" fmla="*/ 23 h 29"/>
                <a:gd name="T14" fmla="*/ 18 w 54"/>
                <a:gd name="T15" fmla="*/ 23 h 29"/>
                <a:gd name="T16" fmla="*/ 15 w 54"/>
                <a:gd name="T17" fmla="*/ 23 h 29"/>
                <a:gd name="T18" fmla="*/ 11 w 54"/>
                <a:gd name="T19" fmla="*/ 25 h 29"/>
                <a:gd name="T20" fmla="*/ 15 w 54"/>
                <a:gd name="T21" fmla="*/ 26 h 29"/>
                <a:gd name="T22" fmla="*/ 23 w 54"/>
                <a:gd name="T23" fmla="*/ 25 h 29"/>
                <a:gd name="T24" fmla="*/ 26 w 54"/>
                <a:gd name="T25" fmla="*/ 26 h 29"/>
                <a:gd name="T26" fmla="*/ 23 w 54"/>
                <a:gd name="T27" fmla="*/ 29 h 29"/>
                <a:gd name="T28" fmla="*/ 18 w 54"/>
                <a:gd name="T29" fmla="*/ 29 h 29"/>
                <a:gd name="T30" fmla="*/ 12 w 54"/>
                <a:gd name="T31" fmla="*/ 29 h 29"/>
                <a:gd name="T32" fmla="*/ 7 w 54"/>
                <a:gd name="T33" fmla="*/ 26 h 29"/>
                <a:gd name="T34" fmla="*/ 7 w 54"/>
                <a:gd name="T35" fmla="*/ 25 h 29"/>
                <a:gd name="T36" fmla="*/ 3 w 54"/>
                <a:gd name="T37" fmla="*/ 24 h 29"/>
                <a:gd name="T38" fmla="*/ 0 w 54"/>
                <a:gd name="T39" fmla="*/ 22 h 29"/>
                <a:gd name="T40" fmla="*/ 6 w 54"/>
                <a:gd name="T41" fmla="*/ 22 h 29"/>
                <a:gd name="T42" fmla="*/ 14 w 54"/>
                <a:gd name="T43" fmla="*/ 20 h 29"/>
                <a:gd name="T44" fmla="*/ 14 w 54"/>
                <a:gd name="T45" fmla="*/ 17 h 29"/>
                <a:gd name="T46" fmla="*/ 14 w 54"/>
                <a:gd name="T47" fmla="*/ 15 h 29"/>
                <a:gd name="T48" fmla="*/ 13 w 54"/>
                <a:gd name="T49" fmla="*/ 16 h 29"/>
                <a:gd name="T50" fmla="*/ 6 w 54"/>
                <a:gd name="T51" fmla="*/ 16 h 29"/>
                <a:gd name="T52" fmla="*/ 4 w 54"/>
                <a:gd name="T53" fmla="*/ 14 h 29"/>
                <a:gd name="T54" fmla="*/ 1 w 54"/>
                <a:gd name="T55" fmla="*/ 9 h 29"/>
                <a:gd name="T56" fmla="*/ 7 w 54"/>
                <a:gd name="T57" fmla="*/ 7 h 29"/>
                <a:gd name="T58" fmla="*/ 13 w 54"/>
                <a:gd name="T59" fmla="*/ 11 h 29"/>
                <a:gd name="T60" fmla="*/ 14 w 54"/>
                <a:gd name="T61" fmla="*/ 11 h 29"/>
                <a:gd name="T62" fmla="*/ 12 w 54"/>
                <a:gd name="T63" fmla="*/ 9 h 29"/>
                <a:gd name="T64" fmla="*/ 12 w 54"/>
                <a:gd name="T65" fmla="*/ 5 h 29"/>
                <a:gd name="T66" fmla="*/ 17 w 54"/>
                <a:gd name="T67" fmla="*/ 3 h 29"/>
                <a:gd name="T68" fmla="*/ 22 w 54"/>
                <a:gd name="T69" fmla="*/ 3 h 29"/>
                <a:gd name="T70" fmla="*/ 28 w 54"/>
                <a:gd name="T71" fmla="*/ 1 h 29"/>
                <a:gd name="T72" fmla="*/ 34 w 54"/>
                <a:gd name="T73" fmla="*/ 1 h 29"/>
                <a:gd name="T74" fmla="*/ 43 w 54"/>
                <a:gd name="T75" fmla="*/ 1 h 29"/>
                <a:gd name="T76" fmla="*/ 50 w 54"/>
                <a:gd name="T77" fmla="*/ 1 h 29"/>
                <a:gd name="T78" fmla="*/ 54 w 54"/>
                <a:gd name="T79" fmla="*/ 3 h 29"/>
                <a:gd name="T80" fmla="*/ 50 w 54"/>
                <a:gd name="T81" fmla="*/ 5 h 29"/>
                <a:gd name="T82" fmla="*/ 46 w 54"/>
                <a:gd name="T83" fmla="*/ 7 h 29"/>
                <a:gd name="T84" fmla="*/ 18 w 54"/>
                <a:gd name="T85" fmla="*/ 20 h 29"/>
                <a:gd name="T86" fmla="*/ 17 w 54"/>
                <a:gd name="T87" fmla="*/ 18 h 29"/>
                <a:gd name="T88" fmla="*/ 15 w 54"/>
                <a:gd name="T89" fmla="*/ 1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29">
                  <a:moveTo>
                    <a:pt x="44" y="8"/>
                  </a:moveTo>
                  <a:cubicBezTo>
                    <a:pt x="44" y="10"/>
                    <a:pt x="43" y="10"/>
                    <a:pt x="41" y="10"/>
                  </a:cubicBezTo>
                  <a:cubicBezTo>
                    <a:pt x="41" y="10"/>
                    <a:pt x="40" y="10"/>
                    <a:pt x="40" y="11"/>
                  </a:cubicBezTo>
                  <a:cubicBezTo>
                    <a:pt x="40" y="12"/>
                    <a:pt x="39" y="12"/>
                    <a:pt x="39" y="12"/>
                  </a:cubicBezTo>
                  <a:cubicBezTo>
                    <a:pt x="38" y="12"/>
                    <a:pt x="38" y="13"/>
                    <a:pt x="37" y="13"/>
                  </a:cubicBezTo>
                  <a:cubicBezTo>
                    <a:pt x="36" y="13"/>
                    <a:pt x="35" y="14"/>
                    <a:pt x="34" y="15"/>
                  </a:cubicBezTo>
                  <a:cubicBezTo>
                    <a:pt x="34" y="16"/>
                    <a:pt x="32" y="18"/>
                    <a:pt x="30" y="18"/>
                  </a:cubicBezTo>
                  <a:cubicBezTo>
                    <a:pt x="30" y="18"/>
                    <a:pt x="29" y="18"/>
                    <a:pt x="29" y="19"/>
                  </a:cubicBezTo>
                  <a:cubicBezTo>
                    <a:pt x="28" y="20"/>
                    <a:pt x="28" y="20"/>
                    <a:pt x="27" y="19"/>
                  </a:cubicBezTo>
                  <a:cubicBezTo>
                    <a:pt x="26" y="19"/>
                    <a:pt x="26" y="19"/>
                    <a:pt x="24" y="19"/>
                  </a:cubicBezTo>
                  <a:cubicBezTo>
                    <a:pt x="25" y="20"/>
                    <a:pt x="25" y="20"/>
                    <a:pt x="26" y="20"/>
                  </a:cubicBezTo>
                  <a:cubicBezTo>
                    <a:pt x="27" y="20"/>
                    <a:pt x="27" y="20"/>
                    <a:pt x="28" y="21"/>
                  </a:cubicBezTo>
                  <a:cubicBezTo>
                    <a:pt x="29" y="21"/>
                    <a:pt x="29" y="22"/>
                    <a:pt x="28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3"/>
                    <a:pt x="18" y="23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5" y="23"/>
                    <a:pt x="15" y="23"/>
                  </a:cubicBezTo>
                  <a:cubicBezTo>
                    <a:pt x="13" y="23"/>
                    <a:pt x="12" y="23"/>
                    <a:pt x="10" y="23"/>
                  </a:cubicBezTo>
                  <a:cubicBezTo>
                    <a:pt x="10" y="23"/>
                    <a:pt x="10" y="24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3" y="24"/>
                    <a:pt x="14" y="25"/>
                    <a:pt x="15" y="26"/>
                  </a:cubicBezTo>
                  <a:cubicBezTo>
                    <a:pt x="16" y="26"/>
                    <a:pt x="16" y="26"/>
                    <a:pt x="17" y="25"/>
                  </a:cubicBezTo>
                  <a:cubicBezTo>
                    <a:pt x="19" y="24"/>
                    <a:pt x="21" y="25"/>
                    <a:pt x="23" y="25"/>
                  </a:cubicBezTo>
                  <a:cubicBezTo>
                    <a:pt x="23" y="25"/>
                    <a:pt x="23" y="25"/>
                    <a:pt x="24" y="25"/>
                  </a:cubicBezTo>
                  <a:cubicBezTo>
                    <a:pt x="25" y="24"/>
                    <a:pt x="26" y="25"/>
                    <a:pt x="26" y="26"/>
                  </a:cubicBezTo>
                  <a:cubicBezTo>
                    <a:pt x="27" y="27"/>
                    <a:pt x="27" y="28"/>
                    <a:pt x="26" y="28"/>
                  </a:cubicBezTo>
                  <a:cubicBezTo>
                    <a:pt x="25" y="29"/>
                    <a:pt x="24" y="29"/>
                    <a:pt x="23" y="29"/>
                  </a:cubicBezTo>
                  <a:cubicBezTo>
                    <a:pt x="22" y="29"/>
                    <a:pt x="21" y="29"/>
                    <a:pt x="20" y="29"/>
                  </a:cubicBezTo>
                  <a:cubicBezTo>
                    <a:pt x="19" y="28"/>
                    <a:pt x="18" y="28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5" y="29"/>
                    <a:pt x="13" y="29"/>
                    <a:pt x="12" y="29"/>
                  </a:cubicBezTo>
                  <a:cubicBezTo>
                    <a:pt x="11" y="29"/>
                    <a:pt x="9" y="28"/>
                    <a:pt x="8" y="28"/>
                  </a:cubicBezTo>
                  <a:cubicBezTo>
                    <a:pt x="8" y="28"/>
                    <a:pt x="7" y="27"/>
                    <a:pt x="7" y="26"/>
                  </a:cubicBezTo>
                  <a:cubicBezTo>
                    <a:pt x="7" y="25"/>
                    <a:pt x="7" y="25"/>
                    <a:pt x="8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5"/>
                    <a:pt x="6" y="25"/>
                    <a:pt x="5" y="25"/>
                  </a:cubicBezTo>
                  <a:cubicBezTo>
                    <a:pt x="5" y="24"/>
                    <a:pt x="4" y="24"/>
                    <a:pt x="3" y="24"/>
                  </a:cubicBezTo>
                  <a:cubicBezTo>
                    <a:pt x="2" y="24"/>
                    <a:pt x="1" y="23"/>
                    <a:pt x="1" y="23"/>
                  </a:cubicBezTo>
                  <a:cubicBezTo>
                    <a:pt x="0" y="23"/>
                    <a:pt x="0" y="22"/>
                    <a:pt x="0" y="22"/>
                  </a:cubicBezTo>
                  <a:cubicBezTo>
                    <a:pt x="0" y="21"/>
                    <a:pt x="1" y="21"/>
                    <a:pt x="1" y="21"/>
                  </a:cubicBezTo>
                  <a:cubicBezTo>
                    <a:pt x="3" y="21"/>
                    <a:pt x="4" y="21"/>
                    <a:pt x="6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4" y="20"/>
                    <a:pt x="13" y="19"/>
                    <a:pt x="13" y="19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7"/>
                    <a:pt x="12" y="18"/>
                    <a:pt x="11" y="18"/>
                  </a:cubicBezTo>
                  <a:cubicBezTo>
                    <a:pt x="9" y="18"/>
                    <a:pt x="7" y="18"/>
                    <a:pt x="6" y="16"/>
                  </a:cubicBezTo>
                  <a:cubicBezTo>
                    <a:pt x="6" y="16"/>
                    <a:pt x="6" y="16"/>
                    <a:pt x="5" y="16"/>
                  </a:cubicBezTo>
                  <a:cubicBezTo>
                    <a:pt x="4" y="15"/>
                    <a:pt x="4" y="15"/>
                    <a:pt x="4" y="14"/>
                  </a:cubicBezTo>
                  <a:cubicBezTo>
                    <a:pt x="3" y="13"/>
                    <a:pt x="2" y="13"/>
                    <a:pt x="1" y="12"/>
                  </a:cubicBezTo>
                  <a:cubicBezTo>
                    <a:pt x="1" y="12"/>
                    <a:pt x="1" y="10"/>
                    <a:pt x="1" y="9"/>
                  </a:cubicBezTo>
                  <a:cubicBezTo>
                    <a:pt x="2" y="9"/>
                    <a:pt x="3" y="8"/>
                    <a:pt x="4" y="7"/>
                  </a:cubicBezTo>
                  <a:cubicBezTo>
                    <a:pt x="5" y="6"/>
                    <a:pt x="6" y="6"/>
                    <a:pt x="7" y="7"/>
                  </a:cubicBezTo>
                  <a:cubicBezTo>
                    <a:pt x="9" y="8"/>
                    <a:pt x="10" y="9"/>
                    <a:pt x="11" y="9"/>
                  </a:cubicBezTo>
                  <a:cubicBezTo>
                    <a:pt x="12" y="10"/>
                    <a:pt x="12" y="10"/>
                    <a:pt x="13" y="11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4" y="10"/>
                    <a:pt x="14" y="10"/>
                    <a:pt x="14" y="11"/>
                  </a:cubicBezTo>
                  <a:cubicBezTo>
                    <a:pt x="15" y="11"/>
                    <a:pt x="16" y="11"/>
                    <a:pt x="16" y="10"/>
                  </a:cubicBezTo>
                  <a:cubicBezTo>
                    <a:pt x="15" y="10"/>
                    <a:pt x="13" y="9"/>
                    <a:pt x="12" y="9"/>
                  </a:cubicBezTo>
                  <a:cubicBezTo>
                    <a:pt x="11" y="8"/>
                    <a:pt x="10" y="8"/>
                    <a:pt x="10" y="6"/>
                  </a:cubicBezTo>
                  <a:cubicBezTo>
                    <a:pt x="10" y="6"/>
                    <a:pt x="11" y="5"/>
                    <a:pt x="12" y="5"/>
                  </a:cubicBezTo>
                  <a:cubicBezTo>
                    <a:pt x="13" y="4"/>
                    <a:pt x="14" y="3"/>
                    <a:pt x="15" y="3"/>
                  </a:cubicBezTo>
                  <a:cubicBezTo>
                    <a:pt x="16" y="3"/>
                    <a:pt x="16" y="3"/>
                    <a:pt x="17" y="3"/>
                  </a:cubicBezTo>
                  <a:cubicBezTo>
                    <a:pt x="18" y="2"/>
                    <a:pt x="20" y="2"/>
                    <a:pt x="20" y="4"/>
                  </a:cubicBezTo>
                  <a:cubicBezTo>
                    <a:pt x="21" y="4"/>
                    <a:pt x="21" y="4"/>
                    <a:pt x="22" y="3"/>
                  </a:cubicBezTo>
                  <a:cubicBezTo>
                    <a:pt x="22" y="2"/>
                    <a:pt x="24" y="2"/>
                    <a:pt x="25" y="1"/>
                  </a:cubicBezTo>
                  <a:cubicBezTo>
                    <a:pt x="26" y="1"/>
                    <a:pt x="27" y="1"/>
                    <a:pt x="28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2"/>
                    <a:pt x="33" y="0"/>
                    <a:pt x="34" y="1"/>
                  </a:cubicBezTo>
                  <a:cubicBezTo>
                    <a:pt x="35" y="1"/>
                    <a:pt x="36" y="1"/>
                    <a:pt x="37" y="0"/>
                  </a:cubicBezTo>
                  <a:cubicBezTo>
                    <a:pt x="39" y="0"/>
                    <a:pt x="41" y="0"/>
                    <a:pt x="43" y="1"/>
                  </a:cubicBezTo>
                  <a:cubicBezTo>
                    <a:pt x="45" y="1"/>
                    <a:pt x="47" y="2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2"/>
                    <a:pt x="52" y="2"/>
                    <a:pt x="53" y="2"/>
                  </a:cubicBezTo>
                  <a:cubicBezTo>
                    <a:pt x="53" y="2"/>
                    <a:pt x="54" y="3"/>
                    <a:pt x="54" y="3"/>
                  </a:cubicBezTo>
                  <a:cubicBezTo>
                    <a:pt x="54" y="3"/>
                    <a:pt x="53" y="4"/>
                    <a:pt x="53" y="4"/>
                  </a:cubicBezTo>
                  <a:cubicBezTo>
                    <a:pt x="52" y="5"/>
                    <a:pt x="51" y="5"/>
                    <a:pt x="50" y="5"/>
                  </a:cubicBezTo>
                  <a:cubicBezTo>
                    <a:pt x="50" y="5"/>
                    <a:pt x="49" y="5"/>
                    <a:pt x="49" y="6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45" y="8"/>
                    <a:pt x="44" y="8"/>
                    <a:pt x="44" y="8"/>
                  </a:cubicBezTo>
                  <a:close/>
                  <a:moveTo>
                    <a:pt x="18" y="20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18" y="18"/>
                    <a:pt x="18" y="18"/>
                    <a:pt x="17" y="18"/>
                  </a:cubicBezTo>
                  <a:cubicBezTo>
                    <a:pt x="17" y="18"/>
                    <a:pt x="16" y="18"/>
                    <a:pt x="16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6" y="19"/>
                    <a:pt x="17" y="19"/>
                    <a:pt x="18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3485273" y="2466837"/>
              <a:ext cx="448917" cy="227809"/>
            </a:xfrm>
            <a:custGeom>
              <a:avLst/>
              <a:gdLst>
                <a:gd name="T0" fmla="*/ 11 w 28"/>
                <a:gd name="T1" fmla="*/ 9 h 14"/>
                <a:gd name="T2" fmla="*/ 6 w 28"/>
                <a:gd name="T3" fmla="*/ 9 h 14"/>
                <a:gd name="T4" fmla="*/ 1 w 28"/>
                <a:gd name="T5" fmla="*/ 8 h 14"/>
                <a:gd name="T6" fmla="*/ 3 w 28"/>
                <a:gd name="T7" fmla="*/ 7 h 14"/>
                <a:gd name="T8" fmla="*/ 1 w 28"/>
                <a:gd name="T9" fmla="*/ 6 h 14"/>
                <a:gd name="T10" fmla="*/ 0 w 28"/>
                <a:gd name="T11" fmla="*/ 5 h 14"/>
                <a:gd name="T12" fmla="*/ 4 w 28"/>
                <a:gd name="T13" fmla="*/ 2 h 14"/>
                <a:gd name="T14" fmla="*/ 6 w 28"/>
                <a:gd name="T15" fmla="*/ 1 h 14"/>
                <a:gd name="T16" fmla="*/ 8 w 28"/>
                <a:gd name="T17" fmla="*/ 3 h 14"/>
                <a:gd name="T18" fmla="*/ 9 w 28"/>
                <a:gd name="T19" fmla="*/ 2 h 14"/>
                <a:gd name="T20" fmla="*/ 9 w 28"/>
                <a:gd name="T21" fmla="*/ 2 h 14"/>
                <a:gd name="T22" fmla="*/ 12 w 28"/>
                <a:gd name="T23" fmla="*/ 4 h 14"/>
                <a:gd name="T24" fmla="*/ 13 w 28"/>
                <a:gd name="T25" fmla="*/ 3 h 14"/>
                <a:gd name="T26" fmla="*/ 13 w 28"/>
                <a:gd name="T27" fmla="*/ 2 h 14"/>
                <a:gd name="T28" fmla="*/ 16 w 28"/>
                <a:gd name="T29" fmla="*/ 4 h 14"/>
                <a:gd name="T30" fmla="*/ 16 w 28"/>
                <a:gd name="T31" fmla="*/ 3 h 14"/>
                <a:gd name="T32" fmla="*/ 17 w 28"/>
                <a:gd name="T33" fmla="*/ 0 h 14"/>
                <a:gd name="T34" fmla="*/ 22 w 28"/>
                <a:gd name="T35" fmla="*/ 1 h 14"/>
                <a:gd name="T36" fmla="*/ 22 w 28"/>
                <a:gd name="T37" fmla="*/ 1 h 14"/>
                <a:gd name="T38" fmla="*/ 22 w 28"/>
                <a:gd name="T39" fmla="*/ 5 h 14"/>
                <a:gd name="T40" fmla="*/ 22 w 28"/>
                <a:gd name="T41" fmla="*/ 7 h 14"/>
                <a:gd name="T42" fmla="*/ 23 w 28"/>
                <a:gd name="T43" fmla="*/ 8 h 14"/>
                <a:gd name="T44" fmla="*/ 26 w 28"/>
                <a:gd name="T45" fmla="*/ 8 h 14"/>
                <a:gd name="T46" fmla="*/ 27 w 28"/>
                <a:gd name="T47" fmla="*/ 11 h 14"/>
                <a:gd name="T48" fmla="*/ 24 w 28"/>
                <a:gd name="T49" fmla="*/ 11 h 14"/>
                <a:gd name="T50" fmla="*/ 25 w 28"/>
                <a:gd name="T51" fmla="*/ 13 h 14"/>
                <a:gd name="T52" fmla="*/ 20 w 28"/>
                <a:gd name="T53" fmla="*/ 12 h 14"/>
                <a:gd name="T54" fmla="*/ 19 w 28"/>
                <a:gd name="T55" fmla="*/ 12 h 14"/>
                <a:gd name="T56" fmla="*/ 18 w 28"/>
                <a:gd name="T57" fmla="*/ 12 h 14"/>
                <a:gd name="T58" fmla="*/ 18 w 28"/>
                <a:gd name="T59" fmla="*/ 13 h 14"/>
                <a:gd name="T60" fmla="*/ 13 w 28"/>
                <a:gd name="T61" fmla="*/ 14 h 14"/>
                <a:gd name="T62" fmla="*/ 10 w 28"/>
                <a:gd name="T63" fmla="*/ 14 h 14"/>
                <a:gd name="T64" fmla="*/ 9 w 28"/>
                <a:gd name="T65" fmla="*/ 13 h 14"/>
                <a:gd name="T66" fmla="*/ 7 w 28"/>
                <a:gd name="T67" fmla="*/ 12 h 14"/>
                <a:gd name="T68" fmla="*/ 5 w 28"/>
                <a:gd name="T69" fmla="*/ 11 h 14"/>
                <a:gd name="T70" fmla="*/ 4 w 28"/>
                <a:gd name="T71" fmla="*/ 10 h 14"/>
                <a:gd name="T72" fmla="*/ 5 w 28"/>
                <a:gd name="T73" fmla="*/ 10 h 14"/>
                <a:gd name="T74" fmla="*/ 9 w 28"/>
                <a:gd name="T75" fmla="*/ 10 h 14"/>
                <a:gd name="T76" fmla="*/ 11 w 28"/>
                <a:gd name="T77" fmla="*/ 9 h 14"/>
                <a:gd name="T78" fmla="*/ 11 w 28"/>
                <a:gd name="T7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" h="14">
                  <a:moveTo>
                    <a:pt x="11" y="9"/>
                  </a:moveTo>
                  <a:cubicBezTo>
                    <a:pt x="9" y="8"/>
                    <a:pt x="8" y="8"/>
                    <a:pt x="6" y="9"/>
                  </a:cubicBezTo>
                  <a:cubicBezTo>
                    <a:pt x="5" y="9"/>
                    <a:pt x="3" y="9"/>
                    <a:pt x="1" y="8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6"/>
                    <a:pt x="2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4"/>
                    <a:pt x="2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8" y="1"/>
                    <a:pt x="8" y="1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3"/>
                    <a:pt x="12" y="2"/>
                    <a:pt x="12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2"/>
                  </a:cubicBezTo>
                  <a:cubicBezTo>
                    <a:pt x="14" y="1"/>
                    <a:pt x="15" y="3"/>
                    <a:pt x="16" y="4"/>
                  </a:cubicBezTo>
                  <a:cubicBezTo>
                    <a:pt x="16" y="4"/>
                    <a:pt x="16" y="3"/>
                    <a:pt x="16" y="3"/>
                  </a:cubicBezTo>
                  <a:cubicBezTo>
                    <a:pt x="16" y="1"/>
                    <a:pt x="16" y="1"/>
                    <a:pt x="17" y="0"/>
                  </a:cubicBezTo>
                  <a:cubicBezTo>
                    <a:pt x="19" y="0"/>
                    <a:pt x="20" y="0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3"/>
                    <a:pt x="21" y="4"/>
                    <a:pt x="22" y="5"/>
                  </a:cubicBezTo>
                  <a:cubicBezTo>
                    <a:pt x="22" y="6"/>
                    <a:pt x="22" y="6"/>
                    <a:pt x="22" y="7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4" y="8"/>
                    <a:pt x="25" y="8"/>
                    <a:pt x="26" y="8"/>
                  </a:cubicBezTo>
                  <a:cubicBezTo>
                    <a:pt x="28" y="9"/>
                    <a:pt x="28" y="9"/>
                    <a:pt x="27" y="11"/>
                  </a:cubicBezTo>
                  <a:cubicBezTo>
                    <a:pt x="26" y="11"/>
                    <a:pt x="25" y="11"/>
                    <a:pt x="24" y="11"/>
                  </a:cubicBezTo>
                  <a:cubicBezTo>
                    <a:pt x="24" y="12"/>
                    <a:pt x="26" y="13"/>
                    <a:pt x="25" y="13"/>
                  </a:cubicBezTo>
                  <a:cubicBezTo>
                    <a:pt x="23" y="14"/>
                    <a:pt x="21" y="13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12"/>
                    <a:pt x="19" y="12"/>
                    <a:pt x="18" y="12"/>
                  </a:cubicBezTo>
                  <a:cubicBezTo>
                    <a:pt x="18" y="12"/>
                    <a:pt x="18" y="13"/>
                    <a:pt x="18" y="13"/>
                  </a:cubicBezTo>
                  <a:cubicBezTo>
                    <a:pt x="16" y="13"/>
                    <a:pt x="14" y="14"/>
                    <a:pt x="13" y="14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9" y="14"/>
                    <a:pt x="9" y="13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6" y="12"/>
                    <a:pt x="6" y="12"/>
                    <a:pt x="5" y="11"/>
                  </a:cubicBezTo>
                  <a:cubicBezTo>
                    <a:pt x="5" y="11"/>
                    <a:pt x="4" y="11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9"/>
                    <a:pt x="8" y="9"/>
                    <a:pt x="9" y="10"/>
                  </a:cubicBezTo>
                  <a:cubicBezTo>
                    <a:pt x="10" y="10"/>
                    <a:pt x="10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9394900" y="4644420"/>
              <a:ext cx="522620" cy="268010"/>
            </a:xfrm>
            <a:custGeom>
              <a:avLst/>
              <a:gdLst>
                <a:gd name="T0" fmla="*/ 25 w 33"/>
                <a:gd name="T1" fmla="*/ 11 h 17"/>
                <a:gd name="T2" fmla="*/ 29 w 33"/>
                <a:gd name="T3" fmla="*/ 14 h 17"/>
                <a:gd name="T4" fmla="*/ 30 w 33"/>
                <a:gd name="T5" fmla="*/ 16 h 17"/>
                <a:gd name="T6" fmla="*/ 30 w 33"/>
                <a:gd name="T7" fmla="*/ 16 h 17"/>
                <a:gd name="T8" fmla="*/ 26 w 33"/>
                <a:gd name="T9" fmla="*/ 15 h 17"/>
                <a:gd name="T10" fmla="*/ 23 w 33"/>
                <a:gd name="T11" fmla="*/ 13 h 17"/>
                <a:gd name="T12" fmla="*/ 20 w 33"/>
                <a:gd name="T13" fmla="*/ 13 h 17"/>
                <a:gd name="T14" fmla="*/ 17 w 33"/>
                <a:gd name="T15" fmla="*/ 14 h 17"/>
                <a:gd name="T16" fmla="*/ 15 w 33"/>
                <a:gd name="T17" fmla="*/ 13 h 17"/>
                <a:gd name="T18" fmla="*/ 13 w 33"/>
                <a:gd name="T19" fmla="*/ 13 h 17"/>
                <a:gd name="T20" fmla="*/ 12 w 33"/>
                <a:gd name="T21" fmla="*/ 13 h 17"/>
                <a:gd name="T22" fmla="*/ 12 w 33"/>
                <a:gd name="T23" fmla="*/ 12 h 17"/>
                <a:gd name="T24" fmla="*/ 10 w 33"/>
                <a:gd name="T25" fmla="*/ 8 h 17"/>
                <a:gd name="T26" fmla="*/ 8 w 33"/>
                <a:gd name="T27" fmla="*/ 8 h 17"/>
                <a:gd name="T28" fmla="*/ 6 w 33"/>
                <a:gd name="T29" fmla="*/ 7 h 17"/>
                <a:gd name="T30" fmla="*/ 3 w 33"/>
                <a:gd name="T31" fmla="*/ 4 h 17"/>
                <a:gd name="T32" fmla="*/ 2 w 33"/>
                <a:gd name="T33" fmla="*/ 3 h 17"/>
                <a:gd name="T34" fmla="*/ 1 w 33"/>
                <a:gd name="T35" fmla="*/ 1 h 17"/>
                <a:gd name="T36" fmla="*/ 4 w 33"/>
                <a:gd name="T37" fmla="*/ 1 h 17"/>
                <a:gd name="T38" fmla="*/ 7 w 33"/>
                <a:gd name="T39" fmla="*/ 4 h 17"/>
                <a:gd name="T40" fmla="*/ 9 w 33"/>
                <a:gd name="T41" fmla="*/ 4 h 17"/>
                <a:gd name="T42" fmla="*/ 14 w 33"/>
                <a:gd name="T43" fmla="*/ 3 h 17"/>
                <a:gd name="T44" fmla="*/ 21 w 33"/>
                <a:gd name="T45" fmla="*/ 5 h 17"/>
                <a:gd name="T46" fmla="*/ 21 w 33"/>
                <a:gd name="T47" fmla="*/ 6 h 17"/>
                <a:gd name="T48" fmla="*/ 28 w 33"/>
                <a:gd name="T49" fmla="*/ 8 h 17"/>
                <a:gd name="T50" fmla="*/ 30 w 33"/>
                <a:gd name="T51" fmla="*/ 8 h 17"/>
                <a:gd name="T52" fmla="*/ 32 w 33"/>
                <a:gd name="T53" fmla="*/ 7 h 17"/>
                <a:gd name="T54" fmla="*/ 33 w 33"/>
                <a:gd name="T55" fmla="*/ 6 h 17"/>
                <a:gd name="T56" fmla="*/ 33 w 33"/>
                <a:gd name="T57" fmla="*/ 7 h 17"/>
                <a:gd name="T58" fmla="*/ 33 w 33"/>
                <a:gd name="T59" fmla="*/ 9 h 17"/>
                <a:gd name="T60" fmla="*/ 30 w 33"/>
                <a:gd name="T61" fmla="*/ 10 h 17"/>
                <a:gd name="T62" fmla="*/ 29 w 33"/>
                <a:gd name="T63" fmla="*/ 10 h 17"/>
                <a:gd name="T64" fmla="*/ 25 w 33"/>
                <a:gd name="T6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" h="17">
                  <a:moveTo>
                    <a:pt x="25" y="11"/>
                  </a:moveTo>
                  <a:cubicBezTo>
                    <a:pt x="26" y="12"/>
                    <a:pt x="27" y="13"/>
                    <a:pt x="29" y="14"/>
                  </a:cubicBezTo>
                  <a:cubicBezTo>
                    <a:pt x="30" y="14"/>
                    <a:pt x="30" y="15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8" y="17"/>
                    <a:pt x="27" y="16"/>
                    <a:pt x="26" y="15"/>
                  </a:cubicBezTo>
                  <a:cubicBezTo>
                    <a:pt x="25" y="14"/>
                    <a:pt x="24" y="14"/>
                    <a:pt x="23" y="13"/>
                  </a:cubicBezTo>
                  <a:cubicBezTo>
                    <a:pt x="22" y="12"/>
                    <a:pt x="21" y="12"/>
                    <a:pt x="20" y="13"/>
                  </a:cubicBezTo>
                  <a:cubicBezTo>
                    <a:pt x="19" y="14"/>
                    <a:pt x="18" y="14"/>
                    <a:pt x="17" y="14"/>
                  </a:cubicBezTo>
                  <a:cubicBezTo>
                    <a:pt x="16" y="14"/>
                    <a:pt x="15" y="14"/>
                    <a:pt x="15" y="13"/>
                  </a:cubicBezTo>
                  <a:cubicBezTo>
                    <a:pt x="14" y="13"/>
                    <a:pt x="14" y="13"/>
                    <a:pt x="13" y="13"/>
                  </a:cubicBezTo>
                  <a:cubicBezTo>
                    <a:pt x="13" y="13"/>
                    <a:pt x="12" y="13"/>
                    <a:pt x="12" y="13"/>
                  </a:cubicBezTo>
                  <a:cubicBezTo>
                    <a:pt x="12" y="13"/>
                    <a:pt x="12" y="12"/>
                    <a:pt x="12" y="12"/>
                  </a:cubicBezTo>
                  <a:cubicBezTo>
                    <a:pt x="12" y="10"/>
                    <a:pt x="12" y="9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4" y="7"/>
                    <a:pt x="3" y="6"/>
                    <a:pt x="3" y="4"/>
                  </a:cubicBezTo>
                  <a:cubicBezTo>
                    <a:pt x="3" y="4"/>
                    <a:pt x="3" y="3"/>
                    <a:pt x="2" y="3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3" y="0"/>
                    <a:pt x="4" y="1"/>
                  </a:cubicBezTo>
                  <a:cubicBezTo>
                    <a:pt x="5" y="2"/>
                    <a:pt x="6" y="2"/>
                    <a:pt x="7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0" y="2"/>
                    <a:pt x="12" y="2"/>
                    <a:pt x="14" y="3"/>
                  </a:cubicBezTo>
                  <a:cubicBezTo>
                    <a:pt x="16" y="4"/>
                    <a:pt x="18" y="5"/>
                    <a:pt x="21" y="5"/>
                  </a:cubicBezTo>
                  <a:cubicBezTo>
                    <a:pt x="21" y="5"/>
                    <a:pt x="21" y="5"/>
                    <a:pt x="21" y="6"/>
                  </a:cubicBezTo>
                  <a:cubicBezTo>
                    <a:pt x="23" y="7"/>
                    <a:pt x="25" y="7"/>
                    <a:pt x="28" y="8"/>
                  </a:cubicBezTo>
                  <a:cubicBezTo>
                    <a:pt x="29" y="8"/>
                    <a:pt x="29" y="8"/>
                    <a:pt x="30" y="8"/>
                  </a:cubicBezTo>
                  <a:cubicBezTo>
                    <a:pt x="31" y="8"/>
                    <a:pt x="32" y="8"/>
                    <a:pt x="32" y="7"/>
                  </a:cubicBezTo>
                  <a:cubicBezTo>
                    <a:pt x="32" y="7"/>
                    <a:pt x="32" y="7"/>
                    <a:pt x="33" y="6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9"/>
                    <a:pt x="33" y="9"/>
                  </a:cubicBezTo>
                  <a:cubicBezTo>
                    <a:pt x="32" y="9"/>
                    <a:pt x="31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7" y="10"/>
                    <a:pt x="27" y="10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auto">
            <a:xfrm>
              <a:off x="8564068" y="4436712"/>
              <a:ext cx="649925" cy="442217"/>
            </a:xfrm>
            <a:custGeom>
              <a:avLst/>
              <a:gdLst>
                <a:gd name="T0" fmla="*/ 14 w 41"/>
                <a:gd name="T1" fmla="*/ 16 h 28"/>
                <a:gd name="T2" fmla="*/ 15 w 41"/>
                <a:gd name="T3" fmla="*/ 16 h 28"/>
                <a:gd name="T4" fmla="*/ 16 w 41"/>
                <a:gd name="T5" fmla="*/ 16 h 28"/>
                <a:gd name="T6" fmla="*/ 17 w 41"/>
                <a:gd name="T7" fmla="*/ 17 h 28"/>
                <a:gd name="T8" fmla="*/ 16 w 41"/>
                <a:gd name="T9" fmla="*/ 18 h 28"/>
                <a:gd name="T10" fmla="*/ 18 w 41"/>
                <a:gd name="T11" fmla="*/ 22 h 28"/>
                <a:gd name="T12" fmla="*/ 21 w 41"/>
                <a:gd name="T13" fmla="*/ 24 h 28"/>
                <a:gd name="T14" fmla="*/ 22 w 41"/>
                <a:gd name="T15" fmla="*/ 24 h 28"/>
                <a:gd name="T16" fmla="*/ 24 w 41"/>
                <a:gd name="T17" fmla="*/ 23 h 28"/>
                <a:gd name="T18" fmla="*/ 29 w 41"/>
                <a:gd name="T19" fmla="*/ 25 h 28"/>
                <a:gd name="T20" fmla="*/ 34 w 41"/>
                <a:gd name="T21" fmla="*/ 25 h 28"/>
                <a:gd name="T22" fmla="*/ 35 w 41"/>
                <a:gd name="T23" fmla="*/ 25 h 28"/>
                <a:gd name="T24" fmla="*/ 40 w 41"/>
                <a:gd name="T25" fmla="*/ 25 h 28"/>
                <a:gd name="T26" fmla="*/ 41 w 41"/>
                <a:gd name="T27" fmla="*/ 26 h 28"/>
                <a:gd name="T28" fmla="*/ 40 w 41"/>
                <a:gd name="T29" fmla="*/ 27 h 28"/>
                <a:gd name="T30" fmla="*/ 38 w 41"/>
                <a:gd name="T31" fmla="*/ 27 h 28"/>
                <a:gd name="T32" fmla="*/ 35 w 41"/>
                <a:gd name="T33" fmla="*/ 27 h 28"/>
                <a:gd name="T34" fmla="*/ 29 w 41"/>
                <a:gd name="T35" fmla="*/ 27 h 28"/>
                <a:gd name="T36" fmla="*/ 27 w 41"/>
                <a:gd name="T37" fmla="*/ 26 h 28"/>
                <a:gd name="T38" fmla="*/ 24 w 41"/>
                <a:gd name="T39" fmla="*/ 26 h 28"/>
                <a:gd name="T40" fmla="*/ 14 w 41"/>
                <a:gd name="T41" fmla="*/ 23 h 28"/>
                <a:gd name="T42" fmla="*/ 13 w 41"/>
                <a:gd name="T43" fmla="*/ 22 h 28"/>
                <a:gd name="T44" fmla="*/ 8 w 41"/>
                <a:gd name="T45" fmla="*/ 16 h 28"/>
                <a:gd name="T46" fmla="*/ 1 w 41"/>
                <a:gd name="T47" fmla="*/ 7 h 28"/>
                <a:gd name="T48" fmla="*/ 1 w 41"/>
                <a:gd name="T49" fmla="*/ 6 h 28"/>
                <a:gd name="T50" fmla="*/ 1 w 41"/>
                <a:gd name="T51" fmla="*/ 5 h 28"/>
                <a:gd name="T52" fmla="*/ 1 w 41"/>
                <a:gd name="T53" fmla="*/ 5 h 28"/>
                <a:gd name="T54" fmla="*/ 6 w 41"/>
                <a:gd name="T55" fmla="*/ 8 h 28"/>
                <a:gd name="T56" fmla="*/ 8 w 41"/>
                <a:gd name="T57" fmla="*/ 10 h 28"/>
                <a:gd name="T58" fmla="*/ 9 w 41"/>
                <a:gd name="T59" fmla="*/ 10 h 28"/>
                <a:gd name="T60" fmla="*/ 9 w 41"/>
                <a:gd name="T61" fmla="*/ 8 h 28"/>
                <a:gd name="T62" fmla="*/ 8 w 41"/>
                <a:gd name="T63" fmla="*/ 6 h 28"/>
                <a:gd name="T64" fmla="*/ 6 w 41"/>
                <a:gd name="T65" fmla="*/ 2 h 28"/>
                <a:gd name="T66" fmla="*/ 5 w 41"/>
                <a:gd name="T67" fmla="*/ 1 h 28"/>
                <a:gd name="T68" fmla="*/ 5 w 41"/>
                <a:gd name="T69" fmla="*/ 0 h 28"/>
                <a:gd name="T70" fmla="*/ 6 w 41"/>
                <a:gd name="T71" fmla="*/ 1 h 28"/>
                <a:gd name="T72" fmla="*/ 8 w 41"/>
                <a:gd name="T73" fmla="*/ 3 h 28"/>
                <a:gd name="T74" fmla="*/ 10 w 41"/>
                <a:gd name="T75" fmla="*/ 3 h 28"/>
                <a:gd name="T76" fmla="*/ 13 w 41"/>
                <a:gd name="T77" fmla="*/ 7 h 28"/>
                <a:gd name="T78" fmla="*/ 15 w 41"/>
                <a:gd name="T79" fmla="*/ 11 h 28"/>
                <a:gd name="T80" fmla="*/ 15 w 41"/>
                <a:gd name="T81" fmla="*/ 13 h 28"/>
                <a:gd name="T82" fmla="*/ 13 w 41"/>
                <a:gd name="T83" fmla="*/ 12 h 28"/>
                <a:gd name="T84" fmla="*/ 13 w 41"/>
                <a:gd name="T85" fmla="*/ 15 h 28"/>
                <a:gd name="T86" fmla="*/ 14 w 41"/>
                <a:gd name="T8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28">
                  <a:moveTo>
                    <a:pt x="14" y="16"/>
                  </a:moveTo>
                  <a:cubicBezTo>
                    <a:pt x="14" y="16"/>
                    <a:pt x="15" y="16"/>
                    <a:pt x="15" y="16"/>
                  </a:cubicBezTo>
                  <a:cubicBezTo>
                    <a:pt x="15" y="15"/>
                    <a:pt x="16" y="15"/>
                    <a:pt x="16" y="16"/>
                  </a:cubicBezTo>
                  <a:cubicBezTo>
                    <a:pt x="16" y="16"/>
                    <a:pt x="17" y="16"/>
                    <a:pt x="17" y="17"/>
                  </a:cubicBezTo>
                  <a:cubicBezTo>
                    <a:pt x="17" y="17"/>
                    <a:pt x="16" y="17"/>
                    <a:pt x="16" y="18"/>
                  </a:cubicBezTo>
                  <a:cubicBezTo>
                    <a:pt x="15" y="20"/>
                    <a:pt x="16" y="21"/>
                    <a:pt x="18" y="22"/>
                  </a:cubicBezTo>
                  <a:cubicBezTo>
                    <a:pt x="19" y="23"/>
                    <a:pt x="20" y="23"/>
                    <a:pt x="21" y="24"/>
                  </a:cubicBezTo>
                  <a:cubicBezTo>
                    <a:pt x="21" y="24"/>
                    <a:pt x="22" y="24"/>
                    <a:pt x="22" y="24"/>
                  </a:cubicBezTo>
                  <a:cubicBezTo>
                    <a:pt x="23" y="23"/>
                    <a:pt x="24" y="23"/>
                    <a:pt x="24" y="23"/>
                  </a:cubicBezTo>
                  <a:cubicBezTo>
                    <a:pt x="26" y="23"/>
                    <a:pt x="27" y="24"/>
                    <a:pt x="29" y="25"/>
                  </a:cubicBezTo>
                  <a:cubicBezTo>
                    <a:pt x="30" y="26"/>
                    <a:pt x="32" y="26"/>
                    <a:pt x="34" y="25"/>
                  </a:cubicBezTo>
                  <a:cubicBezTo>
                    <a:pt x="34" y="25"/>
                    <a:pt x="34" y="25"/>
                    <a:pt x="35" y="25"/>
                  </a:cubicBezTo>
                  <a:cubicBezTo>
                    <a:pt x="36" y="25"/>
                    <a:pt x="38" y="25"/>
                    <a:pt x="40" y="25"/>
                  </a:cubicBezTo>
                  <a:cubicBezTo>
                    <a:pt x="40" y="24"/>
                    <a:pt x="41" y="25"/>
                    <a:pt x="41" y="26"/>
                  </a:cubicBezTo>
                  <a:cubicBezTo>
                    <a:pt x="41" y="26"/>
                    <a:pt x="41" y="27"/>
                    <a:pt x="40" y="27"/>
                  </a:cubicBezTo>
                  <a:cubicBezTo>
                    <a:pt x="39" y="27"/>
                    <a:pt x="39" y="27"/>
                    <a:pt x="38" y="27"/>
                  </a:cubicBezTo>
                  <a:cubicBezTo>
                    <a:pt x="37" y="26"/>
                    <a:pt x="36" y="26"/>
                    <a:pt x="35" y="27"/>
                  </a:cubicBezTo>
                  <a:cubicBezTo>
                    <a:pt x="33" y="28"/>
                    <a:pt x="31" y="27"/>
                    <a:pt x="29" y="27"/>
                  </a:cubicBezTo>
                  <a:cubicBezTo>
                    <a:pt x="28" y="27"/>
                    <a:pt x="27" y="26"/>
                    <a:pt x="27" y="26"/>
                  </a:cubicBezTo>
                  <a:cubicBezTo>
                    <a:pt x="26" y="26"/>
                    <a:pt x="25" y="26"/>
                    <a:pt x="24" y="26"/>
                  </a:cubicBezTo>
                  <a:cubicBezTo>
                    <a:pt x="20" y="26"/>
                    <a:pt x="17" y="25"/>
                    <a:pt x="14" y="23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1" y="20"/>
                    <a:pt x="9" y="18"/>
                    <a:pt x="8" y="16"/>
                  </a:cubicBezTo>
                  <a:cubicBezTo>
                    <a:pt x="6" y="13"/>
                    <a:pt x="4" y="10"/>
                    <a:pt x="1" y="7"/>
                  </a:cubicBezTo>
                  <a:cubicBezTo>
                    <a:pt x="1" y="7"/>
                    <a:pt x="1" y="7"/>
                    <a:pt x="1" y="6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6"/>
                    <a:pt x="5" y="7"/>
                    <a:pt x="6" y="8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9"/>
                    <a:pt x="9" y="9"/>
                    <a:pt x="9" y="8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8" y="4"/>
                    <a:pt x="7" y="3"/>
                    <a:pt x="6" y="2"/>
                  </a:cubicBezTo>
                  <a:cubicBezTo>
                    <a:pt x="6" y="2"/>
                    <a:pt x="5" y="1"/>
                    <a:pt x="5" y="1"/>
                  </a:cubicBezTo>
                  <a:cubicBezTo>
                    <a:pt x="5" y="1"/>
                    <a:pt x="5" y="0"/>
                    <a:pt x="5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1" y="4"/>
                    <a:pt x="12" y="5"/>
                    <a:pt x="13" y="7"/>
                  </a:cubicBezTo>
                  <a:cubicBezTo>
                    <a:pt x="13" y="8"/>
                    <a:pt x="14" y="9"/>
                    <a:pt x="15" y="11"/>
                  </a:cubicBezTo>
                  <a:cubicBezTo>
                    <a:pt x="15" y="11"/>
                    <a:pt x="15" y="12"/>
                    <a:pt x="15" y="13"/>
                  </a:cubicBezTo>
                  <a:cubicBezTo>
                    <a:pt x="14" y="13"/>
                    <a:pt x="13" y="13"/>
                    <a:pt x="13" y="12"/>
                  </a:cubicBezTo>
                  <a:cubicBezTo>
                    <a:pt x="12" y="13"/>
                    <a:pt x="12" y="14"/>
                    <a:pt x="13" y="15"/>
                  </a:cubicBezTo>
                  <a:cubicBezTo>
                    <a:pt x="14" y="15"/>
                    <a:pt x="14" y="16"/>
                    <a:pt x="14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9374799" y="3505377"/>
              <a:ext cx="402015" cy="381915"/>
            </a:xfrm>
            <a:custGeom>
              <a:avLst/>
              <a:gdLst>
                <a:gd name="T0" fmla="*/ 18 w 25"/>
                <a:gd name="T1" fmla="*/ 5 h 24"/>
                <a:gd name="T2" fmla="*/ 19 w 25"/>
                <a:gd name="T3" fmla="*/ 8 h 24"/>
                <a:gd name="T4" fmla="*/ 19 w 25"/>
                <a:gd name="T5" fmla="*/ 10 h 24"/>
                <a:gd name="T6" fmla="*/ 18 w 25"/>
                <a:gd name="T7" fmla="*/ 16 h 24"/>
                <a:gd name="T8" fmla="*/ 17 w 25"/>
                <a:gd name="T9" fmla="*/ 18 h 24"/>
                <a:gd name="T10" fmla="*/ 17 w 25"/>
                <a:gd name="T11" fmla="*/ 19 h 24"/>
                <a:gd name="T12" fmla="*/ 16 w 25"/>
                <a:gd name="T13" fmla="*/ 21 h 24"/>
                <a:gd name="T14" fmla="*/ 15 w 25"/>
                <a:gd name="T15" fmla="*/ 22 h 24"/>
                <a:gd name="T16" fmla="*/ 14 w 25"/>
                <a:gd name="T17" fmla="*/ 21 h 24"/>
                <a:gd name="T18" fmla="*/ 14 w 25"/>
                <a:gd name="T19" fmla="*/ 20 h 24"/>
                <a:gd name="T20" fmla="*/ 14 w 25"/>
                <a:gd name="T21" fmla="*/ 18 h 24"/>
                <a:gd name="T22" fmla="*/ 13 w 25"/>
                <a:gd name="T23" fmla="*/ 18 h 24"/>
                <a:gd name="T24" fmla="*/ 9 w 25"/>
                <a:gd name="T25" fmla="*/ 20 h 24"/>
                <a:gd name="T26" fmla="*/ 8 w 25"/>
                <a:gd name="T27" fmla="*/ 20 h 24"/>
                <a:gd name="T28" fmla="*/ 6 w 25"/>
                <a:gd name="T29" fmla="*/ 21 h 24"/>
                <a:gd name="T30" fmla="*/ 4 w 25"/>
                <a:gd name="T31" fmla="*/ 21 h 24"/>
                <a:gd name="T32" fmla="*/ 2 w 25"/>
                <a:gd name="T33" fmla="*/ 24 h 24"/>
                <a:gd name="T34" fmla="*/ 1 w 25"/>
                <a:gd name="T35" fmla="*/ 23 h 24"/>
                <a:gd name="T36" fmla="*/ 0 w 25"/>
                <a:gd name="T37" fmla="*/ 22 h 24"/>
                <a:gd name="T38" fmla="*/ 1 w 25"/>
                <a:gd name="T39" fmla="*/ 20 h 24"/>
                <a:gd name="T40" fmla="*/ 3 w 25"/>
                <a:gd name="T41" fmla="*/ 18 h 24"/>
                <a:gd name="T42" fmla="*/ 9 w 25"/>
                <a:gd name="T43" fmla="*/ 16 h 24"/>
                <a:gd name="T44" fmla="*/ 10 w 25"/>
                <a:gd name="T45" fmla="*/ 14 h 24"/>
                <a:gd name="T46" fmla="*/ 10 w 25"/>
                <a:gd name="T47" fmla="*/ 14 h 24"/>
                <a:gd name="T48" fmla="*/ 13 w 25"/>
                <a:gd name="T49" fmla="*/ 13 h 24"/>
                <a:gd name="T50" fmla="*/ 16 w 25"/>
                <a:gd name="T51" fmla="*/ 7 h 24"/>
                <a:gd name="T52" fmla="*/ 15 w 25"/>
                <a:gd name="T53" fmla="*/ 5 h 24"/>
                <a:gd name="T54" fmla="*/ 16 w 25"/>
                <a:gd name="T55" fmla="*/ 4 h 24"/>
                <a:gd name="T56" fmla="*/ 17 w 25"/>
                <a:gd name="T57" fmla="*/ 3 h 24"/>
                <a:gd name="T58" fmla="*/ 17 w 25"/>
                <a:gd name="T59" fmla="*/ 3 h 24"/>
                <a:gd name="T60" fmla="*/ 18 w 25"/>
                <a:gd name="T61" fmla="*/ 3 h 24"/>
                <a:gd name="T62" fmla="*/ 17 w 25"/>
                <a:gd name="T63" fmla="*/ 1 h 24"/>
                <a:gd name="T64" fmla="*/ 19 w 25"/>
                <a:gd name="T65" fmla="*/ 0 h 24"/>
                <a:gd name="T66" fmla="*/ 21 w 25"/>
                <a:gd name="T67" fmla="*/ 0 h 24"/>
                <a:gd name="T68" fmla="*/ 23 w 25"/>
                <a:gd name="T69" fmla="*/ 1 h 24"/>
                <a:gd name="T70" fmla="*/ 25 w 25"/>
                <a:gd name="T71" fmla="*/ 2 h 24"/>
                <a:gd name="T72" fmla="*/ 24 w 25"/>
                <a:gd name="T73" fmla="*/ 3 h 24"/>
                <a:gd name="T74" fmla="*/ 24 w 25"/>
                <a:gd name="T75" fmla="*/ 3 h 24"/>
                <a:gd name="T76" fmla="*/ 19 w 25"/>
                <a:gd name="T77" fmla="*/ 5 h 24"/>
                <a:gd name="T78" fmla="*/ 18 w 25"/>
                <a:gd name="T79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" h="24">
                  <a:moveTo>
                    <a:pt x="18" y="5"/>
                  </a:moveTo>
                  <a:cubicBezTo>
                    <a:pt x="18" y="6"/>
                    <a:pt x="19" y="7"/>
                    <a:pt x="19" y="8"/>
                  </a:cubicBezTo>
                  <a:cubicBezTo>
                    <a:pt x="19" y="9"/>
                    <a:pt x="20" y="10"/>
                    <a:pt x="19" y="10"/>
                  </a:cubicBezTo>
                  <a:cubicBezTo>
                    <a:pt x="18" y="12"/>
                    <a:pt x="18" y="14"/>
                    <a:pt x="18" y="16"/>
                  </a:cubicBezTo>
                  <a:cubicBezTo>
                    <a:pt x="18" y="17"/>
                    <a:pt x="17" y="17"/>
                    <a:pt x="17" y="18"/>
                  </a:cubicBezTo>
                  <a:cubicBezTo>
                    <a:pt x="17" y="18"/>
                    <a:pt x="17" y="18"/>
                    <a:pt x="17" y="19"/>
                  </a:cubicBezTo>
                  <a:cubicBezTo>
                    <a:pt x="16" y="19"/>
                    <a:pt x="16" y="20"/>
                    <a:pt x="16" y="21"/>
                  </a:cubicBezTo>
                  <a:cubicBezTo>
                    <a:pt x="16" y="21"/>
                    <a:pt x="16" y="22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9"/>
                    <a:pt x="14" y="19"/>
                    <a:pt x="14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9"/>
                    <a:pt x="10" y="20"/>
                    <a:pt x="9" y="20"/>
                  </a:cubicBezTo>
                  <a:cubicBezTo>
                    <a:pt x="9" y="20"/>
                    <a:pt x="9" y="20"/>
                    <a:pt x="8" y="20"/>
                  </a:cubicBezTo>
                  <a:cubicBezTo>
                    <a:pt x="8" y="21"/>
                    <a:pt x="7" y="21"/>
                    <a:pt x="6" y="21"/>
                  </a:cubicBezTo>
                  <a:cubicBezTo>
                    <a:pt x="5" y="21"/>
                    <a:pt x="5" y="21"/>
                    <a:pt x="4" y="21"/>
                  </a:cubicBezTo>
                  <a:cubicBezTo>
                    <a:pt x="3" y="22"/>
                    <a:pt x="4" y="24"/>
                    <a:pt x="2" y="24"/>
                  </a:cubicBezTo>
                  <a:cubicBezTo>
                    <a:pt x="2" y="24"/>
                    <a:pt x="2" y="24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0" y="21"/>
                    <a:pt x="0" y="20"/>
                    <a:pt x="1" y="20"/>
                  </a:cubicBezTo>
                  <a:cubicBezTo>
                    <a:pt x="1" y="19"/>
                    <a:pt x="2" y="18"/>
                    <a:pt x="3" y="18"/>
                  </a:cubicBezTo>
                  <a:cubicBezTo>
                    <a:pt x="5" y="17"/>
                    <a:pt x="7" y="16"/>
                    <a:pt x="9" y="16"/>
                  </a:cubicBezTo>
                  <a:cubicBezTo>
                    <a:pt x="10" y="16"/>
                    <a:pt x="10" y="15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2"/>
                    <a:pt x="11" y="12"/>
                    <a:pt x="13" y="13"/>
                  </a:cubicBezTo>
                  <a:cubicBezTo>
                    <a:pt x="15" y="12"/>
                    <a:pt x="16" y="10"/>
                    <a:pt x="16" y="7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5" y="5"/>
                    <a:pt x="16" y="4"/>
                    <a:pt x="16" y="4"/>
                  </a:cubicBezTo>
                  <a:cubicBezTo>
                    <a:pt x="16" y="3"/>
                    <a:pt x="16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8" y="3"/>
                    <a:pt x="18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0"/>
                    <a:pt x="18" y="0"/>
                    <a:pt x="19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2" y="1"/>
                    <a:pt x="23" y="1"/>
                    <a:pt x="23" y="1"/>
                  </a:cubicBezTo>
                  <a:cubicBezTo>
                    <a:pt x="24" y="1"/>
                    <a:pt x="24" y="1"/>
                    <a:pt x="25" y="2"/>
                  </a:cubicBezTo>
                  <a:cubicBezTo>
                    <a:pt x="25" y="2"/>
                    <a:pt x="25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3" y="4"/>
                    <a:pt x="21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8885680" y="4483614"/>
              <a:ext cx="254610" cy="268010"/>
            </a:xfrm>
            <a:custGeom>
              <a:avLst/>
              <a:gdLst>
                <a:gd name="T0" fmla="*/ 16 w 16"/>
                <a:gd name="T1" fmla="*/ 9 h 17"/>
                <a:gd name="T2" fmla="*/ 13 w 16"/>
                <a:gd name="T3" fmla="*/ 11 h 17"/>
                <a:gd name="T4" fmla="*/ 12 w 16"/>
                <a:gd name="T5" fmla="*/ 15 h 17"/>
                <a:gd name="T6" fmla="*/ 11 w 16"/>
                <a:gd name="T7" fmla="*/ 17 h 17"/>
                <a:gd name="T8" fmla="*/ 8 w 16"/>
                <a:gd name="T9" fmla="*/ 15 h 17"/>
                <a:gd name="T10" fmla="*/ 7 w 16"/>
                <a:gd name="T11" fmla="*/ 15 h 17"/>
                <a:gd name="T12" fmla="*/ 5 w 16"/>
                <a:gd name="T13" fmla="*/ 15 h 17"/>
                <a:gd name="T14" fmla="*/ 2 w 16"/>
                <a:gd name="T15" fmla="*/ 14 h 17"/>
                <a:gd name="T16" fmla="*/ 1 w 16"/>
                <a:gd name="T17" fmla="*/ 12 h 17"/>
                <a:gd name="T18" fmla="*/ 1 w 16"/>
                <a:gd name="T19" fmla="*/ 10 h 17"/>
                <a:gd name="T20" fmla="*/ 2 w 16"/>
                <a:gd name="T21" fmla="*/ 7 h 17"/>
                <a:gd name="T22" fmla="*/ 5 w 16"/>
                <a:gd name="T23" fmla="*/ 6 h 17"/>
                <a:gd name="T24" fmla="*/ 7 w 16"/>
                <a:gd name="T25" fmla="*/ 5 h 17"/>
                <a:gd name="T26" fmla="*/ 9 w 16"/>
                <a:gd name="T27" fmla="*/ 3 h 17"/>
                <a:gd name="T28" fmla="*/ 12 w 16"/>
                <a:gd name="T29" fmla="*/ 1 h 17"/>
                <a:gd name="T30" fmla="*/ 13 w 16"/>
                <a:gd name="T31" fmla="*/ 0 h 17"/>
                <a:gd name="T32" fmla="*/ 15 w 16"/>
                <a:gd name="T33" fmla="*/ 2 h 17"/>
                <a:gd name="T34" fmla="*/ 15 w 16"/>
                <a:gd name="T35" fmla="*/ 4 h 17"/>
                <a:gd name="T36" fmla="*/ 15 w 16"/>
                <a:gd name="T37" fmla="*/ 6 h 17"/>
                <a:gd name="T38" fmla="*/ 16 w 16"/>
                <a:gd name="T3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4" y="9"/>
                    <a:pt x="14" y="10"/>
                    <a:pt x="13" y="11"/>
                  </a:cubicBezTo>
                  <a:cubicBezTo>
                    <a:pt x="13" y="12"/>
                    <a:pt x="12" y="14"/>
                    <a:pt x="12" y="15"/>
                  </a:cubicBezTo>
                  <a:cubicBezTo>
                    <a:pt x="12" y="16"/>
                    <a:pt x="12" y="17"/>
                    <a:pt x="11" y="17"/>
                  </a:cubicBezTo>
                  <a:cubicBezTo>
                    <a:pt x="10" y="17"/>
                    <a:pt x="8" y="17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ubicBezTo>
                    <a:pt x="7" y="15"/>
                    <a:pt x="6" y="15"/>
                    <a:pt x="5" y="15"/>
                  </a:cubicBezTo>
                  <a:cubicBezTo>
                    <a:pt x="4" y="16"/>
                    <a:pt x="3" y="16"/>
                    <a:pt x="2" y="14"/>
                  </a:cubicBezTo>
                  <a:cubicBezTo>
                    <a:pt x="2" y="14"/>
                    <a:pt x="2" y="13"/>
                    <a:pt x="1" y="12"/>
                  </a:cubicBezTo>
                  <a:cubicBezTo>
                    <a:pt x="1" y="11"/>
                    <a:pt x="1" y="11"/>
                    <a:pt x="1" y="10"/>
                  </a:cubicBezTo>
                  <a:cubicBezTo>
                    <a:pt x="0" y="9"/>
                    <a:pt x="1" y="7"/>
                    <a:pt x="2" y="7"/>
                  </a:cubicBezTo>
                  <a:cubicBezTo>
                    <a:pt x="3" y="7"/>
                    <a:pt x="4" y="7"/>
                    <a:pt x="5" y="6"/>
                  </a:cubicBezTo>
                  <a:cubicBezTo>
                    <a:pt x="6" y="6"/>
                    <a:pt x="6" y="5"/>
                    <a:pt x="7" y="5"/>
                  </a:cubicBezTo>
                  <a:cubicBezTo>
                    <a:pt x="8" y="4"/>
                    <a:pt x="9" y="4"/>
                    <a:pt x="9" y="3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3" y="0"/>
                  </a:cubicBezTo>
                  <a:cubicBezTo>
                    <a:pt x="14" y="1"/>
                    <a:pt x="14" y="1"/>
                    <a:pt x="15" y="2"/>
                  </a:cubicBezTo>
                  <a:cubicBezTo>
                    <a:pt x="16" y="3"/>
                    <a:pt x="16" y="3"/>
                    <a:pt x="15" y="4"/>
                  </a:cubicBezTo>
                  <a:cubicBezTo>
                    <a:pt x="15" y="5"/>
                    <a:pt x="14" y="5"/>
                    <a:pt x="15" y="6"/>
                  </a:cubicBezTo>
                  <a:cubicBezTo>
                    <a:pt x="15" y="7"/>
                    <a:pt x="15" y="8"/>
                    <a:pt x="16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7324520" y="4979433"/>
              <a:ext cx="160806" cy="314912"/>
            </a:xfrm>
            <a:custGeom>
              <a:avLst/>
              <a:gdLst>
                <a:gd name="T0" fmla="*/ 3 w 10"/>
                <a:gd name="T1" fmla="*/ 8 h 20"/>
                <a:gd name="T2" fmla="*/ 2 w 10"/>
                <a:gd name="T3" fmla="*/ 5 h 20"/>
                <a:gd name="T4" fmla="*/ 5 w 10"/>
                <a:gd name="T5" fmla="*/ 3 h 20"/>
                <a:gd name="T6" fmla="*/ 6 w 10"/>
                <a:gd name="T7" fmla="*/ 2 h 20"/>
                <a:gd name="T8" fmla="*/ 8 w 10"/>
                <a:gd name="T9" fmla="*/ 1 h 20"/>
                <a:gd name="T10" fmla="*/ 10 w 10"/>
                <a:gd name="T11" fmla="*/ 2 h 20"/>
                <a:gd name="T12" fmla="*/ 10 w 10"/>
                <a:gd name="T13" fmla="*/ 5 h 20"/>
                <a:gd name="T14" fmla="*/ 10 w 10"/>
                <a:gd name="T15" fmla="*/ 7 h 20"/>
                <a:gd name="T16" fmla="*/ 9 w 10"/>
                <a:gd name="T17" fmla="*/ 13 h 20"/>
                <a:gd name="T18" fmla="*/ 7 w 10"/>
                <a:gd name="T19" fmla="*/ 16 h 20"/>
                <a:gd name="T20" fmla="*/ 5 w 10"/>
                <a:gd name="T21" fmla="*/ 19 h 20"/>
                <a:gd name="T22" fmla="*/ 2 w 10"/>
                <a:gd name="T23" fmla="*/ 17 h 20"/>
                <a:gd name="T24" fmla="*/ 1 w 10"/>
                <a:gd name="T25" fmla="*/ 17 h 20"/>
                <a:gd name="T26" fmla="*/ 1 w 10"/>
                <a:gd name="T27" fmla="*/ 13 h 20"/>
                <a:gd name="T28" fmla="*/ 1 w 10"/>
                <a:gd name="T29" fmla="*/ 11 h 20"/>
                <a:gd name="T30" fmla="*/ 3 w 10"/>
                <a:gd name="T31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20">
                  <a:moveTo>
                    <a:pt x="3" y="8"/>
                  </a:moveTo>
                  <a:cubicBezTo>
                    <a:pt x="2" y="7"/>
                    <a:pt x="1" y="6"/>
                    <a:pt x="2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5" y="3"/>
                    <a:pt x="5" y="3"/>
                    <a:pt x="6" y="2"/>
                  </a:cubicBezTo>
                  <a:cubicBezTo>
                    <a:pt x="6" y="2"/>
                    <a:pt x="7" y="1"/>
                    <a:pt x="8" y="1"/>
                  </a:cubicBezTo>
                  <a:cubicBezTo>
                    <a:pt x="9" y="0"/>
                    <a:pt x="10" y="0"/>
                    <a:pt x="10" y="2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0" y="6"/>
                    <a:pt x="10" y="6"/>
                    <a:pt x="10" y="7"/>
                  </a:cubicBezTo>
                  <a:cubicBezTo>
                    <a:pt x="10" y="9"/>
                    <a:pt x="10" y="11"/>
                    <a:pt x="9" y="13"/>
                  </a:cubicBezTo>
                  <a:cubicBezTo>
                    <a:pt x="8" y="14"/>
                    <a:pt x="8" y="15"/>
                    <a:pt x="7" y="16"/>
                  </a:cubicBezTo>
                  <a:cubicBezTo>
                    <a:pt x="7" y="17"/>
                    <a:pt x="6" y="18"/>
                    <a:pt x="5" y="19"/>
                  </a:cubicBezTo>
                  <a:cubicBezTo>
                    <a:pt x="3" y="20"/>
                    <a:pt x="2" y="19"/>
                    <a:pt x="2" y="17"/>
                  </a:cubicBezTo>
                  <a:cubicBezTo>
                    <a:pt x="2" y="17"/>
                    <a:pt x="1" y="17"/>
                    <a:pt x="1" y="17"/>
                  </a:cubicBezTo>
                  <a:cubicBezTo>
                    <a:pt x="2" y="15"/>
                    <a:pt x="1" y="14"/>
                    <a:pt x="1" y="13"/>
                  </a:cubicBezTo>
                  <a:cubicBezTo>
                    <a:pt x="0" y="12"/>
                    <a:pt x="1" y="11"/>
                    <a:pt x="1" y="11"/>
                  </a:cubicBezTo>
                  <a:cubicBezTo>
                    <a:pt x="2" y="10"/>
                    <a:pt x="2" y="9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6560691" y="2145224"/>
              <a:ext cx="348413" cy="194307"/>
            </a:xfrm>
            <a:custGeom>
              <a:avLst/>
              <a:gdLst>
                <a:gd name="T0" fmla="*/ 8 w 22"/>
                <a:gd name="T1" fmla="*/ 2 h 12"/>
                <a:gd name="T2" fmla="*/ 9 w 22"/>
                <a:gd name="T3" fmla="*/ 1 h 12"/>
                <a:gd name="T4" fmla="*/ 13 w 22"/>
                <a:gd name="T5" fmla="*/ 3 h 12"/>
                <a:gd name="T6" fmla="*/ 17 w 22"/>
                <a:gd name="T7" fmla="*/ 5 h 12"/>
                <a:gd name="T8" fmla="*/ 19 w 22"/>
                <a:gd name="T9" fmla="*/ 6 h 12"/>
                <a:gd name="T10" fmla="*/ 22 w 22"/>
                <a:gd name="T11" fmla="*/ 7 h 12"/>
                <a:gd name="T12" fmla="*/ 16 w 22"/>
                <a:gd name="T13" fmla="*/ 8 h 12"/>
                <a:gd name="T14" fmla="*/ 16 w 22"/>
                <a:gd name="T15" fmla="*/ 7 h 12"/>
                <a:gd name="T16" fmla="*/ 15 w 22"/>
                <a:gd name="T17" fmla="*/ 6 h 12"/>
                <a:gd name="T18" fmla="*/ 13 w 22"/>
                <a:gd name="T19" fmla="*/ 6 h 12"/>
                <a:gd name="T20" fmla="*/ 11 w 22"/>
                <a:gd name="T21" fmla="*/ 10 h 12"/>
                <a:gd name="T22" fmla="*/ 8 w 22"/>
                <a:gd name="T23" fmla="*/ 11 h 12"/>
                <a:gd name="T24" fmla="*/ 7 w 22"/>
                <a:gd name="T25" fmla="*/ 11 h 12"/>
                <a:gd name="T26" fmla="*/ 1 w 22"/>
                <a:gd name="T27" fmla="*/ 4 h 12"/>
                <a:gd name="T28" fmla="*/ 3 w 22"/>
                <a:gd name="T29" fmla="*/ 1 h 12"/>
                <a:gd name="T30" fmla="*/ 8 w 22"/>
                <a:gd name="T3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2">
                  <a:moveTo>
                    <a:pt x="8" y="2"/>
                  </a:moveTo>
                  <a:cubicBezTo>
                    <a:pt x="8" y="1"/>
                    <a:pt x="9" y="1"/>
                    <a:pt x="9" y="1"/>
                  </a:cubicBezTo>
                  <a:cubicBezTo>
                    <a:pt x="10" y="1"/>
                    <a:pt x="12" y="1"/>
                    <a:pt x="13" y="3"/>
                  </a:cubicBezTo>
                  <a:cubicBezTo>
                    <a:pt x="14" y="3"/>
                    <a:pt x="16" y="4"/>
                    <a:pt x="17" y="5"/>
                  </a:cubicBezTo>
                  <a:cubicBezTo>
                    <a:pt x="18" y="5"/>
                    <a:pt x="19" y="6"/>
                    <a:pt x="19" y="6"/>
                  </a:cubicBezTo>
                  <a:cubicBezTo>
                    <a:pt x="20" y="6"/>
                    <a:pt x="21" y="7"/>
                    <a:pt x="22" y="7"/>
                  </a:cubicBezTo>
                  <a:cubicBezTo>
                    <a:pt x="20" y="10"/>
                    <a:pt x="18" y="9"/>
                    <a:pt x="16" y="8"/>
                  </a:cubicBezTo>
                  <a:cubicBezTo>
                    <a:pt x="16" y="8"/>
                    <a:pt x="15" y="8"/>
                    <a:pt x="16" y="7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7"/>
                    <a:pt x="12" y="9"/>
                    <a:pt x="11" y="10"/>
                  </a:cubicBezTo>
                  <a:cubicBezTo>
                    <a:pt x="11" y="11"/>
                    <a:pt x="10" y="12"/>
                    <a:pt x="8" y="11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5" y="9"/>
                    <a:pt x="2" y="7"/>
                    <a:pt x="1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5" y="0"/>
                    <a:pt x="6" y="1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6158675" y="3056459"/>
              <a:ext cx="194307" cy="288111"/>
            </a:xfrm>
            <a:custGeom>
              <a:avLst/>
              <a:gdLst>
                <a:gd name="T0" fmla="*/ 3 w 12"/>
                <a:gd name="T1" fmla="*/ 15 h 18"/>
                <a:gd name="T2" fmla="*/ 2 w 12"/>
                <a:gd name="T3" fmla="*/ 15 h 18"/>
                <a:gd name="T4" fmla="*/ 2 w 12"/>
                <a:gd name="T5" fmla="*/ 13 h 18"/>
                <a:gd name="T6" fmla="*/ 5 w 12"/>
                <a:gd name="T7" fmla="*/ 11 h 18"/>
                <a:gd name="T8" fmla="*/ 4 w 12"/>
                <a:gd name="T9" fmla="*/ 10 h 18"/>
                <a:gd name="T10" fmla="*/ 3 w 12"/>
                <a:gd name="T11" fmla="*/ 10 h 18"/>
                <a:gd name="T12" fmla="*/ 2 w 12"/>
                <a:gd name="T13" fmla="*/ 10 h 18"/>
                <a:gd name="T14" fmla="*/ 2 w 12"/>
                <a:gd name="T15" fmla="*/ 8 h 18"/>
                <a:gd name="T16" fmla="*/ 0 w 12"/>
                <a:gd name="T17" fmla="*/ 5 h 18"/>
                <a:gd name="T18" fmla="*/ 1 w 12"/>
                <a:gd name="T19" fmla="*/ 1 h 18"/>
                <a:gd name="T20" fmla="*/ 3 w 12"/>
                <a:gd name="T21" fmla="*/ 0 h 18"/>
                <a:gd name="T22" fmla="*/ 5 w 12"/>
                <a:gd name="T23" fmla="*/ 0 h 18"/>
                <a:gd name="T24" fmla="*/ 5 w 12"/>
                <a:gd name="T25" fmla="*/ 2 h 18"/>
                <a:gd name="T26" fmla="*/ 7 w 12"/>
                <a:gd name="T27" fmla="*/ 3 h 18"/>
                <a:gd name="T28" fmla="*/ 5 w 12"/>
                <a:gd name="T29" fmla="*/ 5 h 18"/>
                <a:gd name="T30" fmla="*/ 7 w 12"/>
                <a:gd name="T31" fmla="*/ 7 h 18"/>
                <a:gd name="T32" fmla="*/ 9 w 12"/>
                <a:gd name="T33" fmla="*/ 10 h 18"/>
                <a:gd name="T34" fmla="*/ 9 w 12"/>
                <a:gd name="T35" fmla="*/ 10 h 18"/>
                <a:gd name="T36" fmla="*/ 12 w 12"/>
                <a:gd name="T37" fmla="*/ 12 h 18"/>
                <a:gd name="T38" fmla="*/ 12 w 12"/>
                <a:gd name="T39" fmla="*/ 14 h 18"/>
                <a:gd name="T40" fmla="*/ 11 w 12"/>
                <a:gd name="T41" fmla="*/ 16 h 18"/>
                <a:gd name="T42" fmla="*/ 9 w 12"/>
                <a:gd name="T43" fmla="*/ 17 h 18"/>
                <a:gd name="T44" fmla="*/ 3 w 12"/>
                <a:gd name="T45" fmla="*/ 18 h 18"/>
                <a:gd name="T46" fmla="*/ 2 w 12"/>
                <a:gd name="T47" fmla="*/ 18 h 18"/>
                <a:gd name="T48" fmla="*/ 1 w 12"/>
                <a:gd name="T49" fmla="*/ 18 h 18"/>
                <a:gd name="T50" fmla="*/ 1 w 12"/>
                <a:gd name="T51" fmla="*/ 17 h 18"/>
                <a:gd name="T52" fmla="*/ 3 w 12"/>
                <a:gd name="T53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" h="18">
                  <a:moveTo>
                    <a:pt x="3" y="15"/>
                  </a:moveTo>
                  <a:cubicBezTo>
                    <a:pt x="3" y="15"/>
                    <a:pt x="2" y="15"/>
                    <a:pt x="2" y="15"/>
                  </a:cubicBezTo>
                  <a:cubicBezTo>
                    <a:pt x="1" y="14"/>
                    <a:pt x="1" y="13"/>
                    <a:pt x="2" y="13"/>
                  </a:cubicBezTo>
                  <a:cubicBezTo>
                    <a:pt x="2" y="11"/>
                    <a:pt x="3" y="11"/>
                    <a:pt x="5" y="11"/>
                  </a:cubicBezTo>
                  <a:cubicBezTo>
                    <a:pt x="5" y="11"/>
                    <a:pt x="4" y="10"/>
                    <a:pt x="4" y="10"/>
                  </a:cubicBezTo>
                  <a:cubicBezTo>
                    <a:pt x="4" y="10"/>
                    <a:pt x="4" y="10"/>
                    <a:pt x="3" y="10"/>
                  </a:cubicBezTo>
                  <a:cubicBezTo>
                    <a:pt x="3" y="11"/>
                    <a:pt x="2" y="11"/>
                    <a:pt x="2" y="10"/>
                  </a:cubicBezTo>
                  <a:cubicBezTo>
                    <a:pt x="2" y="9"/>
                    <a:pt x="2" y="8"/>
                    <a:pt x="2" y="8"/>
                  </a:cubicBezTo>
                  <a:cubicBezTo>
                    <a:pt x="0" y="7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1"/>
                    <a:pt x="5" y="2"/>
                    <a:pt x="5" y="2"/>
                  </a:cubicBezTo>
                  <a:cubicBezTo>
                    <a:pt x="5" y="2"/>
                    <a:pt x="6" y="3"/>
                    <a:pt x="7" y="3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6" y="6"/>
                    <a:pt x="7" y="6"/>
                    <a:pt x="7" y="7"/>
                  </a:cubicBezTo>
                  <a:cubicBezTo>
                    <a:pt x="8" y="8"/>
                    <a:pt x="8" y="9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2"/>
                    <a:pt x="12" y="12"/>
                  </a:cubicBezTo>
                  <a:cubicBezTo>
                    <a:pt x="12" y="13"/>
                    <a:pt x="12" y="14"/>
                    <a:pt x="12" y="14"/>
                  </a:cubicBezTo>
                  <a:cubicBezTo>
                    <a:pt x="12" y="15"/>
                    <a:pt x="11" y="15"/>
                    <a:pt x="11" y="16"/>
                  </a:cubicBezTo>
                  <a:cubicBezTo>
                    <a:pt x="10" y="16"/>
                    <a:pt x="10" y="17"/>
                    <a:pt x="9" y="17"/>
                  </a:cubicBezTo>
                  <a:cubicBezTo>
                    <a:pt x="7" y="17"/>
                    <a:pt x="5" y="18"/>
                    <a:pt x="3" y="18"/>
                  </a:cubicBezTo>
                  <a:cubicBezTo>
                    <a:pt x="3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2" y="16"/>
                    <a:pt x="3" y="16"/>
                    <a:pt x="3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10252533" y="5488653"/>
              <a:ext cx="301512" cy="368514"/>
            </a:xfrm>
            <a:custGeom>
              <a:avLst/>
              <a:gdLst>
                <a:gd name="T0" fmla="*/ 13 w 19"/>
                <a:gd name="T1" fmla="*/ 13 h 23"/>
                <a:gd name="T2" fmla="*/ 11 w 19"/>
                <a:gd name="T3" fmla="*/ 15 h 23"/>
                <a:gd name="T4" fmla="*/ 11 w 19"/>
                <a:gd name="T5" fmla="*/ 16 h 23"/>
                <a:gd name="T6" fmla="*/ 9 w 19"/>
                <a:gd name="T7" fmla="*/ 18 h 23"/>
                <a:gd name="T8" fmla="*/ 7 w 19"/>
                <a:gd name="T9" fmla="*/ 21 h 23"/>
                <a:gd name="T10" fmla="*/ 2 w 19"/>
                <a:gd name="T11" fmla="*/ 23 h 23"/>
                <a:gd name="T12" fmla="*/ 1 w 19"/>
                <a:gd name="T13" fmla="*/ 19 h 23"/>
                <a:gd name="T14" fmla="*/ 4 w 19"/>
                <a:gd name="T15" fmla="*/ 17 h 23"/>
                <a:gd name="T16" fmla="*/ 6 w 19"/>
                <a:gd name="T17" fmla="*/ 15 h 23"/>
                <a:gd name="T18" fmla="*/ 8 w 19"/>
                <a:gd name="T19" fmla="*/ 12 h 23"/>
                <a:gd name="T20" fmla="*/ 10 w 19"/>
                <a:gd name="T21" fmla="*/ 12 h 23"/>
                <a:gd name="T22" fmla="*/ 12 w 19"/>
                <a:gd name="T23" fmla="*/ 12 h 23"/>
                <a:gd name="T24" fmla="*/ 12 w 19"/>
                <a:gd name="T25" fmla="*/ 10 h 23"/>
                <a:gd name="T26" fmla="*/ 12 w 19"/>
                <a:gd name="T27" fmla="*/ 7 h 23"/>
                <a:gd name="T28" fmla="*/ 13 w 19"/>
                <a:gd name="T29" fmla="*/ 6 h 23"/>
                <a:gd name="T30" fmla="*/ 11 w 19"/>
                <a:gd name="T31" fmla="*/ 5 h 23"/>
                <a:gd name="T32" fmla="*/ 10 w 19"/>
                <a:gd name="T33" fmla="*/ 2 h 23"/>
                <a:gd name="T34" fmla="*/ 10 w 19"/>
                <a:gd name="T35" fmla="*/ 1 h 23"/>
                <a:gd name="T36" fmla="*/ 11 w 19"/>
                <a:gd name="T37" fmla="*/ 1 h 23"/>
                <a:gd name="T38" fmla="*/ 14 w 19"/>
                <a:gd name="T39" fmla="*/ 5 h 23"/>
                <a:gd name="T40" fmla="*/ 16 w 19"/>
                <a:gd name="T41" fmla="*/ 6 h 23"/>
                <a:gd name="T42" fmla="*/ 18 w 19"/>
                <a:gd name="T43" fmla="*/ 6 h 23"/>
                <a:gd name="T44" fmla="*/ 18 w 19"/>
                <a:gd name="T45" fmla="*/ 8 h 23"/>
                <a:gd name="T46" fmla="*/ 18 w 19"/>
                <a:gd name="T47" fmla="*/ 8 h 23"/>
                <a:gd name="T48" fmla="*/ 16 w 19"/>
                <a:gd name="T49" fmla="*/ 11 h 23"/>
                <a:gd name="T50" fmla="*/ 13 w 19"/>
                <a:gd name="T51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3">
                  <a:moveTo>
                    <a:pt x="13" y="13"/>
                  </a:moveTo>
                  <a:cubicBezTo>
                    <a:pt x="12" y="14"/>
                    <a:pt x="12" y="14"/>
                    <a:pt x="11" y="15"/>
                  </a:cubicBezTo>
                  <a:cubicBezTo>
                    <a:pt x="11" y="15"/>
                    <a:pt x="11" y="16"/>
                    <a:pt x="11" y="16"/>
                  </a:cubicBezTo>
                  <a:cubicBezTo>
                    <a:pt x="11" y="17"/>
                    <a:pt x="10" y="18"/>
                    <a:pt x="9" y="18"/>
                  </a:cubicBezTo>
                  <a:cubicBezTo>
                    <a:pt x="8" y="19"/>
                    <a:pt x="7" y="20"/>
                    <a:pt x="7" y="21"/>
                  </a:cubicBezTo>
                  <a:cubicBezTo>
                    <a:pt x="5" y="22"/>
                    <a:pt x="4" y="23"/>
                    <a:pt x="2" y="23"/>
                  </a:cubicBezTo>
                  <a:cubicBezTo>
                    <a:pt x="0" y="22"/>
                    <a:pt x="0" y="21"/>
                    <a:pt x="1" y="19"/>
                  </a:cubicBezTo>
                  <a:cubicBezTo>
                    <a:pt x="2" y="18"/>
                    <a:pt x="3" y="18"/>
                    <a:pt x="4" y="17"/>
                  </a:cubicBezTo>
                  <a:cubicBezTo>
                    <a:pt x="5" y="16"/>
                    <a:pt x="5" y="16"/>
                    <a:pt x="6" y="15"/>
                  </a:cubicBezTo>
                  <a:cubicBezTo>
                    <a:pt x="7" y="14"/>
                    <a:pt x="8" y="14"/>
                    <a:pt x="8" y="12"/>
                  </a:cubicBezTo>
                  <a:cubicBezTo>
                    <a:pt x="8" y="11"/>
                    <a:pt x="9" y="11"/>
                    <a:pt x="10" y="12"/>
                  </a:cubicBezTo>
                  <a:cubicBezTo>
                    <a:pt x="11" y="12"/>
                    <a:pt x="11" y="12"/>
                    <a:pt x="12" y="12"/>
                  </a:cubicBezTo>
                  <a:cubicBezTo>
                    <a:pt x="12" y="11"/>
                    <a:pt x="13" y="11"/>
                    <a:pt x="12" y="10"/>
                  </a:cubicBezTo>
                  <a:cubicBezTo>
                    <a:pt x="11" y="9"/>
                    <a:pt x="11" y="9"/>
                    <a:pt x="12" y="7"/>
                  </a:cubicBezTo>
                  <a:cubicBezTo>
                    <a:pt x="12" y="7"/>
                    <a:pt x="12" y="7"/>
                    <a:pt x="13" y="6"/>
                  </a:cubicBezTo>
                  <a:cubicBezTo>
                    <a:pt x="12" y="6"/>
                    <a:pt x="12" y="5"/>
                    <a:pt x="11" y="5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9" y="2"/>
                    <a:pt x="10" y="1"/>
                    <a:pt x="10" y="1"/>
                  </a:cubicBezTo>
                  <a:cubicBezTo>
                    <a:pt x="11" y="0"/>
                    <a:pt x="11" y="1"/>
                    <a:pt x="11" y="1"/>
                  </a:cubicBezTo>
                  <a:cubicBezTo>
                    <a:pt x="12" y="3"/>
                    <a:pt x="13" y="4"/>
                    <a:pt x="14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7" y="6"/>
                    <a:pt x="17" y="6"/>
                    <a:pt x="18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9"/>
                    <a:pt x="17" y="10"/>
                    <a:pt x="16" y="11"/>
                  </a:cubicBezTo>
                  <a:cubicBezTo>
                    <a:pt x="16" y="12"/>
                    <a:pt x="15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5749960" y="2768348"/>
              <a:ext cx="254610" cy="134005"/>
            </a:xfrm>
            <a:custGeom>
              <a:avLst/>
              <a:gdLst>
                <a:gd name="T0" fmla="*/ 7 w 16"/>
                <a:gd name="T1" fmla="*/ 8 h 8"/>
                <a:gd name="T2" fmla="*/ 5 w 16"/>
                <a:gd name="T3" fmla="*/ 8 h 8"/>
                <a:gd name="T4" fmla="*/ 4 w 16"/>
                <a:gd name="T5" fmla="*/ 8 h 8"/>
                <a:gd name="T6" fmla="*/ 0 w 16"/>
                <a:gd name="T7" fmla="*/ 5 h 8"/>
                <a:gd name="T8" fmla="*/ 0 w 16"/>
                <a:gd name="T9" fmla="*/ 1 h 8"/>
                <a:gd name="T10" fmla="*/ 1 w 16"/>
                <a:gd name="T11" fmla="*/ 0 h 8"/>
                <a:gd name="T12" fmla="*/ 3 w 16"/>
                <a:gd name="T13" fmla="*/ 1 h 8"/>
                <a:gd name="T14" fmla="*/ 5 w 16"/>
                <a:gd name="T15" fmla="*/ 2 h 8"/>
                <a:gd name="T16" fmla="*/ 7 w 16"/>
                <a:gd name="T17" fmla="*/ 1 h 8"/>
                <a:gd name="T18" fmla="*/ 8 w 16"/>
                <a:gd name="T19" fmla="*/ 1 h 8"/>
                <a:gd name="T20" fmla="*/ 10 w 16"/>
                <a:gd name="T21" fmla="*/ 1 h 8"/>
                <a:gd name="T22" fmla="*/ 13 w 16"/>
                <a:gd name="T23" fmla="*/ 1 h 8"/>
                <a:gd name="T24" fmla="*/ 15 w 16"/>
                <a:gd name="T25" fmla="*/ 2 h 8"/>
                <a:gd name="T26" fmla="*/ 15 w 16"/>
                <a:gd name="T27" fmla="*/ 4 h 8"/>
                <a:gd name="T28" fmla="*/ 13 w 16"/>
                <a:gd name="T29" fmla="*/ 6 h 8"/>
                <a:gd name="T30" fmla="*/ 10 w 16"/>
                <a:gd name="T31" fmla="*/ 8 h 8"/>
                <a:gd name="T32" fmla="*/ 7 w 16"/>
                <a:gd name="T33" fmla="*/ 8 h 8"/>
                <a:gd name="T34" fmla="*/ 7 w 16"/>
                <a:gd name="T3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8">
                  <a:moveTo>
                    <a:pt x="7" y="8"/>
                  </a:moveTo>
                  <a:cubicBezTo>
                    <a:pt x="6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7"/>
                    <a:pt x="2" y="6"/>
                    <a:pt x="0" y="5"/>
                  </a:cubicBezTo>
                  <a:cubicBezTo>
                    <a:pt x="0" y="5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ubicBezTo>
                    <a:pt x="4" y="1"/>
                    <a:pt x="4" y="2"/>
                    <a:pt x="5" y="2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2" y="0"/>
                    <a:pt x="13" y="1"/>
                  </a:cubicBezTo>
                  <a:cubicBezTo>
                    <a:pt x="14" y="1"/>
                    <a:pt x="14" y="1"/>
                    <a:pt x="15" y="2"/>
                  </a:cubicBezTo>
                  <a:cubicBezTo>
                    <a:pt x="16" y="2"/>
                    <a:pt x="16" y="3"/>
                    <a:pt x="15" y="4"/>
                  </a:cubicBezTo>
                  <a:cubicBezTo>
                    <a:pt x="14" y="5"/>
                    <a:pt x="14" y="5"/>
                    <a:pt x="13" y="6"/>
                  </a:cubicBezTo>
                  <a:cubicBezTo>
                    <a:pt x="12" y="6"/>
                    <a:pt x="11" y="7"/>
                    <a:pt x="10" y="8"/>
                  </a:cubicBezTo>
                  <a:cubicBezTo>
                    <a:pt x="9" y="8"/>
                    <a:pt x="8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3344567" y="2419935"/>
              <a:ext cx="241209" cy="160806"/>
            </a:xfrm>
            <a:custGeom>
              <a:avLst/>
              <a:gdLst>
                <a:gd name="T0" fmla="*/ 0 w 15"/>
                <a:gd name="T1" fmla="*/ 8 h 10"/>
                <a:gd name="T2" fmla="*/ 1 w 15"/>
                <a:gd name="T3" fmla="*/ 1 h 10"/>
                <a:gd name="T4" fmla="*/ 2 w 15"/>
                <a:gd name="T5" fmla="*/ 1 h 10"/>
                <a:gd name="T6" fmla="*/ 8 w 15"/>
                <a:gd name="T7" fmla="*/ 1 h 10"/>
                <a:gd name="T8" fmla="*/ 11 w 15"/>
                <a:gd name="T9" fmla="*/ 1 h 10"/>
                <a:gd name="T10" fmla="*/ 15 w 15"/>
                <a:gd name="T11" fmla="*/ 3 h 10"/>
                <a:gd name="T12" fmla="*/ 11 w 15"/>
                <a:gd name="T13" fmla="*/ 5 h 10"/>
                <a:gd name="T14" fmla="*/ 8 w 15"/>
                <a:gd name="T15" fmla="*/ 8 h 10"/>
                <a:gd name="T16" fmla="*/ 6 w 15"/>
                <a:gd name="T17" fmla="*/ 10 h 10"/>
                <a:gd name="T18" fmla="*/ 4 w 15"/>
                <a:gd name="T19" fmla="*/ 10 h 10"/>
                <a:gd name="T20" fmla="*/ 3 w 15"/>
                <a:gd name="T21" fmla="*/ 10 h 10"/>
                <a:gd name="T22" fmla="*/ 0 w 15"/>
                <a:gd name="T2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0">
                  <a:moveTo>
                    <a:pt x="0" y="8"/>
                  </a:moveTo>
                  <a:cubicBezTo>
                    <a:pt x="0" y="6"/>
                    <a:pt x="2" y="4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4" y="1"/>
                    <a:pt x="6" y="0"/>
                    <a:pt x="8" y="1"/>
                  </a:cubicBezTo>
                  <a:cubicBezTo>
                    <a:pt x="9" y="1"/>
                    <a:pt x="10" y="2"/>
                    <a:pt x="11" y="1"/>
                  </a:cubicBezTo>
                  <a:cubicBezTo>
                    <a:pt x="12" y="1"/>
                    <a:pt x="14" y="2"/>
                    <a:pt x="15" y="3"/>
                  </a:cubicBezTo>
                  <a:cubicBezTo>
                    <a:pt x="13" y="4"/>
                    <a:pt x="12" y="5"/>
                    <a:pt x="11" y="5"/>
                  </a:cubicBezTo>
                  <a:cubicBezTo>
                    <a:pt x="9" y="6"/>
                    <a:pt x="8" y="7"/>
                    <a:pt x="8" y="8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5" y="10"/>
                    <a:pt x="5" y="10"/>
                    <a:pt x="4" y="10"/>
                  </a:cubicBezTo>
                  <a:cubicBezTo>
                    <a:pt x="4" y="10"/>
                    <a:pt x="3" y="10"/>
                    <a:pt x="3" y="10"/>
                  </a:cubicBezTo>
                  <a:cubicBezTo>
                    <a:pt x="2" y="9"/>
                    <a:pt x="1" y="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8470264" y="2064821"/>
              <a:ext cx="221108" cy="160806"/>
            </a:xfrm>
            <a:custGeom>
              <a:avLst/>
              <a:gdLst>
                <a:gd name="T0" fmla="*/ 10 w 14"/>
                <a:gd name="T1" fmla="*/ 3 h 10"/>
                <a:gd name="T2" fmla="*/ 9 w 14"/>
                <a:gd name="T3" fmla="*/ 4 h 10"/>
                <a:gd name="T4" fmla="*/ 12 w 14"/>
                <a:gd name="T5" fmla="*/ 5 h 10"/>
                <a:gd name="T6" fmla="*/ 14 w 14"/>
                <a:gd name="T7" fmla="*/ 6 h 10"/>
                <a:gd name="T8" fmla="*/ 12 w 14"/>
                <a:gd name="T9" fmla="*/ 9 h 10"/>
                <a:gd name="T10" fmla="*/ 9 w 14"/>
                <a:gd name="T11" fmla="*/ 9 h 10"/>
                <a:gd name="T12" fmla="*/ 5 w 14"/>
                <a:gd name="T13" fmla="*/ 8 h 10"/>
                <a:gd name="T14" fmla="*/ 4 w 14"/>
                <a:gd name="T15" fmla="*/ 8 h 10"/>
                <a:gd name="T16" fmla="*/ 1 w 14"/>
                <a:gd name="T17" fmla="*/ 6 h 10"/>
                <a:gd name="T18" fmla="*/ 1 w 14"/>
                <a:gd name="T19" fmla="*/ 3 h 10"/>
                <a:gd name="T20" fmla="*/ 7 w 14"/>
                <a:gd name="T21" fmla="*/ 1 h 10"/>
                <a:gd name="T22" fmla="*/ 10 w 14"/>
                <a:gd name="T2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0">
                  <a:moveTo>
                    <a:pt x="10" y="3"/>
                  </a:moveTo>
                  <a:cubicBezTo>
                    <a:pt x="10" y="3"/>
                    <a:pt x="10" y="4"/>
                    <a:pt x="9" y="4"/>
                  </a:cubicBezTo>
                  <a:cubicBezTo>
                    <a:pt x="10" y="5"/>
                    <a:pt x="11" y="5"/>
                    <a:pt x="12" y="5"/>
                  </a:cubicBezTo>
                  <a:cubicBezTo>
                    <a:pt x="12" y="5"/>
                    <a:pt x="13" y="5"/>
                    <a:pt x="14" y="6"/>
                  </a:cubicBezTo>
                  <a:cubicBezTo>
                    <a:pt x="14" y="8"/>
                    <a:pt x="13" y="9"/>
                    <a:pt x="12" y="9"/>
                  </a:cubicBezTo>
                  <a:cubicBezTo>
                    <a:pt x="11" y="10"/>
                    <a:pt x="10" y="10"/>
                    <a:pt x="9" y="9"/>
                  </a:cubicBezTo>
                  <a:cubicBezTo>
                    <a:pt x="8" y="9"/>
                    <a:pt x="7" y="8"/>
                    <a:pt x="5" y="8"/>
                  </a:cubicBezTo>
                  <a:cubicBezTo>
                    <a:pt x="5" y="9"/>
                    <a:pt x="5" y="8"/>
                    <a:pt x="4" y="8"/>
                  </a:cubicBezTo>
                  <a:cubicBezTo>
                    <a:pt x="3" y="8"/>
                    <a:pt x="2" y="7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2"/>
                    <a:pt x="5" y="1"/>
                    <a:pt x="7" y="1"/>
                  </a:cubicBezTo>
                  <a:cubicBezTo>
                    <a:pt x="8" y="0"/>
                    <a:pt x="9" y="1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3518774" y="2326131"/>
              <a:ext cx="301512" cy="107204"/>
            </a:xfrm>
            <a:custGeom>
              <a:avLst/>
              <a:gdLst>
                <a:gd name="T0" fmla="*/ 19 w 19"/>
                <a:gd name="T1" fmla="*/ 3 h 7"/>
                <a:gd name="T2" fmla="*/ 18 w 19"/>
                <a:gd name="T3" fmla="*/ 4 h 7"/>
                <a:gd name="T4" fmla="*/ 16 w 19"/>
                <a:gd name="T5" fmla="*/ 5 h 7"/>
                <a:gd name="T6" fmla="*/ 8 w 19"/>
                <a:gd name="T7" fmla="*/ 7 h 7"/>
                <a:gd name="T8" fmla="*/ 5 w 19"/>
                <a:gd name="T9" fmla="*/ 6 h 7"/>
                <a:gd name="T10" fmla="*/ 6 w 19"/>
                <a:gd name="T11" fmla="*/ 5 h 7"/>
                <a:gd name="T12" fmla="*/ 0 w 19"/>
                <a:gd name="T13" fmla="*/ 4 h 7"/>
                <a:gd name="T14" fmla="*/ 2 w 19"/>
                <a:gd name="T15" fmla="*/ 3 h 7"/>
                <a:gd name="T16" fmla="*/ 4 w 19"/>
                <a:gd name="T17" fmla="*/ 1 h 7"/>
                <a:gd name="T18" fmla="*/ 5 w 19"/>
                <a:gd name="T19" fmla="*/ 1 h 7"/>
                <a:gd name="T20" fmla="*/ 7 w 19"/>
                <a:gd name="T21" fmla="*/ 1 h 7"/>
                <a:gd name="T22" fmla="*/ 10 w 19"/>
                <a:gd name="T23" fmla="*/ 3 h 7"/>
                <a:gd name="T24" fmla="*/ 12 w 19"/>
                <a:gd name="T25" fmla="*/ 4 h 7"/>
                <a:gd name="T26" fmla="*/ 13 w 19"/>
                <a:gd name="T27" fmla="*/ 4 h 7"/>
                <a:gd name="T28" fmla="*/ 11 w 19"/>
                <a:gd name="T29" fmla="*/ 1 h 7"/>
                <a:gd name="T30" fmla="*/ 11 w 19"/>
                <a:gd name="T31" fmla="*/ 1 h 7"/>
                <a:gd name="T32" fmla="*/ 13 w 19"/>
                <a:gd name="T33" fmla="*/ 0 h 7"/>
                <a:gd name="T34" fmla="*/ 14 w 19"/>
                <a:gd name="T35" fmla="*/ 0 h 7"/>
                <a:gd name="T36" fmla="*/ 17 w 19"/>
                <a:gd name="T37" fmla="*/ 2 h 7"/>
                <a:gd name="T38" fmla="*/ 19 w 19"/>
                <a:gd name="T3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7">
                  <a:moveTo>
                    <a:pt x="19" y="3"/>
                  </a:moveTo>
                  <a:cubicBezTo>
                    <a:pt x="19" y="3"/>
                    <a:pt x="18" y="4"/>
                    <a:pt x="18" y="4"/>
                  </a:cubicBezTo>
                  <a:cubicBezTo>
                    <a:pt x="18" y="5"/>
                    <a:pt x="17" y="5"/>
                    <a:pt x="16" y="5"/>
                  </a:cubicBezTo>
                  <a:cubicBezTo>
                    <a:pt x="13" y="5"/>
                    <a:pt x="11" y="6"/>
                    <a:pt x="8" y="7"/>
                  </a:cubicBezTo>
                  <a:cubicBezTo>
                    <a:pt x="7" y="7"/>
                    <a:pt x="6" y="7"/>
                    <a:pt x="5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4" y="5"/>
                    <a:pt x="2" y="6"/>
                    <a:pt x="0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3" y="1"/>
                    <a:pt x="3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8" y="2"/>
                    <a:pt x="9" y="2"/>
                    <a:pt x="10" y="3"/>
                  </a:cubicBezTo>
                  <a:cubicBezTo>
                    <a:pt x="10" y="3"/>
                    <a:pt x="11" y="4"/>
                    <a:pt x="12" y="4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2" y="3"/>
                    <a:pt x="12" y="2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2"/>
                    <a:pt x="15" y="2"/>
                    <a:pt x="17" y="2"/>
                  </a:cubicBezTo>
                  <a:cubicBezTo>
                    <a:pt x="18" y="2"/>
                    <a:pt x="18" y="2"/>
                    <a:pt x="19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9649509" y="3237366"/>
              <a:ext cx="73703" cy="254610"/>
            </a:xfrm>
            <a:custGeom>
              <a:avLst/>
              <a:gdLst>
                <a:gd name="T0" fmla="*/ 4 w 5"/>
                <a:gd name="T1" fmla="*/ 14 h 16"/>
                <a:gd name="T2" fmla="*/ 3 w 5"/>
                <a:gd name="T3" fmla="*/ 14 h 16"/>
                <a:gd name="T4" fmla="*/ 2 w 5"/>
                <a:gd name="T5" fmla="*/ 15 h 16"/>
                <a:gd name="T6" fmla="*/ 1 w 5"/>
                <a:gd name="T7" fmla="*/ 15 h 16"/>
                <a:gd name="T8" fmla="*/ 0 w 5"/>
                <a:gd name="T9" fmla="*/ 11 h 16"/>
                <a:gd name="T10" fmla="*/ 1 w 5"/>
                <a:gd name="T11" fmla="*/ 9 h 16"/>
                <a:gd name="T12" fmla="*/ 1 w 5"/>
                <a:gd name="T13" fmla="*/ 5 h 16"/>
                <a:gd name="T14" fmla="*/ 2 w 5"/>
                <a:gd name="T15" fmla="*/ 1 h 16"/>
                <a:gd name="T16" fmla="*/ 3 w 5"/>
                <a:gd name="T17" fmla="*/ 0 h 16"/>
                <a:gd name="T18" fmla="*/ 4 w 5"/>
                <a:gd name="T19" fmla="*/ 1 h 16"/>
                <a:gd name="T20" fmla="*/ 5 w 5"/>
                <a:gd name="T21" fmla="*/ 4 h 16"/>
                <a:gd name="T22" fmla="*/ 5 w 5"/>
                <a:gd name="T23" fmla="*/ 9 h 16"/>
                <a:gd name="T24" fmla="*/ 5 w 5"/>
                <a:gd name="T25" fmla="*/ 11 h 16"/>
                <a:gd name="T26" fmla="*/ 4 w 5"/>
                <a:gd name="T2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6">
                  <a:moveTo>
                    <a:pt x="4" y="14"/>
                  </a:moveTo>
                  <a:cubicBezTo>
                    <a:pt x="4" y="14"/>
                    <a:pt x="3" y="14"/>
                    <a:pt x="3" y="14"/>
                  </a:cubicBezTo>
                  <a:cubicBezTo>
                    <a:pt x="3" y="15"/>
                    <a:pt x="2" y="15"/>
                    <a:pt x="2" y="15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4"/>
                    <a:pt x="0" y="12"/>
                    <a:pt x="0" y="11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8"/>
                    <a:pt x="1" y="6"/>
                    <a:pt x="1" y="5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3"/>
                    <a:pt x="5" y="4"/>
                  </a:cubicBezTo>
                  <a:cubicBezTo>
                    <a:pt x="5" y="6"/>
                    <a:pt x="5" y="7"/>
                    <a:pt x="5" y="9"/>
                  </a:cubicBezTo>
                  <a:cubicBezTo>
                    <a:pt x="4" y="10"/>
                    <a:pt x="4" y="11"/>
                    <a:pt x="5" y="11"/>
                  </a:cubicBezTo>
                  <a:cubicBezTo>
                    <a:pt x="5" y="12"/>
                    <a:pt x="5" y="13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9549006" y="2339532"/>
              <a:ext cx="207708" cy="80403"/>
            </a:xfrm>
            <a:custGeom>
              <a:avLst/>
              <a:gdLst>
                <a:gd name="T0" fmla="*/ 13 w 13"/>
                <a:gd name="T1" fmla="*/ 3 h 5"/>
                <a:gd name="T2" fmla="*/ 13 w 13"/>
                <a:gd name="T3" fmla="*/ 3 h 5"/>
                <a:gd name="T4" fmla="*/ 8 w 13"/>
                <a:gd name="T5" fmla="*/ 5 h 5"/>
                <a:gd name="T6" fmla="*/ 3 w 13"/>
                <a:gd name="T7" fmla="*/ 5 h 5"/>
                <a:gd name="T8" fmla="*/ 1 w 13"/>
                <a:gd name="T9" fmla="*/ 4 h 5"/>
                <a:gd name="T10" fmla="*/ 2 w 13"/>
                <a:gd name="T11" fmla="*/ 1 h 5"/>
                <a:gd name="T12" fmla="*/ 6 w 13"/>
                <a:gd name="T13" fmla="*/ 1 h 5"/>
                <a:gd name="T14" fmla="*/ 9 w 13"/>
                <a:gd name="T15" fmla="*/ 1 h 5"/>
                <a:gd name="T16" fmla="*/ 11 w 13"/>
                <a:gd name="T17" fmla="*/ 1 h 5"/>
                <a:gd name="T18" fmla="*/ 13 w 13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5"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2" y="5"/>
                    <a:pt x="10" y="5"/>
                    <a:pt x="8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2" y="5"/>
                    <a:pt x="1" y="5"/>
                    <a:pt x="1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1"/>
                    <a:pt x="4" y="1"/>
                    <a:pt x="6" y="1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1"/>
                    <a:pt x="11" y="1"/>
                    <a:pt x="11" y="1"/>
                  </a:cubicBezTo>
                  <a:cubicBezTo>
                    <a:pt x="12" y="2"/>
                    <a:pt x="12" y="2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3887288" y="2453436"/>
              <a:ext cx="154106" cy="127305"/>
            </a:xfrm>
            <a:custGeom>
              <a:avLst/>
              <a:gdLst>
                <a:gd name="T0" fmla="*/ 8 w 10"/>
                <a:gd name="T1" fmla="*/ 3 h 8"/>
                <a:gd name="T2" fmla="*/ 8 w 10"/>
                <a:gd name="T3" fmla="*/ 3 h 8"/>
                <a:gd name="T4" fmla="*/ 10 w 10"/>
                <a:gd name="T5" fmla="*/ 5 h 8"/>
                <a:gd name="T6" fmla="*/ 8 w 10"/>
                <a:gd name="T7" fmla="*/ 6 h 8"/>
                <a:gd name="T8" fmla="*/ 6 w 10"/>
                <a:gd name="T9" fmla="*/ 8 h 8"/>
                <a:gd name="T10" fmla="*/ 4 w 10"/>
                <a:gd name="T11" fmla="*/ 7 h 8"/>
                <a:gd name="T12" fmla="*/ 1 w 10"/>
                <a:gd name="T13" fmla="*/ 5 h 8"/>
                <a:gd name="T14" fmla="*/ 0 w 10"/>
                <a:gd name="T15" fmla="*/ 3 h 8"/>
                <a:gd name="T16" fmla="*/ 2 w 10"/>
                <a:gd name="T17" fmla="*/ 3 h 8"/>
                <a:gd name="T18" fmla="*/ 3 w 10"/>
                <a:gd name="T19" fmla="*/ 4 h 8"/>
                <a:gd name="T20" fmla="*/ 2 w 10"/>
                <a:gd name="T21" fmla="*/ 2 h 8"/>
                <a:gd name="T22" fmla="*/ 2 w 10"/>
                <a:gd name="T23" fmla="*/ 1 h 8"/>
                <a:gd name="T24" fmla="*/ 3 w 10"/>
                <a:gd name="T25" fmla="*/ 1 h 8"/>
                <a:gd name="T26" fmla="*/ 7 w 10"/>
                <a:gd name="T27" fmla="*/ 0 h 8"/>
                <a:gd name="T28" fmla="*/ 8 w 10"/>
                <a:gd name="T29" fmla="*/ 2 h 8"/>
                <a:gd name="T30" fmla="*/ 8 w 10"/>
                <a:gd name="T3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" h="8"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9" y="4"/>
                    <a:pt x="10" y="4"/>
                    <a:pt x="10" y="5"/>
                  </a:cubicBezTo>
                  <a:cubicBezTo>
                    <a:pt x="10" y="5"/>
                    <a:pt x="9" y="6"/>
                    <a:pt x="8" y="6"/>
                  </a:cubicBezTo>
                  <a:cubicBezTo>
                    <a:pt x="8" y="7"/>
                    <a:pt x="7" y="7"/>
                    <a:pt x="6" y="8"/>
                  </a:cubicBezTo>
                  <a:cubicBezTo>
                    <a:pt x="6" y="8"/>
                    <a:pt x="4" y="8"/>
                    <a:pt x="4" y="7"/>
                  </a:cubicBezTo>
                  <a:cubicBezTo>
                    <a:pt x="3" y="6"/>
                    <a:pt x="2" y="5"/>
                    <a:pt x="1" y="5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3" y="3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8" y="2"/>
                    <a:pt x="8" y="2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6748298" y="2118423"/>
              <a:ext cx="207708" cy="80403"/>
            </a:xfrm>
            <a:custGeom>
              <a:avLst/>
              <a:gdLst>
                <a:gd name="T0" fmla="*/ 0 w 13"/>
                <a:gd name="T1" fmla="*/ 2 h 5"/>
                <a:gd name="T2" fmla="*/ 5 w 13"/>
                <a:gd name="T3" fmla="*/ 2 h 5"/>
                <a:gd name="T4" fmla="*/ 9 w 13"/>
                <a:gd name="T5" fmla="*/ 0 h 5"/>
                <a:gd name="T6" fmla="*/ 12 w 13"/>
                <a:gd name="T7" fmla="*/ 1 h 5"/>
                <a:gd name="T8" fmla="*/ 12 w 13"/>
                <a:gd name="T9" fmla="*/ 3 h 5"/>
                <a:gd name="T10" fmla="*/ 10 w 13"/>
                <a:gd name="T11" fmla="*/ 5 h 5"/>
                <a:gd name="T12" fmla="*/ 7 w 13"/>
                <a:gd name="T13" fmla="*/ 5 h 5"/>
                <a:gd name="T14" fmla="*/ 5 w 13"/>
                <a:gd name="T15" fmla="*/ 5 h 5"/>
                <a:gd name="T16" fmla="*/ 0 w 13"/>
                <a:gd name="T1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">
                  <a:moveTo>
                    <a:pt x="0" y="2"/>
                  </a:moveTo>
                  <a:cubicBezTo>
                    <a:pt x="1" y="0"/>
                    <a:pt x="2" y="0"/>
                    <a:pt x="5" y="2"/>
                  </a:cubicBezTo>
                  <a:cubicBezTo>
                    <a:pt x="6" y="0"/>
                    <a:pt x="8" y="0"/>
                    <a:pt x="9" y="0"/>
                  </a:cubicBezTo>
                  <a:cubicBezTo>
                    <a:pt x="10" y="1"/>
                    <a:pt x="11" y="1"/>
                    <a:pt x="12" y="1"/>
                  </a:cubicBezTo>
                  <a:cubicBezTo>
                    <a:pt x="13" y="2"/>
                    <a:pt x="13" y="2"/>
                    <a:pt x="12" y="3"/>
                  </a:cubicBezTo>
                  <a:cubicBezTo>
                    <a:pt x="11" y="4"/>
                    <a:pt x="11" y="4"/>
                    <a:pt x="10" y="5"/>
                  </a:cubicBezTo>
                  <a:cubicBezTo>
                    <a:pt x="9" y="5"/>
                    <a:pt x="8" y="5"/>
                    <a:pt x="7" y="5"/>
                  </a:cubicBezTo>
                  <a:cubicBezTo>
                    <a:pt x="6" y="5"/>
                    <a:pt x="6" y="5"/>
                    <a:pt x="5" y="5"/>
                  </a:cubicBezTo>
                  <a:cubicBezTo>
                    <a:pt x="3" y="5"/>
                    <a:pt x="1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7"/>
            <p:cNvSpPr>
              <a:spLocks/>
            </p:cNvSpPr>
            <p:nvPr/>
          </p:nvSpPr>
          <p:spPr bwMode="auto">
            <a:xfrm>
              <a:off x="9120189" y="4657821"/>
              <a:ext cx="127305" cy="127305"/>
            </a:xfrm>
            <a:custGeom>
              <a:avLst/>
              <a:gdLst>
                <a:gd name="T0" fmla="*/ 7 w 8"/>
                <a:gd name="T1" fmla="*/ 8 h 8"/>
                <a:gd name="T2" fmla="*/ 3 w 8"/>
                <a:gd name="T3" fmla="*/ 7 h 8"/>
                <a:gd name="T4" fmla="*/ 3 w 8"/>
                <a:gd name="T5" fmla="*/ 7 h 8"/>
                <a:gd name="T6" fmla="*/ 2 w 8"/>
                <a:gd name="T7" fmla="*/ 8 h 8"/>
                <a:gd name="T8" fmla="*/ 1 w 8"/>
                <a:gd name="T9" fmla="*/ 7 h 8"/>
                <a:gd name="T10" fmla="*/ 1 w 8"/>
                <a:gd name="T11" fmla="*/ 4 h 8"/>
                <a:gd name="T12" fmla="*/ 1 w 8"/>
                <a:gd name="T13" fmla="*/ 1 h 8"/>
                <a:gd name="T14" fmla="*/ 2 w 8"/>
                <a:gd name="T15" fmla="*/ 0 h 8"/>
                <a:gd name="T16" fmla="*/ 3 w 8"/>
                <a:gd name="T17" fmla="*/ 1 h 8"/>
                <a:gd name="T18" fmla="*/ 6 w 8"/>
                <a:gd name="T19" fmla="*/ 0 h 8"/>
                <a:gd name="T20" fmla="*/ 6 w 8"/>
                <a:gd name="T21" fmla="*/ 3 h 8"/>
                <a:gd name="T22" fmla="*/ 8 w 8"/>
                <a:gd name="T23" fmla="*/ 4 h 8"/>
                <a:gd name="T24" fmla="*/ 7 w 8"/>
                <a:gd name="T2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7" y="8"/>
                  </a:moveTo>
                  <a:cubicBezTo>
                    <a:pt x="5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7"/>
                    <a:pt x="1" y="7"/>
                  </a:cubicBezTo>
                  <a:cubicBezTo>
                    <a:pt x="1" y="6"/>
                    <a:pt x="1" y="5"/>
                    <a:pt x="1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2" y="1"/>
                    <a:pt x="2" y="0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5" y="1"/>
                    <a:pt x="6" y="0"/>
                  </a:cubicBezTo>
                  <a:cubicBezTo>
                    <a:pt x="5" y="2"/>
                    <a:pt x="5" y="2"/>
                    <a:pt x="6" y="3"/>
                  </a:cubicBezTo>
                  <a:cubicBezTo>
                    <a:pt x="6" y="4"/>
                    <a:pt x="7" y="4"/>
                    <a:pt x="8" y="4"/>
                  </a:cubicBezTo>
                  <a:cubicBezTo>
                    <a:pt x="8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"/>
            <p:cNvSpPr>
              <a:spLocks/>
            </p:cNvSpPr>
            <p:nvPr/>
          </p:nvSpPr>
          <p:spPr bwMode="auto">
            <a:xfrm>
              <a:off x="6064872" y="3170364"/>
              <a:ext cx="127305" cy="147406"/>
            </a:xfrm>
            <a:custGeom>
              <a:avLst/>
              <a:gdLst>
                <a:gd name="T0" fmla="*/ 0 w 8"/>
                <a:gd name="T1" fmla="*/ 3 h 9"/>
                <a:gd name="T2" fmla="*/ 2 w 8"/>
                <a:gd name="T3" fmla="*/ 2 h 9"/>
                <a:gd name="T4" fmla="*/ 4 w 8"/>
                <a:gd name="T5" fmla="*/ 2 h 9"/>
                <a:gd name="T6" fmla="*/ 8 w 8"/>
                <a:gd name="T7" fmla="*/ 3 h 9"/>
                <a:gd name="T8" fmla="*/ 6 w 8"/>
                <a:gd name="T9" fmla="*/ 3 h 9"/>
                <a:gd name="T10" fmla="*/ 6 w 8"/>
                <a:gd name="T11" fmla="*/ 7 h 9"/>
                <a:gd name="T12" fmla="*/ 3 w 8"/>
                <a:gd name="T13" fmla="*/ 8 h 9"/>
                <a:gd name="T14" fmla="*/ 1 w 8"/>
                <a:gd name="T15" fmla="*/ 8 h 9"/>
                <a:gd name="T16" fmla="*/ 1 w 8"/>
                <a:gd name="T17" fmla="*/ 7 h 9"/>
                <a:gd name="T18" fmla="*/ 0 w 8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4" y="2"/>
                  </a:cubicBezTo>
                  <a:cubicBezTo>
                    <a:pt x="6" y="0"/>
                    <a:pt x="7" y="0"/>
                    <a:pt x="8" y="3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7" y="5"/>
                    <a:pt x="7" y="6"/>
                    <a:pt x="6" y="7"/>
                  </a:cubicBezTo>
                  <a:cubicBezTo>
                    <a:pt x="5" y="7"/>
                    <a:pt x="4" y="7"/>
                    <a:pt x="3" y="8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2" y="5"/>
                    <a:pt x="2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9723212" y="5662859"/>
              <a:ext cx="127305" cy="113904"/>
            </a:xfrm>
            <a:custGeom>
              <a:avLst/>
              <a:gdLst>
                <a:gd name="T0" fmla="*/ 0 w 8"/>
                <a:gd name="T1" fmla="*/ 2 h 7"/>
                <a:gd name="T2" fmla="*/ 2 w 8"/>
                <a:gd name="T3" fmla="*/ 0 h 7"/>
                <a:gd name="T4" fmla="*/ 4 w 8"/>
                <a:gd name="T5" fmla="*/ 1 h 7"/>
                <a:gd name="T6" fmla="*/ 6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6 w 8"/>
                <a:gd name="T13" fmla="*/ 5 h 7"/>
                <a:gd name="T14" fmla="*/ 2 w 8"/>
                <a:gd name="T15" fmla="*/ 6 h 7"/>
                <a:gd name="T16" fmla="*/ 0 w 8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7">
                  <a:moveTo>
                    <a:pt x="0" y="2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8" y="2"/>
                    <a:pt x="7" y="2"/>
                    <a:pt x="7" y="3"/>
                  </a:cubicBezTo>
                  <a:cubicBezTo>
                    <a:pt x="6" y="3"/>
                    <a:pt x="6" y="4"/>
                    <a:pt x="6" y="5"/>
                  </a:cubicBezTo>
                  <a:cubicBezTo>
                    <a:pt x="5" y="6"/>
                    <a:pt x="4" y="7"/>
                    <a:pt x="2" y="6"/>
                  </a:cubicBezTo>
                  <a:cubicBezTo>
                    <a:pt x="1" y="5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3900689" y="2326131"/>
              <a:ext cx="127305" cy="93804"/>
            </a:xfrm>
            <a:custGeom>
              <a:avLst/>
              <a:gdLst>
                <a:gd name="T0" fmla="*/ 3 w 8"/>
                <a:gd name="T1" fmla="*/ 0 h 6"/>
                <a:gd name="T2" fmla="*/ 4 w 8"/>
                <a:gd name="T3" fmla="*/ 0 h 6"/>
                <a:gd name="T4" fmla="*/ 7 w 8"/>
                <a:gd name="T5" fmla="*/ 1 h 6"/>
                <a:gd name="T6" fmla="*/ 7 w 8"/>
                <a:gd name="T7" fmla="*/ 4 h 6"/>
                <a:gd name="T8" fmla="*/ 7 w 8"/>
                <a:gd name="T9" fmla="*/ 4 h 6"/>
                <a:gd name="T10" fmla="*/ 3 w 8"/>
                <a:gd name="T11" fmla="*/ 5 h 6"/>
                <a:gd name="T12" fmla="*/ 2 w 8"/>
                <a:gd name="T13" fmla="*/ 5 h 6"/>
                <a:gd name="T14" fmla="*/ 1 w 8"/>
                <a:gd name="T15" fmla="*/ 3 h 6"/>
                <a:gd name="T16" fmla="*/ 0 w 8"/>
                <a:gd name="T17" fmla="*/ 2 h 6"/>
                <a:gd name="T18" fmla="*/ 0 w 8"/>
                <a:gd name="T19" fmla="*/ 1 h 6"/>
                <a:gd name="T20" fmla="*/ 3 w 8"/>
                <a:gd name="T21" fmla="*/ 0 h 6"/>
                <a:gd name="T22" fmla="*/ 3 w 8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6" y="6"/>
                    <a:pt x="4" y="6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8657871" y="2178726"/>
              <a:ext cx="147406" cy="93804"/>
            </a:xfrm>
            <a:custGeom>
              <a:avLst/>
              <a:gdLst>
                <a:gd name="T0" fmla="*/ 5 w 9"/>
                <a:gd name="T1" fmla="*/ 0 h 6"/>
                <a:gd name="T2" fmla="*/ 9 w 9"/>
                <a:gd name="T3" fmla="*/ 2 h 6"/>
                <a:gd name="T4" fmla="*/ 9 w 9"/>
                <a:gd name="T5" fmla="*/ 4 h 6"/>
                <a:gd name="T6" fmla="*/ 7 w 9"/>
                <a:gd name="T7" fmla="*/ 4 h 6"/>
                <a:gd name="T8" fmla="*/ 7 w 9"/>
                <a:gd name="T9" fmla="*/ 5 h 6"/>
                <a:gd name="T10" fmla="*/ 3 w 9"/>
                <a:gd name="T11" fmla="*/ 5 h 6"/>
                <a:gd name="T12" fmla="*/ 2 w 9"/>
                <a:gd name="T13" fmla="*/ 6 h 6"/>
                <a:gd name="T14" fmla="*/ 1 w 9"/>
                <a:gd name="T15" fmla="*/ 5 h 6"/>
                <a:gd name="T16" fmla="*/ 0 w 9"/>
                <a:gd name="T17" fmla="*/ 4 h 6"/>
                <a:gd name="T18" fmla="*/ 3 w 9"/>
                <a:gd name="T19" fmla="*/ 1 h 6"/>
                <a:gd name="T20" fmla="*/ 5 w 9"/>
                <a:gd name="T2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6">
                  <a:moveTo>
                    <a:pt x="5" y="0"/>
                  </a:moveTo>
                  <a:cubicBezTo>
                    <a:pt x="6" y="0"/>
                    <a:pt x="8" y="1"/>
                    <a:pt x="9" y="2"/>
                  </a:cubicBezTo>
                  <a:cubicBezTo>
                    <a:pt x="9" y="2"/>
                    <a:pt x="9" y="3"/>
                    <a:pt x="9" y="4"/>
                  </a:cubicBezTo>
                  <a:cubicBezTo>
                    <a:pt x="9" y="4"/>
                    <a:pt x="8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5"/>
                    <a:pt x="4" y="4"/>
                    <a:pt x="3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2" y="2"/>
                    <a:pt x="3" y="1"/>
                  </a:cubicBezTo>
                  <a:cubicBezTo>
                    <a:pt x="4" y="0"/>
                    <a:pt x="4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2"/>
            <p:cNvSpPr>
              <a:spLocks/>
            </p:cNvSpPr>
            <p:nvPr/>
          </p:nvSpPr>
          <p:spPr bwMode="auto">
            <a:xfrm>
              <a:off x="9200592" y="4416612"/>
              <a:ext cx="113904" cy="113904"/>
            </a:xfrm>
            <a:custGeom>
              <a:avLst/>
              <a:gdLst>
                <a:gd name="T0" fmla="*/ 2 w 7"/>
                <a:gd name="T1" fmla="*/ 4 h 7"/>
                <a:gd name="T2" fmla="*/ 1 w 7"/>
                <a:gd name="T3" fmla="*/ 4 h 7"/>
                <a:gd name="T4" fmla="*/ 0 w 7"/>
                <a:gd name="T5" fmla="*/ 3 h 7"/>
                <a:gd name="T6" fmla="*/ 1 w 7"/>
                <a:gd name="T7" fmla="*/ 2 h 7"/>
                <a:gd name="T8" fmla="*/ 3 w 7"/>
                <a:gd name="T9" fmla="*/ 1 h 7"/>
                <a:gd name="T10" fmla="*/ 6 w 7"/>
                <a:gd name="T11" fmla="*/ 0 h 7"/>
                <a:gd name="T12" fmla="*/ 7 w 7"/>
                <a:gd name="T13" fmla="*/ 3 h 7"/>
                <a:gd name="T14" fmla="*/ 7 w 7"/>
                <a:gd name="T15" fmla="*/ 4 h 7"/>
                <a:gd name="T16" fmla="*/ 5 w 7"/>
                <a:gd name="T17" fmla="*/ 6 h 7"/>
                <a:gd name="T18" fmla="*/ 2 w 7"/>
                <a:gd name="T1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7">
                  <a:moveTo>
                    <a:pt x="2" y="4"/>
                  </a:moveTo>
                  <a:cubicBezTo>
                    <a:pt x="2" y="4"/>
                    <a:pt x="1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5"/>
                    <a:pt x="6" y="6"/>
                    <a:pt x="5" y="6"/>
                  </a:cubicBezTo>
                  <a:cubicBezTo>
                    <a:pt x="4" y="7"/>
                    <a:pt x="3" y="6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3820286" y="2198827"/>
              <a:ext cx="147406" cy="73703"/>
            </a:xfrm>
            <a:custGeom>
              <a:avLst/>
              <a:gdLst>
                <a:gd name="T0" fmla="*/ 9 w 9"/>
                <a:gd name="T1" fmla="*/ 4 h 5"/>
                <a:gd name="T2" fmla="*/ 7 w 9"/>
                <a:gd name="T3" fmla="*/ 5 h 5"/>
                <a:gd name="T4" fmla="*/ 2 w 9"/>
                <a:gd name="T5" fmla="*/ 4 h 5"/>
                <a:gd name="T6" fmla="*/ 1 w 9"/>
                <a:gd name="T7" fmla="*/ 2 h 5"/>
                <a:gd name="T8" fmla="*/ 1 w 9"/>
                <a:gd name="T9" fmla="*/ 1 h 5"/>
                <a:gd name="T10" fmla="*/ 2 w 9"/>
                <a:gd name="T11" fmla="*/ 0 h 5"/>
                <a:gd name="T12" fmla="*/ 8 w 9"/>
                <a:gd name="T13" fmla="*/ 1 h 5"/>
                <a:gd name="T14" fmla="*/ 9 w 9"/>
                <a:gd name="T15" fmla="*/ 2 h 5"/>
                <a:gd name="T16" fmla="*/ 9 w 9"/>
                <a:gd name="T1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">
                  <a:moveTo>
                    <a:pt x="9" y="4"/>
                  </a:moveTo>
                  <a:cubicBezTo>
                    <a:pt x="9" y="5"/>
                    <a:pt x="8" y="5"/>
                    <a:pt x="7" y="5"/>
                  </a:cubicBezTo>
                  <a:cubicBezTo>
                    <a:pt x="5" y="4"/>
                    <a:pt x="4" y="4"/>
                    <a:pt x="2" y="4"/>
                  </a:cubicBezTo>
                  <a:cubicBezTo>
                    <a:pt x="1" y="4"/>
                    <a:pt x="0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4" y="0"/>
                    <a:pt x="6" y="1"/>
                    <a:pt x="8" y="1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9" y="3"/>
                    <a:pt x="9" y="3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4"/>
            <p:cNvSpPr>
              <a:spLocks/>
            </p:cNvSpPr>
            <p:nvPr/>
          </p:nvSpPr>
          <p:spPr bwMode="auto">
            <a:xfrm>
              <a:off x="3424970" y="2272529"/>
              <a:ext cx="160806" cy="100504"/>
            </a:xfrm>
            <a:custGeom>
              <a:avLst/>
              <a:gdLst>
                <a:gd name="T0" fmla="*/ 6 w 10"/>
                <a:gd name="T1" fmla="*/ 4 h 6"/>
                <a:gd name="T2" fmla="*/ 3 w 10"/>
                <a:gd name="T3" fmla="*/ 6 h 6"/>
                <a:gd name="T4" fmla="*/ 3 w 10"/>
                <a:gd name="T5" fmla="*/ 6 h 6"/>
                <a:gd name="T6" fmla="*/ 0 w 10"/>
                <a:gd name="T7" fmla="*/ 5 h 6"/>
                <a:gd name="T8" fmla="*/ 1 w 10"/>
                <a:gd name="T9" fmla="*/ 4 h 6"/>
                <a:gd name="T10" fmla="*/ 6 w 10"/>
                <a:gd name="T11" fmla="*/ 1 h 6"/>
                <a:gd name="T12" fmla="*/ 9 w 10"/>
                <a:gd name="T13" fmla="*/ 0 h 6"/>
                <a:gd name="T14" fmla="*/ 10 w 10"/>
                <a:gd name="T15" fmla="*/ 2 h 6"/>
                <a:gd name="T16" fmla="*/ 9 w 10"/>
                <a:gd name="T17" fmla="*/ 2 h 6"/>
                <a:gd name="T18" fmla="*/ 6 w 10"/>
                <a:gd name="T1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6" y="4"/>
                  </a:moveTo>
                  <a:cubicBezTo>
                    <a:pt x="5" y="5"/>
                    <a:pt x="4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1" y="5"/>
                    <a:pt x="0" y="5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0" y="0"/>
                    <a:pt x="10" y="1"/>
                    <a:pt x="10" y="2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4"/>
                    <a:pt x="8" y="5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9756713" y="2373033"/>
              <a:ext cx="147406" cy="60302"/>
            </a:xfrm>
            <a:custGeom>
              <a:avLst/>
              <a:gdLst>
                <a:gd name="T0" fmla="*/ 4 w 9"/>
                <a:gd name="T1" fmla="*/ 0 h 4"/>
                <a:gd name="T2" fmla="*/ 7 w 9"/>
                <a:gd name="T3" fmla="*/ 0 h 4"/>
                <a:gd name="T4" fmla="*/ 8 w 9"/>
                <a:gd name="T5" fmla="*/ 1 h 4"/>
                <a:gd name="T6" fmla="*/ 8 w 9"/>
                <a:gd name="T7" fmla="*/ 3 h 4"/>
                <a:gd name="T8" fmla="*/ 6 w 9"/>
                <a:gd name="T9" fmla="*/ 4 h 4"/>
                <a:gd name="T10" fmla="*/ 1 w 9"/>
                <a:gd name="T11" fmla="*/ 3 h 4"/>
                <a:gd name="T12" fmla="*/ 0 w 9"/>
                <a:gd name="T13" fmla="*/ 1 h 4"/>
                <a:gd name="T14" fmla="*/ 1 w 9"/>
                <a:gd name="T15" fmla="*/ 0 h 4"/>
                <a:gd name="T16" fmla="*/ 4 w 9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">
                  <a:moveTo>
                    <a:pt x="4" y="0"/>
                  </a:move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9" y="2"/>
                    <a:pt x="8" y="3"/>
                    <a:pt x="8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4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9153690" y="4195503"/>
              <a:ext cx="80403" cy="127305"/>
            </a:xfrm>
            <a:custGeom>
              <a:avLst/>
              <a:gdLst>
                <a:gd name="T0" fmla="*/ 0 w 5"/>
                <a:gd name="T1" fmla="*/ 6 h 8"/>
                <a:gd name="T2" fmla="*/ 1 w 5"/>
                <a:gd name="T3" fmla="*/ 1 h 8"/>
                <a:gd name="T4" fmla="*/ 3 w 5"/>
                <a:gd name="T5" fmla="*/ 0 h 8"/>
                <a:gd name="T6" fmla="*/ 4 w 5"/>
                <a:gd name="T7" fmla="*/ 2 h 8"/>
                <a:gd name="T8" fmla="*/ 2 w 5"/>
                <a:gd name="T9" fmla="*/ 7 h 8"/>
                <a:gd name="T10" fmla="*/ 0 w 5"/>
                <a:gd name="T11" fmla="*/ 7 h 8"/>
                <a:gd name="T12" fmla="*/ 0 w 5"/>
                <a:gd name="T1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6"/>
                  </a:moveTo>
                  <a:cubicBezTo>
                    <a:pt x="0" y="4"/>
                    <a:pt x="1" y="2"/>
                    <a:pt x="1" y="1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4" y="1"/>
                    <a:pt x="3" y="1"/>
                    <a:pt x="4" y="2"/>
                  </a:cubicBezTo>
                  <a:cubicBezTo>
                    <a:pt x="5" y="4"/>
                    <a:pt x="3" y="6"/>
                    <a:pt x="2" y="7"/>
                  </a:cubicBezTo>
                  <a:cubicBezTo>
                    <a:pt x="2" y="8"/>
                    <a:pt x="1" y="8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3981092" y="2212227"/>
              <a:ext cx="80403" cy="60302"/>
            </a:xfrm>
            <a:custGeom>
              <a:avLst/>
              <a:gdLst>
                <a:gd name="T0" fmla="*/ 5 w 5"/>
                <a:gd name="T1" fmla="*/ 2 h 4"/>
                <a:gd name="T2" fmla="*/ 3 w 5"/>
                <a:gd name="T3" fmla="*/ 4 h 4"/>
                <a:gd name="T4" fmla="*/ 1 w 5"/>
                <a:gd name="T5" fmla="*/ 3 h 4"/>
                <a:gd name="T6" fmla="*/ 0 w 5"/>
                <a:gd name="T7" fmla="*/ 1 h 4"/>
                <a:gd name="T8" fmla="*/ 2 w 5"/>
                <a:gd name="T9" fmla="*/ 0 h 4"/>
                <a:gd name="T10" fmla="*/ 5 w 5"/>
                <a:gd name="T11" fmla="*/ 2 h 4"/>
                <a:gd name="T12" fmla="*/ 5 w 5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3"/>
                    <a:pt x="4" y="3"/>
                    <a:pt x="3" y="4"/>
                  </a:cubicBezTo>
                  <a:cubicBezTo>
                    <a:pt x="2" y="4"/>
                    <a:pt x="1" y="4"/>
                    <a:pt x="1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9153690" y="4021296"/>
              <a:ext cx="60302" cy="93804"/>
            </a:xfrm>
            <a:custGeom>
              <a:avLst/>
              <a:gdLst>
                <a:gd name="T0" fmla="*/ 4 w 4"/>
                <a:gd name="T1" fmla="*/ 2 h 6"/>
                <a:gd name="T2" fmla="*/ 3 w 4"/>
                <a:gd name="T3" fmla="*/ 4 h 6"/>
                <a:gd name="T4" fmla="*/ 1 w 4"/>
                <a:gd name="T5" fmla="*/ 5 h 6"/>
                <a:gd name="T6" fmla="*/ 0 w 4"/>
                <a:gd name="T7" fmla="*/ 3 h 6"/>
                <a:gd name="T8" fmla="*/ 2 w 4"/>
                <a:gd name="T9" fmla="*/ 1 h 6"/>
                <a:gd name="T10" fmla="*/ 4 w 4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6">
                  <a:moveTo>
                    <a:pt x="4" y="2"/>
                  </a:moveTo>
                  <a:cubicBezTo>
                    <a:pt x="4" y="3"/>
                    <a:pt x="3" y="4"/>
                    <a:pt x="3" y="4"/>
                  </a:cubicBezTo>
                  <a:cubicBezTo>
                    <a:pt x="3" y="5"/>
                    <a:pt x="2" y="6"/>
                    <a:pt x="1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3632678" y="2245728"/>
              <a:ext cx="80403" cy="46902"/>
            </a:xfrm>
            <a:custGeom>
              <a:avLst/>
              <a:gdLst>
                <a:gd name="T0" fmla="*/ 5 w 5"/>
                <a:gd name="T1" fmla="*/ 1 h 3"/>
                <a:gd name="T2" fmla="*/ 4 w 5"/>
                <a:gd name="T3" fmla="*/ 2 h 3"/>
                <a:gd name="T4" fmla="*/ 2 w 5"/>
                <a:gd name="T5" fmla="*/ 3 h 3"/>
                <a:gd name="T6" fmla="*/ 0 w 5"/>
                <a:gd name="T7" fmla="*/ 1 h 3"/>
                <a:gd name="T8" fmla="*/ 5 w 5"/>
                <a:gd name="T9" fmla="*/ 0 h 3"/>
                <a:gd name="T10" fmla="*/ 5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5" y="1"/>
                  </a:moveTo>
                  <a:cubicBezTo>
                    <a:pt x="5" y="1"/>
                    <a:pt x="5" y="2"/>
                    <a:pt x="4" y="2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2" y="1"/>
                    <a:pt x="4" y="1"/>
                    <a:pt x="5" y="0"/>
                  </a:cubicBezTo>
                  <a:cubicBezTo>
                    <a:pt x="5" y="1"/>
                    <a:pt x="5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4041394" y="2259129"/>
              <a:ext cx="53602" cy="33501"/>
            </a:xfrm>
            <a:custGeom>
              <a:avLst/>
              <a:gdLst>
                <a:gd name="T0" fmla="*/ 3 w 3"/>
                <a:gd name="T1" fmla="*/ 1 h 2"/>
                <a:gd name="T2" fmla="*/ 2 w 3"/>
                <a:gd name="T3" fmla="*/ 2 h 2"/>
                <a:gd name="T4" fmla="*/ 0 w 3"/>
                <a:gd name="T5" fmla="*/ 1 h 2"/>
                <a:gd name="T6" fmla="*/ 2 w 3"/>
                <a:gd name="T7" fmla="*/ 0 h 2"/>
                <a:gd name="T8" fmla="*/ 3 w 3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3" y="1"/>
                  </a:move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1" name="AutoShape 3"/>
          <p:cNvSpPr>
            <a:spLocks noChangeAspect="1" noChangeArrowheads="1" noTextEdit="1"/>
          </p:cNvSpPr>
          <p:nvPr/>
        </p:nvSpPr>
        <p:spPr bwMode="auto">
          <a:xfrm>
            <a:off x="2574991" y="2913665"/>
            <a:ext cx="2428359" cy="125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Shape 1605"/>
          <p:cNvSpPr/>
          <p:nvPr/>
        </p:nvSpPr>
        <p:spPr>
          <a:xfrm>
            <a:off x="8311198" y="2293442"/>
            <a:ext cx="2168086" cy="1423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36" y="3862"/>
                </a:moveTo>
                <a:lnTo>
                  <a:pt x="20236" y="3862"/>
                </a:lnTo>
                <a:lnTo>
                  <a:pt x="20008" y="3207"/>
                </a:lnTo>
                <a:lnTo>
                  <a:pt x="19099" y="2880"/>
                </a:lnTo>
                <a:lnTo>
                  <a:pt x="18008" y="0"/>
                </a:lnTo>
                <a:lnTo>
                  <a:pt x="16962" y="0"/>
                </a:lnTo>
                <a:lnTo>
                  <a:pt x="16643" y="785"/>
                </a:lnTo>
                <a:lnTo>
                  <a:pt x="15961" y="2553"/>
                </a:lnTo>
                <a:lnTo>
                  <a:pt x="15279" y="2553"/>
                </a:lnTo>
                <a:lnTo>
                  <a:pt x="15188" y="2880"/>
                </a:lnTo>
                <a:lnTo>
                  <a:pt x="15188" y="2946"/>
                </a:lnTo>
                <a:lnTo>
                  <a:pt x="15234" y="2946"/>
                </a:lnTo>
                <a:lnTo>
                  <a:pt x="15279" y="2946"/>
                </a:lnTo>
                <a:lnTo>
                  <a:pt x="15279" y="3011"/>
                </a:lnTo>
                <a:lnTo>
                  <a:pt x="15325" y="3011"/>
                </a:lnTo>
                <a:lnTo>
                  <a:pt x="15370" y="3011"/>
                </a:lnTo>
                <a:lnTo>
                  <a:pt x="15370" y="3076"/>
                </a:lnTo>
                <a:lnTo>
                  <a:pt x="15416" y="3076"/>
                </a:lnTo>
                <a:lnTo>
                  <a:pt x="15370" y="3076"/>
                </a:lnTo>
                <a:lnTo>
                  <a:pt x="15370" y="3011"/>
                </a:lnTo>
                <a:lnTo>
                  <a:pt x="15325" y="3011"/>
                </a:lnTo>
                <a:lnTo>
                  <a:pt x="15279" y="3011"/>
                </a:lnTo>
                <a:lnTo>
                  <a:pt x="15279" y="2946"/>
                </a:lnTo>
                <a:lnTo>
                  <a:pt x="15234" y="2946"/>
                </a:lnTo>
                <a:lnTo>
                  <a:pt x="15188" y="2946"/>
                </a:lnTo>
                <a:lnTo>
                  <a:pt x="15188" y="2880"/>
                </a:lnTo>
                <a:lnTo>
                  <a:pt x="14961" y="3535"/>
                </a:lnTo>
                <a:lnTo>
                  <a:pt x="14961" y="4320"/>
                </a:lnTo>
                <a:lnTo>
                  <a:pt x="15961" y="4516"/>
                </a:lnTo>
                <a:lnTo>
                  <a:pt x="16189" y="5171"/>
                </a:lnTo>
                <a:lnTo>
                  <a:pt x="15188" y="5629"/>
                </a:lnTo>
                <a:lnTo>
                  <a:pt x="14370" y="6153"/>
                </a:lnTo>
                <a:lnTo>
                  <a:pt x="13597" y="6611"/>
                </a:lnTo>
                <a:lnTo>
                  <a:pt x="13369" y="7724"/>
                </a:lnTo>
                <a:lnTo>
                  <a:pt x="12141" y="7920"/>
                </a:lnTo>
                <a:lnTo>
                  <a:pt x="10914" y="9033"/>
                </a:lnTo>
                <a:lnTo>
                  <a:pt x="9777" y="8247"/>
                </a:lnTo>
                <a:lnTo>
                  <a:pt x="8413" y="8051"/>
                </a:lnTo>
                <a:lnTo>
                  <a:pt x="7412" y="6611"/>
                </a:lnTo>
                <a:lnTo>
                  <a:pt x="5957" y="5956"/>
                </a:lnTo>
                <a:lnTo>
                  <a:pt x="5821" y="4320"/>
                </a:lnTo>
                <a:lnTo>
                  <a:pt x="5139" y="3862"/>
                </a:lnTo>
                <a:lnTo>
                  <a:pt x="5048" y="3731"/>
                </a:lnTo>
                <a:lnTo>
                  <a:pt x="5002" y="3796"/>
                </a:lnTo>
                <a:lnTo>
                  <a:pt x="4957" y="3927"/>
                </a:lnTo>
                <a:lnTo>
                  <a:pt x="4957" y="3993"/>
                </a:lnTo>
                <a:lnTo>
                  <a:pt x="4957" y="4058"/>
                </a:lnTo>
                <a:lnTo>
                  <a:pt x="4957" y="3993"/>
                </a:lnTo>
                <a:lnTo>
                  <a:pt x="4957" y="3927"/>
                </a:lnTo>
                <a:lnTo>
                  <a:pt x="5048" y="3731"/>
                </a:lnTo>
                <a:lnTo>
                  <a:pt x="4957" y="3535"/>
                </a:lnTo>
                <a:lnTo>
                  <a:pt x="4729" y="3731"/>
                </a:lnTo>
                <a:lnTo>
                  <a:pt x="4729" y="4058"/>
                </a:lnTo>
                <a:lnTo>
                  <a:pt x="4729" y="3731"/>
                </a:lnTo>
                <a:lnTo>
                  <a:pt x="4365" y="3862"/>
                </a:lnTo>
                <a:lnTo>
                  <a:pt x="4138" y="4844"/>
                </a:lnTo>
                <a:lnTo>
                  <a:pt x="3229" y="4647"/>
                </a:lnTo>
                <a:lnTo>
                  <a:pt x="3001" y="6284"/>
                </a:lnTo>
                <a:lnTo>
                  <a:pt x="2228" y="6480"/>
                </a:lnTo>
                <a:lnTo>
                  <a:pt x="2001" y="8378"/>
                </a:lnTo>
                <a:lnTo>
                  <a:pt x="1546" y="9033"/>
                </a:lnTo>
                <a:lnTo>
                  <a:pt x="1000" y="9687"/>
                </a:lnTo>
                <a:lnTo>
                  <a:pt x="91" y="10015"/>
                </a:lnTo>
                <a:lnTo>
                  <a:pt x="0" y="10669"/>
                </a:lnTo>
                <a:lnTo>
                  <a:pt x="227" y="10931"/>
                </a:lnTo>
                <a:lnTo>
                  <a:pt x="318" y="11454"/>
                </a:lnTo>
                <a:lnTo>
                  <a:pt x="91" y="11585"/>
                </a:lnTo>
                <a:lnTo>
                  <a:pt x="318" y="11913"/>
                </a:lnTo>
                <a:lnTo>
                  <a:pt x="682" y="12109"/>
                </a:lnTo>
                <a:lnTo>
                  <a:pt x="1000" y="12764"/>
                </a:lnTo>
                <a:lnTo>
                  <a:pt x="1455" y="12764"/>
                </a:lnTo>
                <a:lnTo>
                  <a:pt x="2137" y="12764"/>
                </a:lnTo>
                <a:lnTo>
                  <a:pt x="2228" y="13026"/>
                </a:lnTo>
                <a:lnTo>
                  <a:pt x="1773" y="14007"/>
                </a:lnTo>
                <a:lnTo>
                  <a:pt x="1910" y="14531"/>
                </a:lnTo>
                <a:lnTo>
                  <a:pt x="1682" y="14989"/>
                </a:lnTo>
                <a:lnTo>
                  <a:pt x="1910" y="15644"/>
                </a:lnTo>
                <a:lnTo>
                  <a:pt x="2456" y="15971"/>
                </a:lnTo>
                <a:lnTo>
                  <a:pt x="2365" y="16102"/>
                </a:lnTo>
                <a:lnTo>
                  <a:pt x="2592" y="16102"/>
                </a:lnTo>
                <a:lnTo>
                  <a:pt x="3365" y="16626"/>
                </a:lnTo>
                <a:lnTo>
                  <a:pt x="4047" y="17084"/>
                </a:lnTo>
                <a:lnTo>
                  <a:pt x="4729" y="17280"/>
                </a:lnTo>
                <a:lnTo>
                  <a:pt x="4957" y="17542"/>
                </a:lnTo>
                <a:lnTo>
                  <a:pt x="5139" y="17542"/>
                </a:lnTo>
                <a:lnTo>
                  <a:pt x="5502" y="17869"/>
                </a:lnTo>
                <a:lnTo>
                  <a:pt x="5957" y="17869"/>
                </a:lnTo>
                <a:lnTo>
                  <a:pt x="6412" y="17869"/>
                </a:lnTo>
                <a:lnTo>
                  <a:pt x="6730" y="17280"/>
                </a:lnTo>
                <a:lnTo>
                  <a:pt x="7185" y="16756"/>
                </a:lnTo>
                <a:lnTo>
                  <a:pt x="7731" y="16756"/>
                </a:lnTo>
                <a:lnTo>
                  <a:pt x="8185" y="17280"/>
                </a:lnTo>
                <a:lnTo>
                  <a:pt x="8413" y="17280"/>
                </a:lnTo>
                <a:lnTo>
                  <a:pt x="8640" y="17411"/>
                </a:lnTo>
                <a:lnTo>
                  <a:pt x="8776" y="18196"/>
                </a:lnTo>
                <a:lnTo>
                  <a:pt x="8549" y="19178"/>
                </a:lnTo>
                <a:lnTo>
                  <a:pt x="8549" y="19505"/>
                </a:lnTo>
                <a:lnTo>
                  <a:pt x="8867" y="19637"/>
                </a:lnTo>
                <a:lnTo>
                  <a:pt x="9095" y="20160"/>
                </a:lnTo>
                <a:lnTo>
                  <a:pt x="9095" y="20487"/>
                </a:lnTo>
                <a:lnTo>
                  <a:pt x="9640" y="20815"/>
                </a:lnTo>
                <a:lnTo>
                  <a:pt x="9549" y="20946"/>
                </a:lnTo>
                <a:lnTo>
                  <a:pt x="10095" y="20815"/>
                </a:lnTo>
                <a:lnTo>
                  <a:pt x="10232" y="20160"/>
                </a:lnTo>
                <a:lnTo>
                  <a:pt x="11368" y="20160"/>
                </a:lnTo>
                <a:lnTo>
                  <a:pt x="11778" y="20618"/>
                </a:lnTo>
                <a:lnTo>
                  <a:pt x="11914" y="21142"/>
                </a:lnTo>
                <a:lnTo>
                  <a:pt x="12141" y="20946"/>
                </a:lnTo>
                <a:lnTo>
                  <a:pt x="12915" y="21600"/>
                </a:lnTo>
                <a:lnTo>
                  <a:pt x="12915" y="21142"/>
                </a:lnTo>
                <a:lnTo>
                  <a:pt x="13824" y="20618"/>
                </a:lnTo>
                <a:lnTo>
                  <a:pt x="13915" y="20487"/>
                </a:lnTo>
                <a:lnTo>
                  <a:pt x="14142" y="20291"/>
                </a:lnTo>
                <a:lnTo>
                  <a:pt x="14370" y="20487"/>
                </a:lnTo>
                <a:lnTo>
                  <a:pt x="14824" y="20160"/>
                </a:lnTo>
                <a:lnTo>
                  <a:pt x="15416" y="19637"/>
                </a:lnTo>
                <a:lnTo>
                  <a:pt x="15961" y="19047"/>
                </a:lnTo>
                <a:lnTo>
                  <a:pt x="16189" y="18393"/>
                </a:lnTo>
                <a:lnTo>
                  <a:pt x="16507" y="17738"/>
                </a:lnTo>
                <a:lnTo>
                  <a:pt x="16871" y="16756"/>
                </a:lnTo>
                <a:lnTo>
                  <a:pt x="16871" y="16298"/>
                </a:lnTo>
                <a:lnTo>
                  <a:pt x="16734" y="15971"/>
                </a:lnTo>
                <a:lnTo>
                  <a:pt x="16871" y="15447"/>
                </a:lnTo>
                <a:lnTo>
                  <a:pt x="16734" y="14858"/>
                </a:lnTo>
                <a:lnTo>
                  <a:pt x="16189" y="13222"/>
                </a:lnTo>
                <a:lnTo>
                  <a:pt x="16280" y="13026"/>
                </a:lnTo>
                <a:lnTo>
                  <a:pt x="16734" y="12240"/>
                </a:lnTo>
                <a:lnTo>
                  <a:pt x="17098" y="12109"/>
                </a:lnTo>
                <a:lnTo>
                  <a:pt x="17144" y="12044"/>
                </a:lnTo>
                <a:lnTo>
                  <a:pt x="17144" y="11913"/>
                </a:lnTo>
                <a:lnTo>
                  <a:pt x="17098" y="11782"/>
                </a:lnTo>
                <a:lnTo>
                  <a:pt x="16507" y="11585"/>
                </a:lnTo>
                <a:lnTo>
                  <a:pt x="16189" y="11782"/>
                </a:lnTo>
                <a:lnTo>
                  <a:pt x="15961" y="11585"/>
                </a:lnTo>
                <a:lnTo>
                  <a:pt x="15734" y="11127"/>
                </a:lnTo>
                <a:lnTo>
                  <a:pt x="15507" y="10800"/>
                </a:lnTo>
                <a:lnTo>
                  <a:pt x="16052" y="10473"/>
                </a:lnTo>
                <a:lnTo>
                  <a:pt x="16416" y="10015"/>
                </a:lnTo>
                <a:lnTo>
                  <a:pt x="16962" y="9491"/>
                </a:lnTo>
                <a:lnTo>
                  <a:pt x="17189" y="9491"/>
                </a:lnTo>
                <a:lnTo>
                  <a:pt x="16871" y="10146"/>
                </a:lnTo>
                <a:lnTo>
                  <a:pt x="17098" y="10473"/>
                </a:lnTo>
                <a:lnTo>
                  <a:pt x="17325" y="10342"/>
                </a:lnTo>
                <a:lnTo>
                  <a:pt x="17871" y="10015"/>
                </a:lnTo>
                <a:lnTo>
                  <a:pt x="18008" y="9294"/>
                </a:lnTo>
                <a:lnTo>
                  <a:pt x="18326" y="8902"/>
                </a:lnTo>
                <a:lnTo>
                  <a:pt x="18644" y="9229"/>
                </a:lnTo>
                <a:lnTo>
                  <a:pt x="18599" y="8575"/>
                </a:lnTo>
                <a:lnTo>
                  <a:pt x="19053" y="8182"/>
                </a:lnTo>
                <a:lnTo>
                  <a:pt x="19645" y="8313"/>
                </a:lnTo>
                <a:lnTo>
                  <a:pt x="19917" y="8051"/>
                </a:lnTo>
                <a:lnTo>
                  <a:pt x="20236" y="8247"/>
                </a:lnTo>
                <a:lnTo>
                  <a:pt x="20463" y="6480"/>
                </a:lnTo>
                <a:lnTo>
                  <a:pt x="21009" y="6284"/>
                </a:lnTo>
                <a:lnTo>
                  <a:pt x="21600" y="3862"/>
                </a:lnTo>
                <a:cubicBezTo>
                  <a:pt x="21600" y="3862"/>
                  <a:pt x="20236" y="3862"/>
                  <a:pt x="20236" y="3862"/>
                </a:cubicBezTo>
                <a:close/>
              </a:path>
            </a:pathLst>
          </a:custGeom>
          <a:solidFill>
            <a:schemeClr val="bg1">
              <a:alpha val="59000"/>
            </a:schemeClr>
          </a:solidFill>
          <a:ln w="9525" cap="flat">
            <a:solidFill>
              <a:schemeClr val="bg1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 lvl="0">
              <a:defRPr sz="2400">
                <a:solidFill>
                  <a:srgbClr val="767982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pPr>
            <a:endParaRPr sz="2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0" y="3141703"/>
            <a:ext cx="12192000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914355" eaLnBrk="1" hangingPunct="1">
              <a:defRPr/>
            </a:pPr>
            <a:r>
              <a:rPr lang="zh-CN" altLang="en-US" sz="3200" noProof="1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谢      谢</a:t>
            </a:r>
            <a:endParaRPr lang="zh-CN" altLang="zh-CN" sz="3200" noProof="1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523E619-70E3-4326-9398-FC85D03324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5" t="36130" r="18765" b="37316"/>
          <a:stretch/>
        </p:blipFill>
        <p:spPr>
          <a:xfrm>
            <a:off x="9656327" y="3241576"/>
            <a:ext cx="584347" cy="2419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7" name="文本框 72">
            <a:extLst>
              <a:ext uri="{FF2B5EF4-FFF2-40B4-BE49-F238E27FC236}">
                <a16:creationId xmlns:a16="http://schemas.microsoft.com/office/drawing/2014/main" id="{6372B82B-5D19-46E6-9FC8-777FCBEFCFBD}"/>
              </a:ext>
            </a:extLst>
          </p:cNvPr>
          <p:cNvSpPr txBox="1"/>
          <p:nvPr/>
        </p:nvSpPr>
        <p:spPr>
          <a:xfrm>
            <a:off x="1563640" y="3878982"/>
            <a:ext cx="9143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spcAft>
                <a:spcPts val="300"/>
              </a:spcAft>
            </a:pPr>
            <a:r>
              <a:rPr lang="zh-CN" altLang="en-US" sz="1050" dirty="0">
                <a:ln w="0"/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合作、互通、分享、共赢</a:t>
            </a:r>
          </a:p>
        </p:txBody>
      </p:sp>
      <p:sp>
        <p:nvSpPr>
          <p:cNvPr id="53" name="文本框 5">
            <a:extLst>
              <a:ext uri="{FF2B5EF4-FFF2-40B4-BE49-F238E27FC236}">
                <a16:creationId xmlns:a16="http://schemas.microsoft.com/office/drawing/2014/main" id="{A283C94E-C6D3-40B1-80FF-DDA9249000D4}"/>
              </a:ext>
            </a:extLst>
          </p:cNvPr>
          <p:cNvSpPr txBox="1"/>
          <p:nvPr/>
        </p:nvSpPr>
        <p:spPr>
          <a:xfrm>
            <a:off x="4710229" y="4068187"/>
            <a:ext cx="286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CN" sz="1200" b="1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NSE</a:t>
            </a:r>
            <a:r>
              <a:rPr lang="de-DE" altLang="zh-CN" sz="1200" b="1" i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de-DE" altLang="zh-CN" sz="1000" b="1" i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</a:t>
            </a:r>
            <a:r>
              <a:rPr lang="de-DE" altLang="zh-CN" sz="1000" b="1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utomotive</a:t>
            </a:r>
            <a:r>
              <a:rPr lang="de-DE" altLang="zh-CN" sz="10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de-DE" altLang="zh-CN" sz="1000" b="1" i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</a:t>
            </a:r>
            <a:r>
              <a:rPr lang="de-DE" altLang="zh-CN" sz="1000" b="1" i="1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lectronics</a:t>
            </a:r>
            <a:endParaRPr lang="zh-CN" altLang="de-DE" sz="1000" b="1" i="1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73BBF43-F9E5-4600-A63D-B1E4A14E6980}"/>
              </a:ext>
            </a:extLst>
          </p:cNvPr>
          <p:cNvCxnSpPr/>
          <p:nvPr/>
        </p:nvCxnSpPr>
        <p:spPr>
          <a:xfrm>
            <a:off x="0" y="3740733"/>
            <a:ext cx="12192000" cy="739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EF728599-CFE0-4F1D-94D1-B5994E6B7B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95" y="556879"/>
            <a:ext cx="796075" cy="3183854"/>
          </a:xfrm>
          <a:prstGeom prst="rect">
            <a:avLst/>
          </a:prstGeom>
          <a:effectLst/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22D55B6-653C-44E4-AF1E-EDB5D4269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62" y="556079"/>
            <a:ext cx="796276" cy="3184654"/>
          </a:xfrm>
          <a:prstGeom prst="rect">
            <a:avLst/>
          </a:prstGeom>
          <a:effectLst/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FDFAFE4-6416-4C3E-890B-4CE846F010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3"/>
          <a:stretch/>
        </p:blipFill>
        <p:spPr>
          <a:xfrm>
            <a:off x="9405945" y="3755973"/>
            <a:ext cx="785374" cy="2916376"/>
          </a:xfrm>
          <a:prstGeom prst="rect">
            <a:avLst/>
          </a:prstGeom>
          <a:effectLst/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A8EB8AF-37CD-483A-BD4D-A07813F7F60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9"/>
          <a:stretch/>
        </p:blipFill>
        <p:spPr>
          <a:xfrm>
            <a:off x="8241009" y="3755974"/>
            <a:ext cx="800777" cy="2916376"/>
          </a:xfrm>
          <a:prstGeom prst="rect">
            <a:avLst/>
          </a:prstGeom>
          <a:effectLst/>
        </p:spPr>
      </p:pic>
      <p:grpSp>
        <p:nvGrpSpPr>
          <p:cNvPr id="54" name="组合 2">
            <a:extLst>
              <a:ext uri="{FF2B5EF4-FFF2-40B4-BE49-F238E27FC236}">
                <a16:creationId xmlns:a16="http://schemas.microsoft.com/office/drawing/2014/main" id="{91A92912-502A-4F88-9A2F-E0DC1A7706B5}"/>
              </a:ext>
            </a:extLst>
          </p:cNvPr>
          <p:cNvGrpSpPr/>
          <p:nvPr/>
        </p:nvGrpSpPr>
        <p:grpSpPr>
          <a:xfrm>
            <a:off x="-12506" y="3223254"/>
            <a:ext cx="1399713" cy="1064995"/>
            <a:chOff x="3851033" y="3188868"/>
            <a:chExt cx="2957475" cy="2336075"/>
          </a:xfrm>
        </p:grpSpPr>
        <p:sp>
          <p:nvSpPr>
            <p:cNvPr id="55" name="ïṥḻíḑe">
              <a:extLst>
                <a:ext uri="{FF2B5EF4-FFF2-40B4-BE49-F238E27FC236}">
                  <a16:creationId xmlns:a16="http://schemas.microsoft.com/office/drawing/2014/main" id="{0BD4592E-C7D2-45D5-80B7-513782E7CBE2}"/>
                </a:ext>
              </a:extLst>
            </p:cNvPr>
            <p:cNvSpPr/>
            <p:nvPr userDrawn="1"/>
          </p:nvSpPr>
          <p:spPr>
            <a:xfrm flipH="1">
              <a:off x="6354511" y="4685019"/>
              <a:ext cx="154542" cy="15454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8" name="组合 16">
              <a:extLst>
                <a:ext uri="{FF2B5EF4-FFF2-40B4-BE49-F238E27FC236}">
                  <a16:creationId xmlns:a16="http://schemas.microsoft.com/office/drawing/2014/main" id="{D386A4EF-C0DD-4CB4-B182-8DE91D7CEF63}"/>
                </a:ext>
              </a:extLst>
            </p:cNvPr>
            <p:cNvGrpSpPr/>
            <p:nvPr userDrawn="1"/>
          </p:nvGrpSpPr>
          <p:grpSpPr>
            <a:xfrm>
              <a:off x="3851033" y="3188868"/>
              <a:ext cx="2957475" cy="2336075"/>
              <a:chOff x="6323712" y="1762763"/>
              <a:chExt cx="2325352" cy="1836768"/>
            </a:xfrm>
          </p:grpSpPr>
          <p:sp>
            <p:nvSpPr>
              <p:cNvPr id="59" name="ïS1iďe">
                <a:extLst>
                  <a:ext uri="{FF2B5EF4-FFF2-40B4-BE49-F238E27FC236}">
                    <a16:creationId xmlns:a16="http://schemas.microsoft.com/office/drawing/2014/main" id="{CFBE149A-5B4B-4041-AF39-DD6D51DC60FE}"/>
                  </a:ext>
                </a:extLst>
              </p:cNvPr>
              <p:cNvSpPr/>
              <p:nvPr/>
            </p:nvSpPr>
            <p:spPr>
              <a:xfrm>
                <a:off x="8123317" y="1762763"/>
                <a:ext cx="252000" cy="252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iṧḷíḍé">
                <a:extLst>
                  <a:ext uri="{FF2B5EF4-FFF2-40B4-BE49-F238E27FC236}">
                    <a16:creationId xmlns:a16="http://schemas.microsoft.com/office/drawing/2014/main" id="{0B089F90-EABA-43E1-A548-E45D12377F7E}"/>
                  </a:ext>
                </a:extLst>
              </p:cNvPr>
              <p:cNvSpPr/>
              <p:nvPr/>
            </p:nvSpPr>
            <p:spPr>
              <a:xfrm>
                <a:off x="6323712" y="2185793"/>
                <a:ext cx="900000" cy="900000"/>
              </a:xfrm>
              <a:prstGeom prst="rect">
                <a:avLst/>
              </a:prstGeom>
              <a:solidFill>
                <a:schemeClr val="bg1">
                  <a:lumMod val="7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" name="iṥliḓè">
                <a:extLst>
                  <a:ext uri="{FF2B5EF4-FFF2-40B4-BE49-F238E27FC236}">
                    <a16:creationId xmlns:a16="http://schemas.microsoft.com/office/drawing/2014/main" id="{1915CEB1-0CA2-423F-BD10-272E3DAD88AB}"/>
                  </a:ext>
                </a:extLst>
              </p:cNvPr>
              <p:cNvSpPr/>
              <p:nvPr/>
            </p:nvSpPr>
            <p:spPr>
              <a:xfrm>
                <a:off x="7746748" y="3096964"/>
                <a:ext cx="502569" cy="502567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iṩḻïḓe">
                <a:extLst>
                  <a:ext uri="{FF2B5EF4-FFF2-40B4-BE49-F238E27FC236}">
                    <a16:creationId xmlns:a16="http://schemas.microsoft.com/office/drawing/2014/main" id="{D8231B8D-39D6-4337-AA4F-1690C2A80279}"/>
                  </a:ext>
                </a:extLst>
              </p:cNvPr>
              <p:cNvSpPr/>
              <p:nvPr/>
            </p:nvSpPr>
            <p:spPr>
              <a:xfrm>
                <a:off x="7027834" y="2509223"/>
                <a:ext cx="900000" cy="90000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ïṣḻïḑè">
                <a:extLst>
                  <a:ext uri="{FF2B5EF4-FFF2-40B4-BE49-F238E27FC236}">
                    <a16:creationId xmlns:a16="http://schemas.microsoft.com/office/drawing/2014/main" id="{CB5E9232-4D10-49D2-9216-31A7C6D13185}"/>
                  </a:ext>
                </a:extLst>
              </p:cNvPr>
              <p:cNvSpPr/>
              <p:nvPr/>
            </p:nvSpPr>
            <p:spPr>
              <a:xfrm>
                <a:off x="7516916" y="1938333"/>
                <a:ext cx="900000" cy="900000"/>
              </a:xfrm>
              <a:prstGeom prst="rect">
                <a:avLst/>
              </a:prstGeom>
              <a:solidFill>
                <a:schemeClr val="bg1">
                  <a:lumMod val="95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iṣlidê">
                <a:extLst>
                  <a:ext uri="{FF2B5EF4-FFF2-40B4-BE49-F238E27FC236}">
                    <a16:creationId xmlns:a16="http://schemas.microsoft.com/office/drawing/2014/main" id="{46DC221B-18F5-4E00-B71C-E3F83606D263}"/>
                  </a:ext>
                </a:extLst>
              </p:cNvPr>
              <p:cNvSpPr/>
              <p:nvPr/>
            </p:nvSpPr>
            <p:spPr>
              <a:xfrm>
                <a:off x="8255586" y="2263584"/>
                <a:ext cx="393478" cy="3934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24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mYXdCVIEav_lFuyyn9Eg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发动机开发部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2"/>
          <a:srcRect/>
          <a:stretch>
            <a:fillRect l="-6000" r="-6000"/>
          </a:stretch>
        </a:blipFill>
      </a:spPr>
      <a:bodyPr/>
      <a:lstStyle/>
      <a:style>
        <a:lnRef idx="2">
          <a:schemeClr val="accen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lt1">
            <a:alpha val="90000"/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a:style>
    </a:sp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1103mxs PPT宽版模板 .potx" id="{F05DAC48-83AD-4622-965D-6EBB455BBE33}" vid="{C90E5637-38FC-45AD-877C-41A5C973112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90</Words>
  <Application>Microsoft Office PowerPoint</Application>
  <PresentationFormat>宽屏</PresentationFormat>
  <Paragraphs>42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Open Sans</vt:lpstr>
      <vt:lpstr>黑体</vt:lpstr>
      <vt:lpstr>宋体</vt:lpstr>
      <vt:lpstr>微软雅黑</vt:lpstr>
      <vt:lpstr>微软雅黑 Light</vt:lpstr>
      <vt:lpstr>Arial</vt:lpstr>
      <vt:lpstr>Arial Narrow</vt:lpstr>
      <vt:lpstr>Calibri</vt:lpstr>
      <vt:lpstr>Wingdings</vt:lpstr>
      <vt:lpstr>发动机开发部模板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XX项目状态报告  汇报人</dc:title>
  <dc:creator>wantao@nse.cn.com</dc:creator>
  <cp:lastModifiedBy>周厅琳</cp:lastModifiedBy>
  <cp:revision>2473</cp:revision>
  <cp:lastPrinted>2020-01-15T08:12:27Z</cp:lastPrinted>
  <dcterms:created xsi:type="dcterms:W3CDTF">2016-11-08T00:46:17Z</dcterms:created>
  <dcterms:modified xsi:type="dcterms:W3CDTF">2020-08-26T09:14:46Z</dcterms:modified>
</cp:coreProperties>
</file>