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6" autoAdjust="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Network</a:t>
          </a:r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/>
            <a:t>Network</a:t>
          </a:r>
          <a:endParaRPr lang="en-US" sz="4000" kern="120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Coursera IBM data science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Tech Requirements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Capstone project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Lin</dc:creator>
  <cp:lastModifiedBy/>
  <cp:revision>1</cp:revision>
  <dcterms:created xsi:type="dcterms:W3CDTF">2019-05-15T01:50:11Z</dcterms:created>
  <dcterms:modified xsi:type="dcterms:W3CDTF">2019-05-15T01:51:18Z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