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33C6892-1684-4A7C-9FA2-D8001E7598BC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F44396C-DF0A-4725-9532-267BC4DC4F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林建興</a:t>
            </a:r>
            <a:endParaRPr lang="en-US" altLang="zh-TW" dirty="0" smtClean="0"/>
          </a:p>
          <a:p>
            <a:r>
              <a:rPr lang="zh-TW" altLang="en-US" dirty="0" smtClean="0"/>
              <a:t>陳義勇</a:t>
            </a:r>
            <a:endParaRPr lang="en-US" altLang="zh-TW" dirty="0" smtClean="0"/>
          </a:p>
          <a:p>
            <a:r>
              <a:rPr lang="zh-TW" altLang="en-US" dirty="0" smtClean="0"/>
              <a:t>曾一生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299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現在因為</a:t>
            </a:r>
            <a:r>
              <a:rPr lang="en-US" altLang="zh-TW" dirty="0" smtClean="0"/>
              <a:t>win8</a:t>
            </a:r>
            <a:r>
              <a:rPr lang="zh-TW" altLang="en-US" dirty="0" smtClean="0"/>
              <a:t>的關係，開始流行方框的表示方式。</a:t>
            </a:r>
            <a:endParaRPr lang="en-US" altLang="zh-TW" dirty="0" smtClean="0"/>
          </a:p>
          <a:p>
            <a:r>
              <a:rPr lang="zh-TW" altLang="en-US" dirty="0"/>
              <a:t>希望也</a:t>
            </a:r>
            <a:r>
              <a:rPr lang="zh-TW" altLang="en-US" dirty="0" smtClean="0"/>
              <a:t>可以在網頁上製作出動態磚的效果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652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種不同大小的磚</a:t>
            </a:r>
            <a:endParaRPr lang="en-US" altLang="zh-TW" dirty="0" smtClean="0"/>
          </a:p>
          <a:p>
            <a:r>
              <a:rPr lang="zh-TW" altLang="en-US" dirty="0" smtClean="0"/>
              <a:t>淡入淡出動畫效果</a:t>
            </a:r>
            <a:endParaRPr lang="en-US" altLang="zh-TW" dirty="0" smtClean="0"/>
          </a:p>
          <a:p>
            <a:r>
              <a:rPr lang="zh-TW" altLang="en-US" dirty="0" smtClean="0"/>
              <a:t>滑入光暈，增加注意度。</a:t>
            </a:r>
            <a:endParaRPr lang="en-US" altLang="zh-TW" dirty="0" smtClean="0"/>
          </a:p>
          <a:p>
            <a:r>
              <a:rPr lang="zh-TW" altLang="en-US" dirty="0" smtClean="0"/>
              <a:t>隨畫面調整排版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9" y="1706133"/>
            <a:ext cx="2638793" cy="25816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25144"/>
            <a:ext cx="3848637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0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展示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6192688" cy="4375906"/>
          </a:xfrm>
        </p:spPr>
      </p:pic>
    </p:spTree>
    <p:extLst>
      <p:ext uri="{BB962C8B-B14F-4D97-AF65-F5344CB8AC3E}">
        <p14:creationId xmlns:p14="http://schemas.microsoft.com/office/powerpoint/2010/main" val="26831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box.css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/>
              <a:t>&lt;link </a:t>
            </a:r>
            <a:r>
              <a:rPr lang="en-US" altLang="zh-TW" dirty="0" err="1"/>
              <a:t>href</a:t>
            </a:r>
            <a:r>
              <a:rPr lang="en-US" altLang="zh-TW" dirty="0"/>
              <a:t>='box.css' </a:t>
            </a:r>
            <a:r>
              <a:rPr lang="en-US" altLang="zh-TW" dirty="0" err="1"/>
              <a:t>rel</a:t>
            </a:r>
            <a:r>
              <a:rPr lang="en-US" altLang="zh-TW" dirty="0"/>
              <a:t>='</a:t>
            </a:r>
            <a:r>
              <a:rPr lang="en-US" altLang="zh-TW" dirty="0" err="1"/>
              <a:t>stylesheet</a:t>
            </a:r>
            <a:r>
              <a:rPr lang="en-US" altLang="zh-TW" dirty="0"/>
              <a:t>' type='text/</a:t>
            </a:r>
            <a:r>
              <a:rPr lang="en-US" altLang="zh-TW" dirty="0" err="1"/>
              <a:t>css</a:t>
            </a:r>
            <a:r>
              <a:rPr lang="en-US" altLang="zh-TW" dirty="0" smtClean="0"/>
              <a:t>'&gt;</a:t>
            </a:r>
          </a:p>
          <a:p>
            <a:r>
              <a:rPr lang="zh-TW" altLang="en-US" dirty="0" smtClean="0"/>
              <a:t>加入以下程式碼</a:t>
            </a:r>
            <a:endParaRPr lang="en-US" altLang="zh-TW" dirty="0" smtClean="0"/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="" class="box235 </a:t>
            </a:r>
            <a:r>
              <a:rPr lang="en-US" altLang="zh-TW" dirty="0" err="1"/>
              <a:t>boxAttribute</a:t>
            </a:r>
            <a:r>
              <a:rPr lang="en-US" altLang="zh-TW" dirty="0"/>
              <a:t> 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/>
              <a:t>a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有</a:t>
            </a:r>
            <a:r>
              <a:rPr lang="en-US" altLang="zh-TW" dirty="0" smtClean="0"/>
              <a:t>box100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box235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box235-100</a:t>
            </a:r>
            <a:r>
              <a:rPr lang="zh-TW" altLang="en-US" dirty="0" smtClean="0"/>
              <a:t>三種樣式可以選擇。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07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7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陳義勇</a:t>
            </a:r>
            <a:r>
              <a:rPr lang="en-US" altLang="zh-TW" dirty="0" smtClean="0"/>
              <a:t>:</a:t>
            </a:r>
            <a:r>
              <a:rPr lang="zh-TW" altLang="en-US" dirty="0" smtClean="0"/>
              <a:t>方框大小設計</a:t>
            </a:r>
            <a:endParaRPr lang="en-US" altLang="zh-TW" dirty="0" smtClean="0"/>
          </a:p>
          <a:p>
            <a:r>
              <a:rPr lang="zh-TW" altLang="en-US" dirty="0" smtClean="0"/>
              <a:t>曾一生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特效設計</a:t>
            </a:r>
            <a:endParaRPr lang="en-US" altLang="zh-TW" dirty="0" smtClean="0"/>
          </a:p>
          <a:p>
            <a:r>
              <a:rPr lang="zh-TW" altLang="en-US" dirty="0" smtClean="0"/>
              <a:t>林建興</a:t>
            </a:r>
            <a:r>
              <a:rPr lang="en-US" altLang="zh-TW" dirty="0" smtClean="0"/>
              <a:t>:</a:t>
            </a:r>
            <a:r>
              <a:rPr lang="zh-TW" altLang="en-US" dirty="0" smtClean="0"/>
              <a:t>整合與剪報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04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</TotalTime>
  <Words>121</Words>
  <Application>Microsoft Office PowerPoint</Application>
  <PresentationFormat>如螢幕大小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奧斯丁</vt:lpstr>
      <vt:lpstr>Javascript class</vt:lpstr>
      <vt:lpstr>發想</vt:lpstr>
      <vt:lpstr>功能</vt:lpstr>
      <vt:lpstr>展示</vt:lpstr>
      <vt:lpstr>使用方法</vt:lpstr>
      <vt:lpstr>應用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</dc:title>
  <dc:creator>林建興</dc:creator>
  <cp:lastModifiedBy>林建興</cp:lastModifiedBy>
  <cp:revision>5</cp:revision>
  <dcterms:created xsi:type="dcterms:W3CDTF">2014-06-11T10:05:41Z</dcterms:created>
  <dcterms:modified xsi:type="dcterms:W3CDTF">2014-06-11T10:44:17Z</dcterms:modified>
</cp:coreProperties>
</file>