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EEBF7"/>
    <a:srgbClr val="FFF2CC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6353" autoAdjust="0"/>
  </p:normalViewPr>
  <p:slideViewPr>
    <p:cSldViewPr snapToGrid="0">
      <p:cViewPr>
        <p:scale>
          <a:sx n="75" d="100"/>
          <a:sy n="75" d="100"/>
        </p:scale>
        <p:origin x="200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873A7-FC10-4EAD-85B9-C0F25B2ACE29}" type="datetimeFigureOut">
              <a:rPr lang="zh-TW" altLang="en-US" smtClean="0"/>
              <a:t>2020/06/21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02E69-E36B-4421-ACBE-2F2DFCDE72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85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02E69-E36B-4421-ACBE-2F2DFCDE726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10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C50001-29EC-4FB1-B248-DD3FB0B3C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3BED3E-C6A7-49A3-8E44-4CE3E70F3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502322-5663-4F4F-AD92-FB05BB56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CDB9-7291-4EEE-97AA-DBF796FF8951}" type="datetimeFigureOut">
              <a:rPr lang="zh-TW" altLang="en-US" smtClean="0"/>
              <a:t>2020/06/21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5851A0-03E5-47AB-9C6C-2E8942F9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0A837B-F825-44D9-84E6-DB3D0114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0CB7-B882-4164-B382-2699EC40F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6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165EC4-F4B2-4373-A356-3F52E4C3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17866A-8E9B-4CA6-8BA9-485F41CE6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1AF874-7A85-49B5-84C9-D39E27C3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CDB9-7291-4EEE-97AA-DBF796FF8951}" type="datetimeFigureOut">
              <a:rPr lang="zh-TW" altLang="en-US" smtClean="0"/>
              <a:t>2020/06/21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7713E9-F4A2-47E0-AB94-0CA076B2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C10330-D159-4650-9CC9-639886EE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0CB7-B882-4164-B382-2699EC40F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60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8920177-E707-4E3D-B939-5BB6CDDA1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A22875-90E5-4A7A-9E9F-171A43234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6BBE56-CEA0-4584-8D65-2114B790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CDB9-7291-4EEE-97AA-DBF796FF8951}" type="datetimeFigureOut">
              <a:rPr lang="zh-TW" altLang="en-US" smtClean="0"/>
              <a:t>2020/06/21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123E91-AEEB-411A-BF0D-3007A634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E4097D-3F1F-4AF5-A2B0-C46FD8C6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0CB7-B882-4164-B382-2699EC40F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92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BF82B-1CA8-4F56-8BE7-5CBA1CA5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CB689-C4C5-4F5A-AD7C-7E389EC8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3FBAD8-AC4A-471F-973F-C677153B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CDB9-7291-4EEE-97AA-DBF796FF8951}" type="datetimeFigureOut">
              <a:rPr lang="zh-TW" altLang="en-US" smtClean="0"/>
              <a:t>2020/06/21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3944ED-8916-4215-809E-5F943901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08588D-3BD9-4B82-B752-585652F7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0CB7-B882-4164-B382-2699EC40F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25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31E60-000C-47CA-AF3D-05E56B28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D1CD1-079A-4038-B87B-1C0D2C368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354622-3FB4-4301-BA73-71590AAC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CDB9-7291-4EEE-97AA-DBF796FF8951}" type="datetimeFigureOut">
              <a:rPr lang="zh-TW" altLang="en-US" smtClean="0"/>
              <a:t>2020/06/21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F4C5B2-44E7-44AB-9366-D04BED5D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17BA53-DE10-45AE-9E8A-10D5947E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0CB7-B882-4164-B382-2699EC40F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16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C42D1-A4A9-4F5E-8410-3C0A0990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06A231-F844-4E02-A17F-0D7863B40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9F77E1-CDA4-4954-9C09-2F72F5DAA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05446A-004D-4363-A698-6E2E982E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CDB9-7291-4EEE-97AA-DBF796FF8951}" type="datetimeFigureOut">
              <a:rPr lang="zh-TW" altLang="en-US" smtClean="0"/>
              <a:t>2020/06/21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75CEB32-C796-459C-9E79-B9E2C369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376A82-BE3A-4F68-A906-1F0CE8C9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0CB7-B882-4164-B382-2699EC40F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60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181B7-4972-4C19-90BD-FDD791D0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AF161-7C8C-4438-8EB9-38E01CC9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8C6224-F170-4200-AAF9-A1BEA9CAB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BA706D5-4E53-46A9-8854-2DFADD1CB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B2A8EB-1EE3-4CC6-AAD7-F5FF9325D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EA6FDCA-5200-4DA9-92C4-26E29A43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CDB9-7291-4EEE-97AA-DBF796FF8951}" type="datetimeFigureOut">
              <a:rPr lang="zh-TW" altLang="en-US" smtClean="0"/>
              <a:t>2020/06/21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70005E-B836-4714-A4A7-0CB01A5B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0E34321-3D63-4255-89F4-7BB6CE76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0CB7-B882-4164-B382-2699EC40F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15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C9060-971C-4217-83CF-697AD3EE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E4D9B9-40D4-431A-BB2C-86E7878D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CDB9-7291-4EEE-97AA-DBF796FF8951}" type="datetimeFigureOut">
              <a:rPr lang="zh-TW" altLang="en-US" smtClean="0"/>
              <a:t>2020/06/21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DAFFAA-5D49-4CC1-9545-CF3E0B5E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1F2880-3A84-4B47-A296-B5F17E37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0CB7-B882-4164-B382-2699EC40F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55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0FF695-2578-4BA1-8A40-026E402B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CDB9-7291-4EEE-97AA-DBF796FF8951}" type="datetimeFigureOut">
              <a:rPr lang="zh-TW" altLang="en-US" smtClean="0"/>
              <a:t>2020/06/21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E88FA8-079D-4B78-A1F9-5448843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04EFD3-AD93-40C4-8D07-ACB38C29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0CB7-B882-4164-B382-2699EC40F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02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20EF4-0D9F-454F-8668-A856042C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57DE5C-CCD5-4CAC-8DFB-CE670F3D7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E086BB-4C70-447F-9D68-0F368845A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E10FD0-AF9D-462A-AB58-B14CE770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CDB9-7291-4EEE-97AA-DBF796FF8951}" type="datetimeFigureOut">
              <a:rPr lang="zh-TW" altLang="en-US" smtClean="0"/>
              <a:t>2020/06/21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092F76-8C4C-4385-9EB2-9400D24A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7B45D9-FE2B-4CAF-BF0F-68218285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0CB7-B882-4164-B382-2699EC40F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63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6AD4E-DF0A-4C66-BAA7-6297155D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7B1825B-5A99-4292-871B-C08141A3E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CEC903-CE2C-48F5-B8A8-A72E50874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784FAD-2F95-449F-A142-3D315005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CDB9-7291-4EEE-97AA-DBF796FF8951}" type="datetimeFigureOut">
              <a:rPr lang="zh-TW" altLang="en-US" smtClean="0"/>
              <a:t>2020/06/21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2540A0-77A7-4247-BDCC-EBFE3DAB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BECD95-CC76-4FED-853B-203F0428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30CB7-B882-4164-B382-2699EC40F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01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B6F09F7-0804-40CC-8C39-37B905AA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865E49-B900-460C-BE24-CE35C6D6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1A8999-5C94-40F3-BA8C-507081318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ACDB9-7291-4EEE-97AA-DBF796FF8951}" type="datetimeFigureOut">
              <a:rPr lang="zh-TW" altLang="en-US" smtClean="0"/>
              <a:t>2020/06/21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C50431-6ADE-4F8E-8236-E42256324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31EA20-8F28-44E7-BBD2-16D1105C3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30CB7-B882-4164-B382-2699EC40F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82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矩形 203">
            <a:extLst>
              <a:ext uri="{FF2B5EF4-FFF2-40B4-BE49-F238E27FC236}">
                <a16:creationId xmlns:a16="http://schemas.microsoft.com/office/drawing/2014/main" id="{B39D5CC9-63DB-401C-B759-7587041BD9F6}"/>
              </a:ext>
            </a:extLst>
          </p:cNvPr>
          <p:cNvSpPr/>
          <p:nvPr/>
        </p:nvSpPr>
        <p:spPr>
          <a:xfrm>
            <a:off x="2635599" y="1759773"/>
            <a:ext cx="843014" cy="2551877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Day0</a:t>
            </a:r>
            <a:endParaRPr lang="zh-TW" altLang="en-US" dirty="0"/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A0041686-D449-4DBB-BAEC-089CB8D1CE27}"/>
              </a:ext>
            </a:extLst>
          </p:cNvPr>
          <p:cNvSpPr/>
          <p:nvPr/>
        </p:nvSpPr>
        <p:spPr>
          <a:xfrm>
            <a:off x="3310420" y="4308888"/>
            <a:ext cx="172116" cy="2549112"/>
          </a:xfrm>
          <a:prstGeom prst="rect">
            <a:avLst/>
          </a:prstGeom>
          <a:solidFill>
            <a:schemeClr val="accent4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Day0</a:t>
            </a:r>
            <a:endParaRPr lang="zh-TW" altLang="en-US" dirty="0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0DA3FBC4-898D-4108-8DC9-C15927974709}"/>
              </a:ext>
            </a:extLst>
          </p:cNvPr>
          <p:cNvSpPr/>
          <p:nvPr/>
        </p:nvSpPr>
        <p:spPr>
          <a:xfrm>
            <a:off x="11406066" y="4312444"/>
            <a:ext cx="267995" cy="2545556"/>
          </a:xfrm>
          <a:prstGeom prst="rect">
            <a:avLst/>
          </a:prstGeom>
          <a:solidFill>
            <a:schemeClr val="accent6">
              <a:lumMod val="40000"/>
              <a:lumOff val="6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C1E34D23-88D1-461A-8E23-8627BAAE247D}"/>
              </a:ext>
            </a:extLst>
          </p:cNvPr>
          <p:cNvSpPr/>
          <p:nvPr/>
        </p:nvSpPr>
        <p:spPr>
          <a:xfrm>
            <a:off x="11674062" y="4313267"/>
            <a:ext cx="143894" cy="2544733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7CC77F0D-FDA4-465B-80FE-C17A0DE2779E}"/>
              </a:ext>
            </a:extLst>
          </p:cNvPr>
          <p:cNvSpPr/>
          <p:nvPr/>
        </p:nvSpPr>
        <p:spPr>
          <a:xfrm>
            <a:off x="10552325" y="4311650"/>
            <a:ext cx="857409" cy="2546350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063C3FB2-FBDF-4F9F-B225-B123BE53E7BD}"/>
              </a:ext>
            </a:extLst>
          </p:cNvPr>
          <p:cNvSpPr/>
          <p:nvPr/>
        </p:nvSpPr>
        <p:spPr>
          <a:xfrm>
            <a:off x="10356142" y="4311650"/>
            <a:ext cx="196183" cy="2546350"/>
          </a:xfrm>
          <a:prstGeom prst="rect">
            <a:avLst/>
          </a:prstGeom>
          <a:solidFill>
            <a:schemeClr val="accent6">
              <a:lumMod val="40000"/>
              <a:lumOff val="6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BF879810-DF3F-4DC3-9A78-9245A6196B67}"/>
              </a:ext>
            </a:extLst>
          </p:cNvPr>
          <p:cNvSpPr/>
          <p:nvPr/>
        </p:nvSpPr>
        <p:spPr>
          <a:xfrm>
            <a:off x="9994589" y="4311651"/>
            <a:ext cx="361551" cy="2546350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4" name="文字方塊 313">
            <a:extLst>
              <a:ext uri="{FF2B5EF4-FFF2-40B4-BE49-F238E27FC236}">
                <a16:creationId xmlns:a16="http://schemas.microsoft.com/office/drawing/2014/main" id="{525849A8-52BD-4D41-842F-986FAB6B8A46}"/>
              </a:ext>
            </a:extLst>
          </p:cNvPr>
          <p:cNvSpPr txBox="1"/>
          <p:nvPr/>
        </p:nvSpPr>
        <p:spPr>
          <a:xfrm rot="5400000">
            <a:off x="9437974" y="4998527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18:58 (UTC-8) </a:t>
            </a:r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洛杉磯 抵達 </a:t>
            </a: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2A3DFB57-A2EE-453A-B22C-C71BA5DF83F8}"/>
              </a:ext>
            </a:extLst>
          </p:cNvPr>
          <p:cNvSpPr/>
          <p:nvPr/>
        </p:nvSpPr>
        <p:spPr>
          <a:xfrm>
            <a:off x="8710952" y="4311650"/>
            <a:ext cx="1283948" cy="2546350"/>
          </a:xfrm>
          <a:prstGeom prst="rect">
            <a:avLst/>
          </a:prstGeom>
          <a:solidFill>
            <a:schemeClr val="accent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Day4</a:t>
            </a:r>
            <a:endParaRPr lang="zh-TW" altLang="en-US" dirty="0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C972A5C0-D63D-43A8-8E8A-7E9EEFC6F929}"/>
              </a:ext>
            </a:extLst>
          </p:cNvPr>
          <p:cNvSpPr/>
          <p:nvPr/>
        </p:nvSpPr>
        <p:spPr>
          <a:xfrm>
            <a:off x="6966776" y="4311650"/>
            <a:ext cx="1741705" cy="2546350"/>
          </a:xfrm>
          <a:prstGeom prst="rect">
            <a:avLst/>
          </a:prstGeom>
          <a:solidFill>
            <a:schemeClr val="accent5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Day3</a:t>
            </a:r>
            <a:endParaRPr lang="zh-TW" altLang="en-US" dirty="0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03824FC0-5DF1-40DB-B07E-8BE17CA201C6}"/>
              </a:ext>
            </a:extLst>
          </p:cNvPr>
          <p:cNvSpPr/>
          <p:nvPr/>
        </p:nvSpPr>
        <p:spPr>
          <a:xfrm>
            <a:off x="5227604" y="4308887"/>
            <a:ext cx="1739239" cy="2549113"/>
          </a:xfrm>
          <a:prstGeom prst="rect">
            <a:avLst/>
          </a:prstGeom>
          <a:solidFill>
            <a:schemeClr val="accent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Day2</a:t>
            </a:r>
            <a:endParaRPr lang="zh-TW" altLang="en-US" dirty="0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2EA6B30F-90A0-4ED0-8F6A-843045EB7A98}"/>
              </a:ext>
            </a:extLst>
          </p:cNvPr>
          <p:cNvSpPr/>
          <p:nvPr/>
        </p:nvSpPr>
        <p:spPr>
          <a:xfrm>
            <a:off x="3480353" y="4308887"/>
            <a:ext cx="1747250" cy="2551876"/>
          </a:xfrm>
          <a:prstGeom prst="rect">
            <a:avLst/>
          </a:prstGeom>
          <a:solidFill>
            <a:schemeClr val="accent5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Day1</a:t>
            </a:r>
            <a:endParaRPr lang="zh-TW" altLang="en-US" dirty="0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2F053AE-F9A1-4710-96E4-750D478B6D1B}"/>
              </a:ext>
            </a:extLst>
          </p:cNvPr>
          <p:cNvSpPr/>
          <p:nvPr/>
        </p:nvSpPr>
        <p:spPr>
          <a:xfrm>
            <a:off x="2280853" y="4308887"/>
            <a:ext cx="613429" cy="2551876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0DEEB141-4235-4C48-AE38-E7B02FAB9823}"/>
              </a:ext>
            </a:extLst>
          </p:cNvPr>
          <p:cNvSpPr/>
          <p:nvPr/>
        </p:nvSpPr>
        <p:spPr>
          <a:xfrm>
            <a:off x="2139951" y="4311650"/>
            <a:ext cx="141520" cy="2546350"/>
          </a:xfrm>
          <a:prstGeom prst="rect">
            <a:avLst/>
          </a:prstGeom>
          <a:solidFill>
            <a:schemeClr val="accent6">
              <a:lumMod val="40000"/>
              <a:lumOff val="6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1D9B19BA-809F-4CA6-B956-12963AFBC723}"/>
              </a:ext>
            </a:extLst>
          </p:cNvPr>
          <p:cNvSpPr/>
          <p:nvPr/>
        </p:nvSpPr>
        <p:spPr>
          <a:xfrm>
            <a:off x="1954071" y="4308887"/>
            <a:ext cx="190381" cy="2551876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730DADBB-BADF-4A44-ABE7-B69D3E18A589}"/>
              </a:ext>
            </a:extLst>
          </p:cNvPr>
          <p:cNvSpPr/>
          <p:nvPr/>
        </p:nvSpPr>
        <p:spPr>
          <a:xfrm>
            <a:off x="2452206" y="1759773"/>
            <a:ext cx="186219" cy="2551877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2B6232B1-895C-4C9F-94E0-D57E3C119276}"/>
              </a:ext>
            </a:extLst>
          </p:cNvPr>
          <p:cNvSpPr/>
          <p:nvPr/>
        </p:nvSpPr>
        <p:spPr>
          <a:xfrm>
            <a:off x="1373693" y="1759773"/>
            <a:ext cx="1078513" cy="2551877"/>
          </a:xfrm>
          <a:prstGeom prst="rect">
            <a:avLst/>
          </a:prstGeom>
          <a:solidFill>
            <a:schemeClr val="accent6">
              <a:lumMod val="40000"/>
              <a:lumOff val="6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Day0</a:t>
            </a:r>
            <a:endParaRPr lang="zh-TW" alt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E77FB2E5-77BE-404C-852F-D9A3D26E2C7F}"/>
              </a:ext>
            </a:extLst>
          </p:cNvPr>
          <p:cNvSpPr/>
          <p:nvPr/>
        </p:nvSpPr>
        <p:spPr>
          <a:xfrm>
            <a:off x="626270" y="1759775"/>
            <a:ext cx="749866" cy="2551876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57FFBB6-B599-47E4-A8BC-BA1511E939AF}"/>
              </a:ext>
            </a:extLst>
          </p:cNvPr>
          <p:cNvSpPr/>
          <p:nvPr/>
        </p:nvSpPr>
        <p:spPr>
          <a:xfrm>
            <a:off x="3492264" y="1759776"/>
            <a:ext cx="1736110" cy="2548700"/>
          </a:xfrm>
          <a:prstGeom prst="rect">
            <a:avLst/>
          </a:prstGeom>
          <a:solidFill>
            <a:schemeClr val="accent5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Day1</a:t>
            </a:r>
            <a:endParaRPr lang="zh-TW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517E0A6-D582-4DF9-B958-7F47C75D4A0D}"/>
              </a:ext>
            </a:extLst>
          </p:cNvPr>
          <p:cNvSpPr/>
          <p:nvPr/>
        </p:nvSpPr>
        <p:spPr>
          <a:xfrm>
            <a:off x="5228372" y="1759776"/>
            <a:ext cx="1741705" cy="2548700"/>
          </a:xfrm>
          <a:prstGeom prst="rect">
            <a:avLst/>
          </a:prstGeom>
          <a:solidFill>
            <a:schemeClr val="accent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Day2</a:t>
            </a:r>
            <a:endParaRPr lang="zh-TW" alt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BA44C5A5-2463-41C7-A490-BEB339F1E5CA}"/>
              </a:ext>
            </a:extLst>
          </p:cNvPr>
          <p:cNvSpPr/>
          <p:nvPr/>
        </p:nvSpPr>
        <p:spPr>
          <a:xfrm>
            <a:off x="6970085" y="1759775"/>
            <a:ext cx="1741705" cy="2551876"/>
          </a:xfrm>
          <a:prstGeom prst="rect">
            <a:avLst/>
          </a:prstGeom>
          <a:solidFill>
            <a:schemeClr val="accent5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Day3</a:t>
            </a:r>
            <a:endParaRPr lang="zh-TW" altLang="en-US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EB94FB0A-5EB6-4AD7-A5A0-7AD32F359E9C}"/>
              </a:ext>
            </a:extLst>
          </p:cNvPr>
          <p:cNvSpPr/>
          <p:nvPr/>
        </p:nvSpPr>
        <p:spPr>
          <a:xfrm>
            <a:off x="8709326" y="1759775"/>
            <a:ext cx="1740201" cy="2551876"/>
          </a:xfrm>
          <a:prstGeom prst="rect">
            <a:avLst/>
          </a:prstGeom>
          <a:solidFill>
            <a:schemeClr val="accent1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Day4</a:t>
            </a:r>
            <a:endParaRPr lang="zh-TW" altLang="en-US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67F3B742-4657-46FE-9BC0-5157FF2047B3}"/>
              </a:ext>
            </a:extLst>
          </p:cNvPr>
          <p:cNvSpPr/>
          <p:nvPr/>
        </p:nvSpPr>
        <p:spPr>
          <a:xfrm>
            <a:off x="10449526" y="1759775"/>
            <a:ext cx="1188061" cy="2551876"/>
          </a:xfrm>
          <a:prstGeom prst="rect">
            <a:avLst/>
          </a:prstGeom>
          <a:solidFill>
            <a:schemeClr val="accent5">
              <a:lumMod val="75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Day5</a:t>
            </a:r>
            <a:endParaRPr lang="zh-TW" altLang="en-US" dirty="0"/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7003925A-7077-4DC1-B7DF-A93B24188311}"/>
              </a:ext>
            </a:extLst>
          </p:cNvPr>
          <p:cNvSpPr txBox="1"/>
          <p:nvPr/>
        </p:nvSpPr>
        <p:spPr>
          <a:xfrm rot="5400000">
            <a:off x="1756465" y="2423015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2">
                    <a:lumMod val="50000"/>
                  </a:schemeClr>
                </a:solidFill>
                <a:latin typeface="Aller" panose="02000503030000020004" pitchFamily="2" charset="0"/>
                <a:ea typeface="微軟正黑體" panose="020B0604030504040204" pitchFamily="34" charset="-120"/>
              </a:rPr>
              <a:t>12:10 (UTC-7) </a:t>
            </a:r>
            <a:r>
              <a:rPr lang="zh-TW" altLang="en-US" sz="1000" dirty="0">
                <a:solidFill>
                  <a:schemeClr val="accent2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鹽湖城 抵達</a:t>
            </a:r>
          </a:p>
        </p:txBody>
      </p:sp>
      <p:sp>
        <p:nvSpPr>
          <p:cNvPr id="202" name="文字方塊 201">
            <a:extLst>
              <a:ext uri="{FF2B5EF4-FFF2-40B4-BE49-F238E27FC236}">
                <a16:creationId xmlns:a16="http://schemas.microsoft.com/office/drawing/2014/main" id="{4348F7AB-4AF4-4915-A4C5-EEB01A6DF54D}"/>
              </a:ext>
            </a:extLst>
          </p:cNvPr>
          <p:cNvSpPr txBox="1"/>
          <p:nvPr/>
        </p:nvSpPr>
        <p:spPr>
          <a:xfrm rot="5400000">
            <a:off x="1619449" y="2431355"/>
            <a:ext cx="1712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09:15 (UTC-8) </a:t>
            </a:r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舊金山 起飛 </a:t>
            </a:r>
          </a:p>
        </p:txBody>
      </p:sp>
      <p:sp>
        <p:nvSpPr>
          <p:cNvPr id="208" name="文字方塊 207">
            <a:extLst>
              <a:ext uri="{FF2B5EF4-FFF2-40B4-BE49-F238E27FC236}">
                <a16:creationId xmlns:a16="http://schemas.microsoft.com/office/drawing/2014/main" id="{157C0E68-69D6-4FDC-B273-FD1A3A36C09D}"/>
              </a:ext>
            </a:extLst>
          </p:cNvPr>
          <p:cNvSpPr txBox="1"/>
          <p:nvPr/>
        </p:nvSpPr>
        <p:spPr>
          <a:xfrm rot="5400000">
            <a:off x="-114236" y="2431351"/>
            <a:ext cx="1712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23:40 (UTC+8) </a:t>
            </a:r>
            <a:r>
              <a:rPr lang="zh-TW" altLang="en-US" sz="100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桃　園 起飛</a:t>
            </a:r>
          </a:p>
        </p:txBody>
      </p:sp>
      <p:sp>
        <p:nvSpPr>
          <p:cNvPr id="209" name="文字方塊 208">
            <a:extLst>
              <a:ext uri="{FF2B5EF4-FFF2-40B4-BE49-F238E27FC236}">
                <a16:creationId xmlns:a16="http://schemas.microsoft.com/office/drawing/2014/main" id="{587F4D13-A0E2-4491-98F7-2F345CF9E44C}"/>
              </a:ext>
            </a:extLst>
          </p:cNvPr>
          <p:cNvSpPr txBox="1"/>
          <p:nvPr/>
        </p:nvSpPr>
        <p:spPr>
          <a:xfrm rot="5400000">
            <a:off x="420595" y="2434533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18:45 (UTC-8) </a:t>
            </a:r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舊金山 抵達 </a:t>
            </a:r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A47FA562-B21D-41FA-B2E9-7A15B5C032E0}"/>
              </a:ext>
            </a:extLst>
          </p:cNvPr>
          <p:cNvSpPr txBox="1"/>
          <p:nvPr/>
        </p:nvSpPr>
        <p:spPr>
          <a:xfrm rot="5400000">
            <a:off x="1164722" y="2308721"/>
            <a:ext cx="1467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等待轉機（過境旅館）</a:t>
            </a:r>
          </a:p>
        </p:txBody>
      </p: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E0475BD4-A9A9-4079-BF40-F69680A191BB}"/>
              </a:ext>
            </a:extLst>
          </p:cNvPr>
          <p:cNvCxnSpPr>
            <a:cxnSpLocks/>
          </p:cNvCxnSpPr>
          <p:nvPr/>
        </p:nvCxnSpPr>
        <p:spPr>
          <a:xfrm>
            <a:off x="2398938" y="880207"/>
            <a:ext cx="0" cy="597779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4769F123-A9C9-4008-B482-1DA45A27C7FF}"/>
              </a:ext>
            </a:extLst>
          </p:cNvPr>
          <p:cNvCxnSpPr>
            <a:cxnSpLocks/>
          </p:cNvCxnSpPr>
          <p:nvPr/>
        </p:nvCxnSpPr>
        <p:spPr>
          <a:xfrm>
            <a:off x="4140652" y="880207"/>
            <a:ext cx="0" cy="597779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496B681D-25DE-4DDE-BBD3-C0F77E15C33E}"/>
              </a:ext>
            </a:extLst>
          </p:cNvPr>
          <p:cNvCxnSpPr>
            <a:cxnSpLocks/>
          </p:cNvCxnSpPr>
          <p:nvPr/>
        </p:nvCxnSpPr>
        <p:spPr>
          <a:xfrm>
            <a:off x="5882366" y="880207"/>
            <a:ext cx="0" cy="597779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455B836F-A8CE-4A6F-A725-1AE85AF46EFD}"/>
              </a:ext>
            </a:extLst>
          </p:cNvPr>
          <p:cNvCxnSpPr>
            <a:cxnSpLocks/>
          </p:cNvCxnSpPr>
          <p:nvPr/>
        </p:nvCxnSpPr>
        <p:spPr>
          <a:xfrm>
            <a:off x="7624080" y="880207"/>
            <a:ext cx="0" cy="597779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075CB3F2-C1AA-4112-9D21-184E1D230F51}"/>
              </a:ext>
            </a:extLst>
          </p:cNvPr>
          <p:cNvCxnSpPr>
            <a:cxnSpLocks/>
          </p:cNvCxnSpPr>
          <p:nvPr/>
        </p:nvCxnSpPr>
        <p:spPr>
          <a:xfrm>
            <a:off x="9365794" y="880207"/>
            <a:ext cx="0" cy="597779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D7230D1E-3239-40E0-B621-F443211E3603}"/>
              </a:ext>
            </a:extLst>
          </p:cNvPr>
          <p:cNvCxnSpPr>
            <a:cxnSpLocks/>
          </p:cNvCxnSpPr>
          <p:nvPr/>
        </p:nvCxnSpPr>
        <p:spPr>
          <a:xfrm>
            <a:off x="11107508" y="880207"/>
            <a:ext cx="0" cy="597779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48C41AC8-DBE5-44A3-9CC2-31EF030C0031}"/>
              </a:ext>
            </a:extLst>
          </p:cNvPr>
          <p:cNvCxnSpPr>
            <a:cxnSpLocks/>
          </p:cNvCxnSpPr>
          <p:nvPr/>
        </p:nvCxnSpPr>
        <p:spPr>
          <a:xfrm>
            <a:off x="657224" y="880207"/>
            <a:ext cx="0" cy="597779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ED9AD93-35D9-471F-B53C-127FAF622451}"/>
              </a:ext>
            </a:extLst>
          </p:cNvPr>
          <p:cNvCxnSpPr>
            <a:cxnSpLocks/>
          </p:cNvCxnSpPr>
          <p:nvPr/>
        </p:nvCxnSpPr>
        <p:spPr>
          <a:xfrm>
            <a:off x="1741714" y="1760414"/>
            <a:ext cx="0" cy="509758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979D8D9-3F94-497B-8E45-C71A5B1B43A2}"/>
              </a:ext>
            </a:extLst>
          </p:cNvPr>
          <p:cNvCxnSpPr>
            <a:cxnSpLocks/>
          </p:cNvCxnSpPr>
          <p:nvPr/>
        </p:nvCxnSpPr>
        <p:spPr>
          <a:xfrm>
            <a:off x="3483428" y="1760414"/>
            <a:ext cx="0" cy="509758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77C2FA51-B5B8-42E4-ABD1-2625400B9742}"/>
              </a:ext>
            </a:extLst>
          </p:cNvPr>
          <p:cNvCxnSpPr>
            <a:cxnSpLocks/>
          </p:cNvCxnSpPr>
          <p:nvPr/>
        </p:nvCxnSpPr>
        <p:spPr>
          <a:xfrm>
            <a:off x="5225142" y="1760414"/>
            <a:ext cx="0" cy="509758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8C402DE-1B5B-4D1E-BBD1-605E15EAF8A1}"/>
              </a:ext>
            </a:extLst>
          </p:cNvPr>
          <p:cNvCxnSpPr>
            <a:cxnSpLocks/>
          </p:cNvCxnSpPr>
          <p:nvPr/>
        </p:nvCxnSpPr>
        <p:spPr>
          <a:xfrm>
            <a:off x="6966856" y="1760414"/>
            <a:ext cx="0" cy="509758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24B656B-5229-4BAB-B823-2151C4320823}"/>
              </a:ext>
            </a:extLst>
          </p:cNvPr>
          <p:cNvCxnSpPr>
            <a:cxnSpLocks/>
          </p:cNvCxnSpPr>
          <p:nvPr/>
        </p:nvCxnSpPr>
        <p:spPr>
          <a:xfrm>
            <a:off x="8708570" y="1760414"/>
            <a:ext cx="0" cy="509758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6209E27-007A-4E34-AA91-2ECDAB8D0D73}"/>
              </a:ext>
            </a:extLst>
          </p:cNvPr>
          <p:cNvCxnSpPr>
            <a:cxnSpLocks/>
          </p:cNvCxnSpPr>
          <p:nvPr/>
        </p:nvCxnSpPr>
        <p:spPr>
          <a:xfrm>
            <a:off x="10450284" y="1760414"/>
            <a:ext cx="0" cy="509758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2E3AF8B-0290-491E-859D-F6EF0EB8DC7D}"/>
              </a:ext>
            </a:extLst>
          </p:cNvPr>
          <p:cNvCxnSpPr>
            <a:cxnSpLocks/>
          </p:cNvCxnSpPr>
          <p:nvPr/>
        </p:nvCxnSpPr>
        <p:spPr>
          <a:xfrm>
            <a:off x="0" y="1760414"/>
            <a:ext cx="0" cy="509758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441160D7-9C58-4B6A-99C3-8530ED396041}"/>
              </a:ext>
            </a:extLst>
          </p:cNvPr>
          <p:cNvCxnSpPr>
            <a:cxnSpLocks/>
          </p:cNvCxnSpPr>
          <p:nvPr/>
        </p:nvCxnSpPr>
        <p:spPr>
          <a:xfrm>
            <a:off x="2612571" y="1760414"/>
            <a:ext cx="0" cy="5097586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F1EBC5F-7982-4318-A1FD-2C0041DD92E9}"/>
              </a:ext>
            </a:extLst>
          </p:cNvPr>
          <p:cNvCxnSpPr>
            <a:cxnSpLocks/>
          </p:cNvCxnSpPr>
          <p:nvPr/>
        </p:nvCxnSpPr>
        <p:spPr>
          <a:xfrm>
            <a:off x="4354285" y="1760414"/>
            <a:ext cx="0" cy="5097586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49C3F691-3BC8-4BAE-BB16-D572FC075BAD}"/>
              </a:ext>
            </a:extLst>
          </p:cNvPr>
          <p:cNvCxnSpPr>
            <a:cxnSpLocks/>
            <a:stCxn id="163" idx="0"/>
          </p:cNvCxnSpPr>
          <p:nvPr/>
        </p:nvCxnSpPr>
        <p:spPr>
          <a:xfrm flipH="1">
            <a:off x="6096001" y="1759776"/>
            <a:ext cx="3224" cy="5098224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97BB6569-8313-48B2-9364-64C25B8B91F2}"/>
              </a:ext>
            </a:extLst>
          </p:cNvPr>
          <p:cNvCxnSpPr>
            <a:cxnSpLocks/>
          </p:cNvCxnSpPr>
          <p:nvPr/>
        </p:nvCxnSpPr>
        <p:spPr>
          <a:xfrm>
            <a:off x="7837713" y="1760414"/>
            <a:ext cx="0" cy="5097586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6154F513-7E25-4208-91D8-0FBDB7F29868}"/>
              </a:ext>
            </a:extLst>
          </p:cNvPr>
          <p:cNvCxnSpPr>
            <a:cxnSpLocks/>
          </p:cNvCxnSpPr>
          <p:nvPr/>
        </p:nvCxnSpPr>
        <p:spPr>
          <a:xfrm>
            <a:off x="9579427" y="1760414"/>
            <a:ext cx="0" cy="5097586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8760D510-7F0D-41D7-B69C-D8E9D786FD1E}"/>
              </a:ext>
            </a:extLst>
          </p:cNvPr>
          <p:cNvCxnSpPr>
            <a:cxnSpLocks/>
          </p:cNvCxnSpPr>
          <p:nvPr/>
        </p:nvCxnSpPr>
        <p:spPr>
          <a:xfrm>
            <a:off x="11321141" y="1760414"/>
            <a:ext cx="0" cy="5097586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BB230A1F-77BC-418E-ADC8-7B25C2BDA407}"/>
              </a:ext>
            </a:extLst>
          </p:cNvPr>
          <p:cNvCxnSpPr>
            <a:cxnSpLocks/>
          </p:cNvCxnSpPr>
          <p:nvPr/>
        </p:nvCxnSpPr>
        <p:spPr>
          <a:xfrm>
            <a:off x="870857" y="1760414"/>
            <a:ext cx="0" cy="5097586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1029F679-9736-4B9A-98BA-E3458F760D10}"/>
              </a:ext>
            </a:extLst>
          </p:cNvPr>
          <p:cNvSpPr/>
          <p:nvPr/>
        </p:nvSpPr>
        <p:spPr>
          <a:xfrm>
            <a:off x="0" y="880207"/>
            <a:ext cx="13933682" cy="440423"/>
          </a:xfrm>
          <a:prstGeom prst="rect">
            <a:avLst/>
          </a:pr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C99A907-4ADF-48CE-B070-9A37F20686AC}"/>
              </a:ext>
            </a:extLst>
          </p:cNvPr>
          <p:cNvSpPr txBox="1"/>
          <p:nvPr/>
        </p:nvSpPr>
        <p:spPr>
          <a:xfrm>
            <a:off x="1387173" y="973460"/>
            <a:ext cx="699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</a:rPr>
              <a:t>23:00</a:t>
            </a:r>
            <a:r>
              <a:rPr lang="en-US" altLang="zh-TW" sz="8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</a:rPr>
              <a:t>(-1)</a:t>
            </a:r>
            <a:endParaRPr lang="zh-TW" altLang="en-US" sz="800" dirty="0">
              <a:solidFill>
                <a:schemeClr val="accent4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F8A10B5C-DD38-4AB6-9551-562668DF12C6}"/>
              </a:ext>
            </a:extLst>
          </p:cNvPr>
          <p:cNvSpPr txBox="1"/>
          <p:nvPr/>
        </p:nvSpPr>
        <p:spPr>
          <a:xfrm>
            <a:off x="3133813" y="973460"/>
            <a:ext cx="699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</a:rPr>
              <a:t>23:00</a:t>
            </a:r>
            <a:r>
              <a:rPr lang="en-US" altLang="zh-TW" sz="8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</a:rPr>
              <a:t>(-1)</a:t>
            </a:r>
            <a:endParaRPr lang="zh-TW" altLang="en-US" sz="800" dirty="0">
              <a:solidFill>
                <a:schemeClr val="accent4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5DFB8D34-344E-4047-A1C5-CAF600DE4507}"/>
              </a:ext>
            </a:extLst>
          </p:cNvPr>
          <p:cNvSpPr txBox="1"/>
          <p:nvPr/>
        </p:nvSpPr>
        <p:spPr>
          <a:xfrm>
            <a:off x="4880453" y="973460"/>
            <a:ext cx="699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</a:rPr>
              <a:t>23:00</a:t>
            </a:r>
            <a:r>
              <a:rPr lang="en-US" altLang="zh-TW" sz="8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</a:rPr>
              <a:t>(-1)</a:t>
            </a:r>
            <a:endParaRPr lang="zh-TW" altLang="en-US" sz="800" dirty="0">
              <a:solidFill>
                <a:schemeClr val="accent4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382F030-7653-4642-81F9-771E41388CCE}"/>
              </a:ext>
            </a:extLst>
          </p:cNvPr>
          <p:cNvSpPr txBox="1"/>
          <p:nvPr/>
        </p:nvSpPr>
        <p:spPr>
          <a:xfrm>
            <a:off x="6617241" y="973460"/>
            <a:ext cx="699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</a:rPr>
              <a:t>23:00</a:t>
            </a:r>
            <a:r>
              <a:rPr lang="en-US" altLang="zh-TW" sz="8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</a:rPr>
              <a:t>(-1)</a:t>
            </a:r>
            <a:endParaRPr lang="zh-TW" altLang="en-US" sz="800" dirty="0">
              <a:solidFill>
                <a:schemeClr val="accent4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4C240B70-2803-4C62-8B7A-5CC8377A69C9}"/>
              </a:ext>
            </a:extLst>
          </p:cNvPr>
          <p:cNvSpPr txBox="1"/>
          <p:nvPr/>
        </p:nvSpPr>
        <p:spPr>
          <a:xfrm>
            <a:off x="8354029" y="973460"/>
            <a:ext cx="699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</a:rPr>
              <a:t>23:00</a:t>
            </a:r>
            <a:r>
              <a:rPr lang="en-US" altLang="zh-TW" sz="8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</a:rPr>
              <a:t>(-1)</a:t>
            </a:r>
            <a:endParaRPr lang="zh-TW" altLang="en-US" sz="800" dirty="0">
              <a:solidFill>
                <a:schemeClr val="accent4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0C341060-C086-4555-A0FB-5F4A0D75B997}"/>
              </a:ext>
            </a:extLst>
          </p:cNvPr>
          <p:cNvSpPr txBox="1"/>
          <p:nvPr/>
        </p:nvSpPr>
        <p:spPr>
          <a:xfrm>
            <a:off x="10105598" y="973460"/>
            <a:ext cx="699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</a:rPr>
              <a:t>23:00</a:t>
            </a:r>
            <a:r>
              <a:rPr lang="en-US" altLang="zh-TW" sz="8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</a:rPr>
              <a:t>(-1)</a:t>
            </a:r>
            <a:endParaRPr lang="zh-TW" altLang="en-US" sz="800" dirty="0">
              <a:solidFill>
                <a:schemeClr val="accent4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2C84B0C-7369-40A2-A489-2982DFF0A47D}"/>
              </a:ext>
            </a:extLst>
          </p:cNvPr>
          <p:cNvSpPr txBox="1"/>
          <p:nvPr/>
        </p:nvSpPr>
        <p:spPr>
          <a:xfrm>
            <a:off x="0" y="973460"/>
            <a:ext cx="10567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</a:rPr>
              <a:t>UTC-8 (CA-US)</a:t>
            </a:r>
            <a:endParaRPr lang="zh-TW" altLang="en-US" sz="1050" dirty="0">
              <a:solidFill>
                <a:schemeClr val="accent4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E29D071-69FB-4472-8D20-4CF3300DCC67}"/>
              </a:ext>
            </a:extLst>
          </p:cNvPr>
          <p:cNvSpPr/>
          <p:nvPr/>
        </p:nvSpPr>
        <p:spPr>
          <a:xfrm>
            <a:off x="-1" y="439784"/>
            <a:ext cx="13933681" cy="440423"/>
          </a:xfrm>
          <a:prstGeom prst="rect">
            <a:avLst/>
          </a:prstGeom>
          <a:solidFill>
            <a:srgbClr val="DEEBF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AA409E7-E1CA-4844-96D9-1DEA14114EB0}"/>
              </a:ext>
            </a:extLst>
          </p:cNvPr>
          <p:cNvSpPr txBox="1"/>
          <p:nvPr/>
        </p:nvSpPr>
        <p:spPr>
          <a:xfrm>
            <a:off x="1468124" y="533037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</a:rPr>
              <a:t>15:00</a:t>
            </a:r>
            <a:endParaRPr lang="zh-TW" altLang="en-US" sz="1050" dirty="0">
              <a:solidFill>
                <a:schemeClr val="accent5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D4BE607D-9636-4663-867E-0B1E3099F663}"/>
              </a:ext>
            </a:extLst>
          </p:cNvPr>
          <p:cNvSpPr txBox="1"/>
          <p:nvPr/>
        </p:nvSpPr>
        <p:spPr>
          <a:xfrm>
            <a:off x="3214764" y="533037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</a:rPr>
              <a:t>15:00</a:t>
            </a:r>
            <a:endParaRPr lang="zh-TW" altLang="en-US" sz="1050" dirty="0">
              <a:solidFill>
                <a:schemeClr val="accent5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115DC109-C37D-46A1-BA55-D49330961441}"/>
              </a:ext>
            </a:extLst>
          </p:cNvPr>
          <p:cNvSpPr txBox="1"/>
          <p:nvPr/>
        </p:nvSpPr>
        <p:spPr>
          <a:xfrm>
            <a:off x="4961404" y="533037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</a:rPr>
              <a:t>15:00</a:t>
            </a:r>
            <a:endParaRPr lang="zh-TW" altLang="en-US" sz="1050" dirty="0">
              <a:solidFill>
                <a:schemeClr val="accent5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C962E248-52C5-4109-B86E-A37C3AA3B8AA}"/>
              </a:ext>
            </a:extLst>
          </p:cNvPr>
          <p:cNvSpPr txBox="1"/>
          <p:nvPr/>
        </p:nvSpPr>
        <p:spPr>
          <a:xfrm>
            <a:off x="6698192" y="533037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</a:rPr>
              <a:t>15:00</a:t>
            </a:r>
            <a:endParaRPr lang="zh-TW" altLang="en-US" sz="1050" dirty="0">
              <a:solidFill>
                <a:schemeClr val="accent5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5F4384F6-ED22-4E65-A7AC-C1FED6FAC7FF}"/>
              </a:ext>
            </a:extLst>
          </p:cNvPr>
          <p:cNvSpPr txBox="1"/>
          <p:nvPr/>
        </p:nvSpPr>
        <p:spPr>
          <a:xfrm>
            <a:off x="8434980" y="533037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</a:rPr>
              <a:t>15:00</a:t>
            </a:r>
            <a:endParaRPr lang="zh-TW" altLang="en-US" sz="1050" dirty="0">
              <a:solidFill>
                <a:schemeClr val="accent5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BE94DE1B-E86A-4D8E-8863-A90031B9441A}"/>
              </a:ext>
            </a:extLst>
          </p:cNvPr>
          <p:cNvSpPr txBox="1"/>
          <p:nvPr/>
        </p:nvSpPr>
        <p:spPr>
          <a:xfrm>
            <a:off x="10186549" y="533037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</a:rPr>
              <a:t>15:00</a:t>
            </a:r>
            <a:endParaRPr lang="zh-TW" altLang="en-US" sz="1050" dirty="0">
              <a:solidFill>
                <a:schemeClr val="accent5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C559C958-AE8B-4C5C-ABB2-F337F63C1881}"/>
              </a:ext>
            </a:extLst>
          </p:cNvPr>
          <p:cNvSpPr txBox="1"/>
          <p:nvPr/>
        </p:nvSpPr>
        <p:spPr>
          <a:xfrm>
            <a:off x="0" y="533037"/>
            <a:ext cx="11977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</a:rPr>
              <a:t>UTC+8 (TAIWAN)</a:t>
            </a:r>
            <a:endParaRPr lang="zh-TW" altLang="en-US" sz="1050" dirty="0">
              <a:solidFill>
                <a:schemeClr val="accent5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280662E7-20F5-402A-98ED-48B5C2E20556}"/>
              </a:ext>
            </a:extLst>
          </p:cNvPr>
          <p:cNvSpPr txBox="1"/>
          <p:nvPr/>
        </p:nvSpPr>
        <p:spPr>
          <a:xfrm>
            <a:off x="2130274" y="533037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</a:rPr>
              <a:t>00:00</a:t>
            </a:r>
            <a:endParaRPr lang="zh-TW" altLang="en-US" sz="1050" dirty="0">
              <a:solidFill>
                <a:schemeClr val="accent5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BDFDF239-D0B2-4F7A-9168-1FF1CF053D63}"/>
              </a:ext>
            </a:extLst>
          </p:cNvPr>
          <p:cNvSpPr txBox="1"/>
          <p:nvPr/>
        </p:nvSpPr>
        <p:spPr>
          <a:xfrm>
            <a:off x="3865811" y="533037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</a:rPr>
              <a:t>00:00</a:t>
            </a:r>
            <a:endParaRPr lang="zh-TW" altLang="en-US" sz="1050" dirty="0">
              <a:solidFill>
                <a:schemeClr val="accent5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D96C8FEF-57D1-4288-9E36-7C33EB937BD6}"/>
              </a:ext>
            </a:extLst>
          </p:cNvPr>
          <p:cNvSpPr txBox="1"/>
          <p:nvPr/>
        </p:nvSpPr>
        <p:spPr>
          <a:xfrm>
            <a:off x="5617380" y="533037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</a:rPr>
              <a:t>00:00</a:t>
            </a:r>
            <a:endParaRPr lang="zh-TW" altLang="en-US" sz="1050" dirty="0">
              <a:solidFill>
                <a:schemeClr val="accent5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BCCCCC9D-A8BC-4A09-B169-A44126319A08}"/>
              </a:ext>
            </a:extLst>
          </p:cNvPr>
          <p:cNvSpPr txBox="1"/>
          <p:nvPr/>
        </p:nvSpPr>
        <p:spPr>
          <a:xfrm>
            <a:off x="7355416" y="533037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</a:rPr>
              <a:t>00:00</a:t>
            </a:r>
            <a:endParaRPr lang="zh-TW" altLang="en-US" sz="1050" dirty="0">
              <a:solidFill>
                <a:schemeClr val="accent5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71427524-91EB-4F6E-B1BD-0A27E98C521E}"/>
              </a:ext>
            </a:extLst>
          </p:cNvPr>
          <p:cNvSpPr txBox="1"/>
          <p:nvPr/>
        </p:nvSpPr>
        <p:spPr>
          <a:xfrm>
            <a:off x="9097130" y="533037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</a:rPr>
              <a:t>00:00</a:t>
            </a:r>
            <a:endParaRPr lang="zh-TW" altLang="en-US" sz="1050" dirty="0">
              <a:solidFill>
                <a:schemeClr val="accent5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974FDC91-6280-4BAF-83A1-2A26292E787B}"/>
              </a:ext>
            </a:extLst>
          </p:cNvPr>
          <p:cNvSpPr txBox="1"/>
          <p:nvPr/>
        </p:nvSpPr>
        <p:spPr>
          <a:xfrm>
            <a:off x="10838844" y="533037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</a:rPr>
              <a:t>00:00</a:t>
            </a:r>
            <a:endParaRPr lang="zh-TW" altLang="en-US" sz="1050" dirty="0">
              <a:solidFill>
                <a:schemeClr val="accent5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C1F44055-4BE1-4AFE-B678-375EC99A1AD2}"/>
              </a:ext>
            </a:extLst>
          </p:cNvPr>
          <p:cNvSpPr/>
          <p:nvPr/>
        </p:nvSpPr>
        <p:spPr>
          <a:xfrm>
            <a:off x="-1" y="1319991"/>
            <a:ext cx="13933683" cy="440423"/>
          </a:xfrm>
          <a:prstGeom prst="rect">
            <a:avLst/>
          </a:prstGeom>
          <a:solidFill>
            <a:srgbClr val="FBE5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1" name="文字方塊 220">
            <a:extLst>
              <a:ext uri="{FF2B5EF4-FFF2-40B4-BE49-F238E27FC236}">
                <a16:creationId xmlns:a16="http://schemas.microsoft.com/office/drawing/2014/main" id="{3A38343F-9F55-4009-B4B5-BE4A02F7AD0C}"/>
              </a:ext>
            </a:extLst>
          </p:cNvPr>
          <p:cNvSpPr txBox="1"/>
          <p:nvPr/>
        </p:nvSpPr>
        <p:spPr>
          <a:xfrm>
            <a:off x="1468124" y="1413244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  <a:latin typeface="Aller" panose="02000503030000020004" pitchFamily="2" charset="0"/>
              </a:rPr>
              <a:t>00:00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854746DF-5561-4400-B6DA-0B7EFBACCE40}"/>
              </a:ext>
            </a:extLst>
          </p:cNvPr>
          <p:cNvSpPr txBox="1"/>
          <p:nvPr/>
        </p:nvSpPr>
        <p:spPr>
          <a:xfrm>
            <a:off x="3214764" y="1413244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  <a:latin typeface="Aller" panose="02000503030000020004" pitchFamily="2" charset="0"/>
              </a:rPr>
              <a:t>00:00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23" name="文字方塊 222">
            <a:extLst>
              <a:ext uri="{FF2B5EF4-FFF2-40B4-BE49-F238E27FC236}">
                <a16:creationId xmlns:a16="http://schemas.microsoft.com/office/drawing/2014/main" id="{D0E3D115-63A9-462F-A092-9FF7E1181F67}"/>
              </a:ext>
            </a:extLst>
          </p:cNvPr>
          <p:cNvSpPr txBox="1"/>
          <p:nvPr/>
        </p:nvSpPr>
        <p:spPr>
          <a:xfrm>
            <a:off x="4961404" y="1413244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  <a:latin typeface="Aller" panose="02000503030000020004" pitchFamily="2" charset="0"/>
              </a:rPr>
              <a:t>00:00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24" name="文字方塊 223">
            <a:extLst>
              <a:ext uri="{FF2B5EF4-FFF2-40B4-BE49-F238E27FC236}">
                <a16:creationId xmlns:a16="http://schemas.microsoft.com/office/drawing/2014/main" id="{9C230548-3136-411C-8819-4E5A5957189C}"/>
              </a:ext>
            </a:extLst>
          </p:cNvPr>
          <p:cNvSpPr txBox="1"/>
          <p:nvPr/>
        </p:nvSpPr>
        <p:spPr>
          <a:xfrm>
            <a:off x="6698192" y="1413244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  <a:latin typeface="Aller" panose="02000503030000020004" pitchFamily="2" charset="0"/>
              </a:rPr>
              <a:t>00:00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B01F1886-3434-407D-BF46-DD4F349BF33F}"/>
              </a:ext>
            </a:extLst>
          </p:cNvPr>
          <p:cNvSpPr txBox="1"/>
          <p:nvPr/>
        </p:nvSpPr>
        <p:spPr>
          <a:xfrm>
            <a:off x="8434980" y="1413244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  <a:latin typeface="Aller" panose="02000503030000020004" pitchFamily="2" charset="0"/>
              </a:rPr>
              <a:t>00:00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26" name="文字方塊 225">
            <a:extLst>
              <a:ext uri="{FF2B5EF4-FFF2-40B4-BE49-F238E27FC236}">
                <a16:creationId xmlns:a16="http://schemas.microsoft.com/office/drawing/2014/main" id="{97A00519-EACF-4775-9293-E6A69FB72A72}"/>
              </a:ext>
            </a:extLst>
          </p:cNvPr>
          <p:cNvSpPr txBox="1"/>
          <p:nvPr/>
        </p:nvSpPr>
        <p:spPr>
          <a:xfrm>
            <a:off x="10186549" y="1413244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  <a:latin typeface="Aller" panose="02000503030000020004" pitchFamily="2" charset="0"/>
              </a:rPr>
              <a:t>00:00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27" name="文字方塊 226">
            <a:extLst>
              <a:ext uri="{FF2B5EF4-FFF2-40B4-BE49-F238E27FC236}">
                <a16:creationId xmlns:a16="http://schemas.microsoft.com/office/drawing/2014/main" id="{7D38ACC0-D74B-494B-A2EF-1D6E8F6C5D86}"/>
              </a:ext>
            </a:extLst>
          </p:cNvPr>
          <p:cNvSpPr txBox="1"/>
          <p:nvPr/>
        </p:nvSpPr>
        <p:spPr>
          <a:xfrm>
            <a:off x="0" y="1413244"/>
            <a:ext cx="10518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  <a:latin typeface="Aller" panose="02000503030000020004" pitchFamily="2" charset="0"/>
              </a:rPr>
              <a:t>UTC-7 (UT-US)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912DC348-812B-44F2-B988-88FF937810C6}"/>
              </a:ext>
            </a:extLst>
          </p:cNvPr>
          <p:cNvSpPr/>
          <p:nvPr/>
        </p:nvSpPr>
        <p:spPr>
          <a:xfrm>
            <a:off x="0" y="0"/>
            <a:ext cx="13933680" cy="440423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9" name="文字方塊 228">
            <a:extLst>
              <a:ext uri="{FF2B5EF4-FFF2-40B4-BE49-F238E27FC236}">
                <a16:creationId xmlns:a16="http://schemas.microsoft.com/office/drawing/2014/main" id="{CBAC6A4B-225D-4832-AC49-233888B746DD}"/>
              </a:ext>
            </a:extLst>
          </p:cNvPr>
          <p:cNvSpPr txBox="1"/>
          <p:nvPr/>
        </p:nvSpPr>
        <p:spPr>
          <a:xfrm>
            <a:off x="1468124" y="9325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</a:rPr>
              <a:t>16:00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B7DE991A-4D9F-436F-821C-1EDADAABDC33}"/>
              </a:ext>
            </a:extLst>
          </p:cNvPr>
          <p:cNvSpPr txBox="1"/>
          <p:nvPr/>
        </p:nvSpPr>
        <p:spPr>
          <a:xfrm>
            <a:off x="3214764" y="9325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</a:rPr>
              <a:t>16:00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80E30F99-80B8-4CBA-BE44-7B24576046BC}"/>
              </a:ext>
            </a:extLst>
          </p:cNvPr>
          <p:cNvSpPr txBox="1"/>
          <p:nvPr/>
        </p:nvSpPr>
        <p:spPr>
          <a:xfrm>
            <a:off x="4961404" y="9325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</a:rPr>
              <a:t>16:00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32" name="文字方塊 231">
            <a:extLst>
              <a:ext uri="{FF2B5EF4-FFF2-40B4-BE49-F238E27FC236}">
                <a16:creationId xmlns:a16="http://schemas.microsoft.com/office/drawing/2014/main" id="{B6EC2AC5-96A6-40B2-BC46-3B05585482E2}"/>
              </a:ext>
            </a:extLst>
          </p:cNvPr>
          <p:cNvSpPr txBox="1"/>
          <p:nvPr/>
        </p:nvSpPr>
        <p:spPr>
          <a:xfrm>
            <a:off x="6698192" y="9325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</a:rPr>
              <a:t>16:00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33" name="文字方塊 232">
            <a:extLst>
              <a:ext uri="{FF2B5EF4-FFF2-40B4-BE49-F238E27FC236}">
                <a16:creationId xmlns:a16="http://schemas.microsoft.com/office/drawing/2014/main" id="{6CB36F33-74FE-4657-93A9-E7288BC89093}"/>
              </a:ext>
            </a:extLst>
          </p:cNvPr>
          <p:cNvSpPr txBox="1"/>
          <p:nvPr/>
        </p:nvSpPr>
        <p:spPr>
          <a:xfrm>
            <a:off x="8434980" y="9325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</a:rPr>
              <a:t>16:00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1257C636-B184-41E5-8447-512B12A4889C}"/>
              </a:ext>
            </a:extLst>
          </p:cNvPr>
          <p:cNvSpPr txBox="1"/>
          <p:nvPr/>
        </p:nvSpPr>
        <p:spPr>
          <a:xfrm>
            <a:off x="10186549" y="9325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</a:rPr>
              <a:t>16:00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35" name="文字方塊 234">
            <a:extLst>
              <a:ext uri="{FF2B5EF4-FFF2-40B4-BE49-F238E27FC236}">
                <a16:creationId xmlns:a16="http://schemas.microsoft.com/office/drawing/2014/main" id="{5527A1DF-CAAD-49D6-84A8-488EFE45770C}"/>
              </a:ext>
            </a:extLst>
          </p:cNvPr>
          <p:cNvSpPr txBox="1"/>
          <p:nvPr/>
        </p:nvSpPr>
        <p:spPr>
          <a:xfrm>
            <a:off x="0" y="93253"/>
            <a:ext cx="10967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</a:rPr>
              <a:t>UTC+9 (JAPAN)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36" name="文字方塊 235">
            <a:extLst>
              <a:ext uri="{FF2B5EF4-FFF2-40B4-BE49-F238E27FC236}">
                <a16:creationId xmlns:a16="http://schemas.microsoft.com/office/drawing/2014/main" id="{FC685A8B-5902-491C-B5E4-7FE92D94A45A}"/>
              </a:ext>
            </a:extLst>
          </p:cNvPr>
          <p:cNvSpPr txBox="1"/>
          <p:nvPr/>
        </p:nvSpPr>
        <p:spPr>
          <a:xfrm>
            <a:off x="2130274" y="9325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</a:rPr>
              <a:t>01:00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37" name="文字方塊 236">
            <a:extLst>
              <a:ext uri="{FF2B5EF4-FFF2-40B4-BE49-F238E27FC236}">
                <a16:creationId xmlns:a16="http://schemas.microsoft.com/office/drawing/2014/main" id="{5A705A9E-382E-4EF5-94EB-D2DDAF308DB4}"/>
              </a:ext>
            </a:extLst>
          </p:cNvPr>
          <p:cNvSpPr txBox="1"/>
          <p:nvPr/>
        </p:nvSpPr>
        <p:spPr>
          <a:xfrm>
            <a:off x="3865811" y="9325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</a:rPr>
              <a:t>01:00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38" name="文字方塊 237">
            <a:extLst>
              <a:ext uri="{FF2B5EF4-FFF2-40B4-BE49-F238E27FC236}">
                <a16:creationId xmlns:a16="http://schemas.microsoft.com/office/drawing/2014/main" id="{8F20E804-C53C-4264-91B4-321D1EB89536}"/>
              </a:ext>
            </a:extLst>
          </p:cNvPr>
          <p:cNvSpPr txBox="1"/>
          <p:nvPr/>
        </p:nvSpPr>
        <p:spPr>
          <a:xfrm>
            <a:off x="5617380" y="9325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</a:rPr>
              <a:t>01:00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39" name="文字方塊 238">
            <a:extLst>
              <a:ext uri="{FF2B5EF4-FFF2-40B4-BE49-F238E27FC236}">
                <a16:creationId xmlns:a16="http://schemas.microsoft.com/office/drawing/2014/main" id="{109D120F-6A9E-4830-B07B-C5E6D021E188}"/>
              </a:ext>
            </a:extLst>
          </p:cNvPr>
          <p:cNvSpPr txBox="1"/>
          <p:nvPr/>
        </p:nvSpPr>
        <p:spPr>
          <a:xfrm>
            <a:off x="7355416" y="9325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</a:rPr>
              <a:t>01:00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40" name="文字方塊 239">
            <a:extLst>
              <a:ext uri="{FF2B5EF4-FFF2-40B4-BE49-F238E27FC236}">
                <a16:creationId xmlns:a16="http://schemas.microsoft.com/office/drawing/2014/main" id="{5F40AAB5-2260-4A9F-A11F-735E37EF1872}"/>
              </a:ext>
            </a:extLst>
          </p:cNvPr>
          <p:cNvSpPr txBox="1"/>
          <p:nvPr/>
        </p:nvSpPr>
        <p:spPr>
          <a:xfrm>
            <a:off x="9097130" y="9325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</a:rPr>
              <a:t>01:00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41" name="文字方塊 240">
            <a:extLst>
              <a:ext uri="{FF2B5EF4-FFF2-40B4-BE49-F238E27FC236}">
                <a16:creationId xmlns:a16="http://schemas.microsoft.com/office/drawing/2014/main" id="{67E2226D-F958-42E0-965E-B17019630D48}"/>
              </a:ext>
            </a:extLst>
          </p:cNvPr>
          <p:cNvSpPr txBox="1"/>
          <p:nvPr/>
        </p:nvSpPr>
        <p:spPr>
          <a:xfrm>
            <a:off x="10838844" y="9325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</a:rPr>
              <a:t>01:00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281" name="文字方塊 280">
            <a:extLst>
              <a:ext uri="{FF2B5EF4-FFF2-40B4-BE49-F238E27FC236}">
                <a16:creationId xmlns:a16="http://schemas.microsoft.com/office/drawing/2014/main" id="{5F854F13-F5DC-4815-994E-80356C39DA26}"/>
              </a:ext>
            </a:extLst>
          </p:cNvPr>
          <p:cNvSpPr txBox="1"/>
          <p:nvPr/>
        </p:nvSpPr>
        <p:spPr>
          <a:xfrm rot="5400000">
            <a:off x="1075824" y="4998524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16:50 (UTC+8) </a:t>
            </a:r>
            <a:r>
              <a:rPr lang="zh-TW" altLang="en-US" sz="100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松　山 起飛</a:t>
            </a:r>
          </a:p>
        </p:txBody>
      </p:sp>
      <p:sp>
        <p:nvSpPr>
          <p:cNvPr id="282" name="文字方塊 281">
            <a:extLst>
              <a:ext uri="{FF2B5EF4-FFF2-40B4-BE49-F238E27FC236}">
                <a16:creationId xmlns:a16="http://schemas.microsoft.com/office/drawing/2014/main" id="{4BC0BE75-1929-4A0B-A507-06FD1883D493}"/>
              </a:ext>
            </a:extLst>
          </p:cNvPr>
          <p:cNvSpPr txBox="1"/>
          <p:nvPr/>
        </p:nvSpPr>
        <p:spPr>
          <a:xfrm rot="5400000">
            <a:off x="1209958" y="4998525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20:40 (UTC+9) 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羽　田 抵達</a:t>
            </a:r>
          </a:p>
        </p:txBody>
      </p:sp>
      <p:sp>
        <p:nvSpPr>
          <p:cNvPr id="285" name="文字方塊 284">
            <a:extLst>
              <a:ext uri="{FF2B5EF4-FFF2-40B4-BE49-F238E27FC236}">
                <a16:creationId xmlns:a16="http://schemas.microsoft.com/office/drawing/2014/main" id="{B2F400DD-D3C1-4203-82AA-CC26439C734E}"/>
              </a:ext>
            </a:extLst>
          </p:cNvPr>
          <p:cNvSpPr txBox="1"/>
          <p:nvPr/>
        </p:nvSpPr>
        <p:spPr>
          <a:xfrm rot="5400000">
            <a:off x="1867177" y="44819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等待轉機</a:t>
            </a:r>
          </a:p>
        </p:txBody>
      </p:sp>
      <p:sp>
        <p:nvSpPr>
          <p:cNvPr id="290" name="文字方塊 289">
            <a:extLst>
              <a:ext uri="{FF2B5EF4-FFF2-40B4-BE49-F238E27FC236}">
                <a16:creationId xmlns:a16="http://schemas.microsoft.com/office/drawing/2014/main" id="{3CD55C45-AE62-4D5B-98F3-DF93E5B05CD4}"/>
              </a:ext>
            </a:extLst>
          </p:cNvPr>
          <p:cNvSpPr txBox="1"/>
          <p:nvPr/>
        </p:nvSpPr>
        <p:spPr>
          <a:xfrm rot="5400000">
            <a:off x="1496665" y="4998527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22:55 (UTC+9) 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羽　田 起飛</a:t>
            </a:r>
          </a:p>
        </p:txBody>
      </p:sp>
      <p:sp>
        <p:nvSpPr>
          <p:cNvPr id="291" name="文字方塊 290">
            <a:extLst>
              <a:ext uri="{FF2B5EF4-FFF2-40B4-BE49-F238E27FC236}">
                <a16:creationId xmlns:a16="http://schemas.microsoft.com/office/drawing/2014/main" id="{AD615F52-6811-4DE1-B463-BC241681BF75}"/>
              </a:ext>
            </a:extLst>
          </p:cNvPr>
          <p:cNvSpPr txBox="1"/>
          <p:nvPr/>
        </p:nvSpPr>
        <p:spPr>
          <a:xfrm rot="5400000">
            <a:off x="1953501" y="4998525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15:10 (UTC-8) </a:t>
            </a:r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舊金山 抵達 </a:t>
            </a: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8F0BB884-383B-447D-899C-A5102C7DF7C8}"/>
              </a:ext>
            </a:extLst>
          </p:cNvPr>
          <p:cNvSpPr/>
          <p:nvPr/>
        </p:nvSpPr>
        <p:spPr>
          <a:xfrm>
            <a:off x="2894282" y="4312360"/>
            <a:ext cx="231943" cy="2545556"/>
          </a:xfrm>
          <a:prstGeom prst="rect">
            <a:avLst/>
          </a:prstGeom>
          <a:solidFill>
            <a:schemeClr val="accent6">
              <a:lumMod val="40000"/>
              <a:lumOff val="6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3" name="文字方塊 292">
            <a:extLst>
              <a:ext uri="{FF2B5EF4-FFF2-40B4-BE49-F238E27FC236}">
                <a16:creationId xmlns:a16="http://schemas.microsoft.com/office/drawing/2014/main" id="{D6E9C546-5AB9-456C-8126-2ED0BA99A0C8}"/>
              </a:ext>
            </a:extLst>
          </p:cNvPr>
          <p:cNvSpPr txBox="1"/>
          <p:nvPr/>
        </p:nvSpPr>
        <p:spPr>
          <a:xfrm rot="5400000">
            <a:off x="2661889" y="44819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等待轉機</a:t>
            </a: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93AA2F62-0049-4931-86B3-5813067C5D1E}"/>
              </a:ext>
            </a:extLst>
          </p:cNvPr>
          <p:cNvSpPr/>
          <p:nvPr/>
        </p:nvSpPr>
        <p:spPr>
          <a:xfrm>
            <a:off x="3126581" y="4312845"/>
            <a:ext cx="186219" cy="2545071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5" name="文字方塊 294">
            <a:extLst>
              <a:ext uri="{FF2B5EF4-FFF2-40B4-BE49-F238E27FC236}">
                <a16:creationId xmlns:a16="http://schemas.microsoft.com/office/drawing/2014/main" id="{337BD87D-6E48-4AD9-9B8E-3F07676E1CCA}"/>
              </a:ext>
            </a:extLst>
          </p:cNvPr>
          <p:cNvSpPr txBox="1"/>
          <p:nvPr/>
        </p:nvSpPr>
        <p:spPr>
          <a:xfrm rot="5400000">
            <a:off x="2430840" y="4976509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2">
                    <a:lumMod val="50000"/>
                  </a:schemeClr>
                </a:solidFill>
                <a:latin typeface="Aller" panose="02000503030000020004" pitchFamily="2" charset="0"/>
                <a:ea typeface="微軟正黑體" panose="020B0604030504040204" pitchFamily="34" charset="-120"/>
              </a:rPr>
              <a:t>21:18 (UTC-7) </a:t>
            </a:r>
            <a:r>
              <a:rPr lang="zh-TW" altLang="en-US" sz="1000" dirty="0">
                <a:solidFill>
                  <a:schemeClr val="accent2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鹽湖城 抵達</a:t>
            </a:r>
          </a:p>
        </p:txBody>
      </p:sp>
      <p:sp>
        <p:nvSpPr>
          <p:cNvPr id="296" name="文字方塊 295">
            <a:extLst>
              <a:ext uri="{FF2B5EF4-FFF2-40B4-BE49-F238E27FC236}">
                <a16:creationId xmlns:a16="http://schemas.microsoft.com/office/drawing/2014/main" id="{5DADFFBB-F6A9-4338-B16D-A80DD07D664F}"/>
              </a:ext>
            </a:extLst>
          </p:cNvPr>
          <p:cNvSpPr txBox="1"/>
          <p:nvPr/>
        </p:nvSpPr>
        <p:spPr>
          <a:xfrm rot="5400000">
            <a:off x="2293824" y="4984849"/>
            <a:ext cx="1712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18:25 (UTC-8) </a:t>
            </a:r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舊金山 起飛 </a:t>
            </a:r>
          </a:p>
        </p:txBody>
      </p:sp>
      <p:sp>
        <p:nvSpPr>
          <p:cNvPr id="304" name="文字方塊 303">
            <a:extLst>
              <a:ext uri="{FF2B5EF4-FFF2-40B4-BE49-F238E27FC236}">
                <a16:creationId xmlns:a16="http://schemas.microsoft.com/office/drawing/2014/main" id="{28A5C3AB-4DA2-457D-A282-A268B487DA91}"/>
              </a:ext>
            </a:extLst>
          </p:cNvPr>
          <p:cNvSpPr txBox="1"/>
          <p:nvPr/>
        </p:nvSpPr>
        <p:spPr>
          <a:xfrm rot="5400000">
            <a:off x="10971749" y="4998526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12:30 (UTC+8) </a:t>
            </a:r>
            <a:r>
              <a:rPr lang="zh-TW" altLang="en-US" sz="100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松　山 抵達</a:t>
            </a:r>
          </a:p>
        </p:txBody>
      </p:sp>
      <p:sp>
        <p:nvSpPr>
          <p:cNvPr id="305" name="文字方塊 304">
            <a:extLst>
              <a:ext uri="{FF2B5EF4-FFF2-40B4-BE49-F238E27FC236}">
                <a16:creationId xmlns:a16="http://schemas.microsoft.com/office/drawing/2014/main" id="{C02495F6-A2E1-4171-9131-6BA8A14143A4}"/>
              </a:ext>
            </a:extLst>
          </p:cNvPr>
          <p:cNvSpPr txBox="1"/>
          <p:nvPr/>
        </p:nvSpPr>
        <p:spPr>
          <a:xfrm rot="5400000">
            <a:off x="10849593" y="4998527"/>
            <a:ext cx="1712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09:20 (UTC+9) 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羽　田 起飛</a:t>
            </a:r>
          </a:p>
        </p:txBody>
      </p:sp>
      <p:sp>
        <p:nvSpPr>
          <p:cNvPr id="306" name="文字方塊 305">
            <a:extLst>
              <a:ext uri="{FF2B5EF4-FFF2-40B4-BE49-F238E27FC236}">
                <a16:creationId xmlns:a16="http://schemas.microsoft.com/office/drawing/2014/main" id="{D4E1E5D0-E476-48C0-8BE0-21CFAC7B0D59}"/>
              </a:ext>
            </a:extLst>
          </p:cNvPr>
          <p:cNvSpPr txBox="1"/>
          <p:nvPr/>
        </p:nvSpPr>
        <p:spPr>
          <a:xfrm rot="5400000">
            <a:off x="10115219" y="448476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等待轉機</a:t>
            </a:r>
          </a:p>
        </p:txBody>
      </p: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01DADBF3-B444-4F27-A2EA-86BD5BCC3000}"/>
              </a:ext>
            </a:extLst>
          </p:cNvPr>
          <p:cNvSpPr txBox="1"/>
          <p:nvPr/>
        </p:nvSpPr>
        <p:spPr>
          <a:xfrm rot="5400000">
            <a:off x="11187206" y="448199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等待轉機</a:t>
            </a:r>
          </a:p>
        </p:txBody>
      </p:sp>
      <p:sp>
        <p:nvSpPr>
          <p:cNvPr id="313" name="文字方塊 312">
            <a:extLst>
              <a:ext uri="{FF2B5EF4-FFF2-40B4-BE49-F238E27FC236}">
                <a16:creationId xmlns:a16="http://schemas.microsoft.com/office/drawing/2014/main" id="{0CBE42B1-33C4-44EA-A5BE-8959890F83F9}"/>
              </a:ext>
            </a:extLst>
          </p:cNvPr>
          <p:cNvSpPr txBox="1"/>
          <p:nvPr/>
        </p:nvSpPr>
        <p:spPr>
          <a:xfrm rot="5400000">
            <a:off x="9215694" y="4984852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2">
                    <a:lumMod val="50000"/>
                  </a:schemeClr>
                </a:solidFill>
                <a:latin typeface="Aller" panose="02000503030000020004" pitchFamily="2" charset="0"/>
                <a:ea typeface="微軟正黑體" panose="020B0604030504040204" pitchFamily="34" charset="-120"/>
              </a:rPr>
              <a:t>18:07 (UTC-7) </a:t>
            </a:r>
            <a:r>
              <a:rPr lang="zh-TW" altLang="en-US" sz="1000" dirty="0">
                <a:solidFill>
                  <a:schemeClr val="accent2">
                    <a:lumMod val="50000"/>
                  </a:schemeClr>
                </a:solidFill>
                <a:latin typeface="Taipei Sans TC Beta" pitchFamily="2" charset="-120"/>
                <a:ea typeface="Taipei Sans TC Beta" pitchFamily="2" charset="-120"/>
              </a:rPr>
              <a:t>鹽湖城 起飛</a:t>
            </a:r>
          </a:p>
        </p:txBody>
      </p:sp>
      <p:sp>
        <p:nvSpPr>
          <p:cNvPr id="316" name="文字方塊 315">
            <a:extLst>
              <a:ext uri="{FF2B5EF4-FFF2-40B4-BE49-F238E27FC236}">
                <a16:creationId xmlns:a16="http://schemas.microsoft.com/office/drawing/2014/main" id="{C75EE926-0CFE-4612-967D-132DAFF6E788}"/>
              </a:ext>
            </a:extLst>
          </p:cNvPr>
          <p:cNvSpPr txBox="1"/>
          <p:nvPr/>
        </p:nvSpPr>
        <p:spPr>
          <a:xfrm rot="5400000">
            <a:off x="9797850" y="4983295"/>
            <a:ext cx="1694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00:05 (UTC-8) </a:t>
            </a:r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洛杉磯 起飛</a:t>
            </a:r>
          </a:p>
        </p:txBody>
      </p:sp>
      <p:sp>
        <p:nvSpPr>
          <p:cNvPr id="317" name="文字方塊 316">
            <a:extLst>
              <a:ext uri="{FF2B5EF4-FFF2-40B4-BE49-F238E27FC236}">
                <a16:creationId xmlns:a16="http://schemas.microsoft.com/office/drawing/2014/main" id="{A6C8EF1C-B52F-4AB7-BC2C-649971509964}"/>
              </a:ext>
            </a:extLst>
          </p:cNvPr>
          <p:cNvSpPr txBox="1"/>
          <p:nvPr/>
        </p:nvSpPr>
        <p:spPr>
          <a:xfrm rot="5400000">
            <a:off x="10420378" y="4998529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05:30 (UTC+9) </a:t>
            </a:r>
            <a:r>
              <a:rPr lang="zh-TW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羽　田 抵達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DF94E3B-CC55-407B-88EA-29D24DC68AD3}"/>
              </a:ext>
            </a:extLst>
          </p:cNvPr>
          <p:cNvSpPr/>
          <p:nvPr/>
        </p:nvSpPr>
        <p:spPr>
          <a:xfrm>
            <a:off x="12293944" y="1759775"/>
            <a:ext cx="982543" cy="2551876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34C7A2A-1970-4E4E-8E53-6F35D157C530}"/>
              </a:ext>
            </a:extLst>
          </p:cNvPr>
          <p:cNvSpPr/>
          <p:nvPr/>
        </p:nvSpPr>
        <p:spPr>
          <a:xfrm>
            <a:off x="11978259" y="1759775"/>
            <a:ext cx="315778" cy="2551876"/>
          </a:xfrm>
          <a:prstGeom prst="rect">
            <a:avLst/>
          </a:prstGeom>
          <a:solidFill>
            <a:schemeClr val="accent6">
              <a:lumMod val="40000"/>
              <a:lumOff val="6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61A8FBE5-9506-4E5A-B2B1-BA32F1E82C38}"/>
              </a:ext>
            </a:extLst>
          </p:cNvPr>
          <p:cNvSpPr/>
          <p:nvPr/>
        </p:nvSpPr>
        <p:spPr>
          <a:xfrm>
            <a:off x="11634352" y="1759775"/>
            <a:ext cx="343999" cy="2551876"/>
          </a:xfrm>
          <a:prstGeom prst="rect">
            <a:avLst/>
          </a:prstGeom>
          <a:solidFill>
            <a:schemeClr val="accent6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58A26F21-7D7E-48C2-AEF6-05070FA26E90}"/>
              </a:ext>
            </a:extLst>
          </p:cNvPr>
          <p:cNvSpPr txBox="1"/>
          <p:nvPr/>
        </p:nvSpPr>
        <p:spPr>
          <a:xfrm rot="5400000">
            <a:off x="11029252" y="2436173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17:40 (UTC-8) </a:t>
            </a:r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舊金山 抵達 </a:t>
            </a:r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C66335D8-ADA6-4EFA-8E35-021E76CC7496}"/>
              </a:ext>
            </a:extLst>
          </p:cNvPr>
          <p:cNvSpPr txBox="1"/>
          <p:nvPr/>
        </p:nvSpPr>
        <p:spPr>
          <a:xfrm rot="5400000">
            <a:off x="11539561" y="2417951"/>
            <a:ext cx="1694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00:05 (UTC-8) </a:t>
            </a:r>
            <a:r>
              <a:rPr lang="zh-TW" altLang="en-US" sz="10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舊金山 起飛</a:t>
            </a: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B673A9BD-9698-48C3-91BB-74D6727FA573}"/>
              </a:ext>
            </a:extLst>
          </p:cNvPr>
          <p:cNvSpPr txBox="1"/>
          <p:nvPr/>
        </p:nvSpPr>
        <p:spPr>
          <a:xfrm rot="5400000">
            <a:off x="12325875" y="2431350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06:00 (UTC+8) </a:t>
            </a:r>
            <a:r>
              <a:rPr lang="zh-TW" altLang="en-US" sz="100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桃　園 抵達</a:t>
            </a: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3D5CCA20-79BA-4B1A-B386-3C8704DFEDE8}"/>
              </a:ext>
            </a:extLst>
          </p:cNvPr>
          <p:cNvSpPr txBox="1"/>
          <p:nvPr/>
        </p:nvSpPr>
        <p:spPr>
          <a:xfrm rot="5400000">
            <a:off x="11781641" y="1920394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chemeClr val="accent6">
                    <a:lumMod val="50000"/>
                  </a:schemeClr>
                </a:solidFill>
                <a:latin typeface="Aller" panose="02000503030000020004" pitchFamily="2" charset="0"/>
                <a:ea typeface="Taipei Sans TC Beta" pitchFamily="2" charset="-120"/>
              </a:rPr>
              <a:t>等待轉機</a:t>
            </a:r>
          </a:p>
        </p:txBody>
      </p:sp>
      <p:cxnSp>
        <p:nvCxnSpPr>
          <p:cNvPr id="168" name="直線接點 167">
            <a:extLst>
              <a:ext uri="{FF2B5EF4-FFF2-40B4-BE49-F238E27FC236}">
                <a16:creationId xmlns:a16="http://schemas.microsoft.com/office/drawing/2014/main" id="{0805DC75-8B54-4AED-B357-86D7E66424E7}"/>
              </a:ext>
            </a:extLst>
          </p:cNvPr>
          <p:cNvCxnSpPr>
            <a:cxnSpLocks/>
          </p:cNvCxnSpPr>
          <p:nvPr/>
        </p:nvCxnSpPr>
        <p:spPr>
          <a:xfrm>
            <a:off x="12849219" y="880207"/>
            <a:ext cx="0" cy="5977793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60F4333B-9166-4E80-8C6C-1E3F2000425C}"/>
              </a:ext>
            </a:extLst>
          </p:cNvPr>
          <p:cNvCxnSpPr>
            <a:cxnSpLocks/>
          </p:cNvCxnSpPr>
          <p:nvPr/>
        </p:nvCxnSpPr>
        <p:spPr>
          <a:xfrm>
            <a:off x="12191995" y="1760414"/>
            <a:ext cx="0" cy="509758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>
            <a:extLst>
              <a:ext uri="{FF2B5EF4-FFF2-40B4-BE49-F238E27FC236}">
                <a16:creationId xmlns:a16="http://schemas.microsoft.com/office/drawing/2014/main" id="{5604461F-C0EA-4506-B838-6633C799F4AC}"/>
              </a:ext>
            </a:extLst>
          </p:cNvPr>
          <p:cNvCxnSpPr>
            <a:cxnSpLocks/>
          </p:cNvCxnSpPr>
          <p:nvPr/>
        </p:nvCxnSpPr>
        <p:spPr>
          <a:xfrm>
            <a:off x="13933711" y="1760414"/>
            <a:ext cx="0" cy="509758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33D90885-134D-4834-8172-03EAEA01F0C6}"/>
              </a:ext>
            </a:extLst>
          </p:cNvPr>
          <p:cNvCxnSpPr>
            <a:cxnSpLocks/>
          </p:cNvCxnSpPr>
          <p:nvPr/>
        </p:nvCxnSpPr>
        <p:spPr>
          <a:xfrm>
            <a:off x="13062852" y="1760414"/>
            <a:ext cx="0" cy="5097586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D126E4EE-1E00-4496-8842-1B7B13FB40FE}"/>
              </a:ext>
            </a:extLst>
          </p:cNvPr>
          <p:cNvSpPr txBox="1"/>
          <p:nvPr/>
        </p:nvSpPr>
        <p:spPr>
          <a:xfrm>
            <a:off x="11847309" y="973460"/>
            <a:ext cx="699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</a:rPr>
              <a:t>23:00</a:t>
            </a:r>
            <a:r>
              <a:rPr lang="en-US" altLang="zh-TW" sz="800" dirty="0">
                <a:solidFill>
                  <a:schemeClr val="accent4">
                    <a:lumMod val="50000"/>
                  </a:schemeClr>
                </a:solidFill>
                <a:latin typeface="Aller" panose="02000503030000020004" pitchFamily="2" charset="0"/>
              </a:rPr>
              <a:t>(-1)</a:t>
            </a:r>
            <a:endParaRPr lang="zh-TW" altLang="en-US" sz="800" dirty="0">
              <a:solidFill>
                <a:schemeClr val="accent4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01DBE781-1850-4DF8-AE71-297113A9A877}"/>
              </a:ext>
            </a:extLst>
          </p:cNvPr>
          <p:cNvSpPr txBox="1"/>
          <p:nvPr/>
        </p:nvSpPr>
        <p:spPr>
          <a:xfrm>
            <a:off x="11928260" y="533037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</a:rPr>
              <a:t>15:00</a:t>
            </a:r>
            <a:endParaRPr lang="zh-TW" altLang="en-US" sz="1050" dirty="0">
              <a:solidFill>
                <a:schemeClr val="accent5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52CB3E91-8863-4B05-86EB-069F454A5D7D}"/>
              </a:ext>
            </a:extLst>
          </p:cNvPr>
          <p:cNvSpPr txBox="1"/>
          <p:nvPr/>
        </p:nvSpPr>
        <p:spPr>
          <a:xfrm>
            <a:off x="12580555" y="533037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5">
                    <a:lumMod val="50000"/>
                  </a:schemeClr>
                </a:solidFill>
                <a:latin typeface="Aller" panose="02000503030000020004" pitchFamily="2" charset="0"/>
              </a:rPr>
              <a:t>00:00</a:t>
            </a:r>
            <a:endParaRPr lang="zh-TW" altLang="en-US" sz="1050" dirty="0">
              <a:solidFill>
                <a:schemeClr val="accent5">
                  <a:lumMod val="50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00CA3AE2-97BE-499B-955D-91D2EFF85002}"/>
              </a:ext>
            </a:extLst>
          </p:cNvPr>
          <p:cNvSpPr txBox="1"/>
          <p:nvPr/>
        </p:nvSpPr>
        <p:spPr>
          <a:xfrm>
            <a:off x="11928260" y="1413244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  <a:latin typeface="Aller" panose="02000503030000020004" pitchFamily="2" charset="0"/>
              </a:rPr>
              <a:t>00:00</a:t>
            </a:r>
            <a:endParaRPr lang="zh-TW" altLang="en-US" sz="1050" dirty="0">
              <a:solidFill>
                <a:schemeClr val="accent2">
                  <a:lumMod val="7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F878BB4A-F656-45DF-ADCE-84BD6784CA61}"/>
              </a:ext>
            </a:extLst>
          </p:cNvPr>
          <p:cNvSpPr txBox="1"/>
          <p:nvPr/>
        </p:nvSpPr>
        <p:spPr>
          <a:xfrm>
            <a:off x="11928260" y="9325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</a:rPr>
              <a:t>16:00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ler" panose="02000503030000020004" pitchFamily="2" charset="0"/>
            </a:endParaRPr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333FF418-5AE8-44D1-83A4-36F4A863E7ED}"/>
              </a:ext>
            </a:extLst>
          </p:cNvPr>
          <p:cNvSpPr txBox="1"/>
          <p:nvPr/>
        </p:nvSpPr>
        <p:spPr>
          <a:xfrm>
            <a:off x="12580555" y="93253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ller" panose="02000503030000020004" pitchFamily="2" charset="0"/>
              </a:rPr>
              <a:t>01:00</a:t>
            </a:r>
            <a:endParaRPr lang="zh-TW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17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253</Words>
  <Application>Microsoft Office PowerPoint</Application>
  <PresentationFormat>寬螢幕</PresentationFormat>
  <Paragraphs>84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Taipei Sans TC Beta</vt:lpstr>
      <vt:lpstr>Aller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子佑 林</dc:creator>
  <cp:lastModifiedBy>子佑 林</cp:lastModifiedBy>
  <cp:revision>19</cp:revision>
  <dcterms:created xsi:type="dcterms:W3CDTF">2020-06-19T07:56:17Z</dcterms:created>
  <dcterms:modified xsi:type="dcterms:W3CDTF">2020-06-21T05:32:05Z</dcterms:modified>
</cp:coreProperties>
</file>