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73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D3B2FC"/>
    <a:srgbClr val="313648"/>
    <a:srgbClr val="2D2732"/>
    <a:srgbClr val="262626"/>
    <a:srgbClr val="A162D0"/>
    <a:srgbClr val="B67EFA"/>
    <a:srgbClr val="461E64"/>
    <a:srgbClr val="3C195A"/>
    <a:srgbClr val="D7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>
        <p:scale>
          <a:sx n="66" d="100"/>
          <a:sy n="66" d="100"/>
        </p:scale>
        <p:origin x="772" y="-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27FA3-F150-4AE4-B1B5-7B8BBD081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9F3BC-69B0-44F4-88DB-F9CB80789C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AEF8-946B-45D2-8FF6-27B9ACAE0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0797-D420-4EA7-AE8F-21487F0E4C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50" y="3282080"/>
            <a:ext cx="2174562" cy="2213966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3283" y="2446503"/>
            <a:ext cx="3689927" cy="1101119"/>
          </a:xfrm>
        </p:spPr>
        <p:txBody>
          <a:bodyPr/>
          <a:lstStyle/>
          <a:p>
            <a:pPr algn="l"/>
            <a:r>
              <a:rPr lang="zh-CN" altLang="en-US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项目汇报</a:t>
            </a:r>
            <a:endParaRPr lang="zh-CN" altLang="en-US" sz="2000" b="1" i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2940" y="3571538"/>
            <a:ext cx="3112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chemeClr val="bg1">
                    <a:lumMod val="85000"/>
                  </a:schemeClr>
                </a:solidFill>
              </a:rPr>
              <a:t>汇报人：移动组组 吉臻伟</a:t>
            </a:r>
            <a:endParaRPr lang="zh-CN" altLang="en-US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2940" y="3910583"/>
            <a:ext cx="3112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chemeClr val="bg1">
                    <a:lumMod val="85000"/>
                  </a:schemeClr>
                </a:solidFill>
              </a:rPr>
              <a:t>时  间：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</a:rPr>
              <a:t>2018.09.12</a:t>
            </a:r>
            <a:endParaRPr lang="zh-CN" altLang="en-US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75782" y="2426648"/>
            <a:ext cx="3689927" cy="1101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-AnyWork</a:t>
            </a:r>
            <a:r>
              <a:rPr lang="zh-CN" altLang="en-US" sz="32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sz="32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endParaRPr lang="zh-CN" altLang="en-US" sz="3200" b="1" i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91637" y="2693618"/>
            <a:ext cx="1634978" cy="1470765"/>
            <a:chOff x="5240936" y="2042010"/>
            <a:chExt cx="1634978" cy="1470765"/>
          </a:xfrm>
        </p:grpSpPr>
        <p:grpSp>
          <p:nvGrpSpPr>
            <p:cNvPr id="82" name="组合 81"/>
            <p:cNvGrpSpPr/>
            <p:nvPr/>
          </p:nvGrpSpPr>
          <p:grpSpPr>
            <a:xfrm>
              <a:off x="5240936" y="2042010"/>
              <a:ext cx="1634978" cy="1470765"/>
              <a:chOff x="4195763" y="211137"/>
              <a:chExt cx="1090613" cy="981075"/>
            </a:xfrm>
            <a:solidFill>
              <a:sysClr val="window" lastClr="FFFFFF"/>
            </a:solidFill>
          </p:grpSpPr>
          <p:sp>
            <p:nvSpPr>
              <p:cNvPr id="86" name="Freeform 202"/>
              <p:cNvSpPr/>
              <p:nvPr/>
            </p:nvSpPr>
            <p:spPr bwMode="auto">
              <a:xfrm>
                <a:off x="4645026" y="900112"/>
                <a:ext cx="87313" cy="182563"/>
              </a:xfrm>
              <a:custGeom>
                <a:avLst/>
                <a:gdLst>
                  <a:gd name="T0" fmla="*/ 0 w 55"/>
                  <a:gd name="T1" fmla="*/ 0 h 115"/>
                  <a:gd name="T2" fmla="*/ 29 w 55"/>
                  <a:gd name="T3" fmla="*/ 115 h 115"/>
                  <a:gd name="T4" fmla="*/ 55 w 55"/>
                  <a:gd name="T5" fmla="*/ 114 h 115"/>
                  <a:gd name="T6" fmla="*/ 52 w 55"/>
                  <a:gd name="T7" fmla="*/ 0 h 115"/>
                  <a:gd name="T8" fmla="*/ 0 w 55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15">
                    <a:moveTo>
                      <a:pt x="0" y="0"/>
                    </a:moveTo>
                    <a:lnTo>
                      <a:pt x="29" y="115"/>
                    </a:lnTo>
                    <a:lnTo>
                      <a:pt x="55" y="114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203"/>
              <p:cNvSpPr>
                <a:spLocks noEditPoints="1"/>
              </p:cNvSpPr>
              <p:nvPr/>
            </p:nvSpPr>
            <p:spPr bwMode="auto">
              <a:xfrm>
                <a:off x="4549776" y="555625"/>
                <a:ext cx="352425" cy="168275"/>
              </a:xfrm>
              <a:custGeom>
                <a:avLst/>
                <a:gdLst>
                  <a:gd name="T0" fmla="*/ 200 w 202"/>
                  <a:gd name="T1" fmla="*/ 95 h 96"/>
                  <a:gd name="T2" fmla="*/ 201 w 202"/>
                  <a:gd name="T3" fmla="*/ 31 h 96"/>
                  <a:gd name="T4" fmla="*/ 146 w 202"/>
                  <a:gd name="T5" fmla="*/ 4 h 96"/>
                  <a:gd name="T6" fmla="*/ 143 w 202"/>
                  <a:gd name="T7" fmla="*/ 5 h 96"/>
                  <a:gd name="T8" fmla="*/ 130 w 202"/>
                  <a:gd name="T9" fmla="*/ 64 h 96"/>
                  <a:gd name="T10" fmla="*/ 125 w 202"/>
                  <a:gd name="T11" fmla="*/ 21 h 96"/>
                  <a:gd name="T12" fmla="*/ 126 w 202"/>
                  <a:gd name="T13" fmla="*/ 16 h 96"/>
                  <a:gd name="T14" fmla="*/ 123 w 202"/>
                  <a:gd name="T15" fmla="*/ 10 h 96"/>
                  <a:gd name="T16" fmla="*/ 116 w 202"/>
                  <a:gd name="T17" fmla="*/ 11 h 96"/>
                  <a:gd name="T18" fmla="*/ 113 w 202"/>
                  <a:gd name="T19" fmla="*/ 16 h 96"/>
                  <a:gd name="T20" fmla="*/ 115 w 202"/>
                  <a:gd name="T21" fmla="*/ 20 h 96"/>
                  <a:gd name="T22" fmla="*/ 109 w 202"/>
                  <a:gd name="T23" fmla="*/ 61 h 96"/>
                  <a:gd name="T24" fmla="*/ 109 w 202"/>
                  <a:gd name="T25" fmla="*/ 63 h 96"/>
                  <a:gd name="T26" fmla="*/ 92 w 202"/>
                  <a:gd name="T27" fmla="*/ 4 h 96"/>
                  <a:gd name="T28" fmla="*/ 90 w 202"/>
                  <a:gd name="T29" fmla="*/ 4 h 96"/>
                  <a:gd name="T30" fmla="*/ 31 w 202"/>
                  <a:gd name="T31" fmla="*/ 34 h 96"/>
                  <a:gd name="T32" fmla="*/ 12 w 202"/>
                  <a:gd name="T33" fmla="*/ 57 h 96"/>
                  <a:gd name="T34" fmla="*/ 15 w 202"/>
                  <a:gd name="T35" fmla="*/ 92 h 96"/>
                  <a:gd name="T36" fmla="*/ 61 w 202"/>
                  <a:gd name="T37" fmla="*/ 87 h 96"/>
                  <a:gd name="T38" fmla="*/ 62 w 202"/>
                  <a:gd name="T39" fmla="*/ 95 h 96"/>
                  <a:gd name="T40" fmla="*/ 73 w 202"/>
                  <a:gd name="T41" fmla="*/ 95 h 96"/>
                  <a:gd name="T42" fmla="*/ 69 w 202"/>
                  <a:gd name="T43" fmla="*/ 63 h 96"/>
                  <a:gd name="T44" fmla="*/ 114 w 202"/>
                  <a:gd name="T45" fmla="*/ 82 h 96"/>
                  <a:gd name="T46" fmla="*/ 160 w 202"/>
                  <a:gd name="T47" fmla="*/ 84 h 96"/>
                  <a:gd name="T48" fmla="*/ 160 w 202"/>
                  <a:gd name="T49" fmla="*/ 95 h 96"/>
                  <a:gd name="T50" fmla="*/ 172 w 202"/>
                  <a:gd name="T51" fmla="*/ 95 h 96"/>
                  <a:gd name="T52" fmla="*/ 175 w 202"/>
                  <a:gd name="T53" fmla="*/ 55 h 96"/>
                  <a:gd name="T54" fmla="*/ 175 w 202"/>
                  <a:gd name="T55" fmla="*/ 55 h 96"/>
                  <a:gd name="T56" fmla="*/ 176 w 202"/>
                  <a:gd name="T57" fmla="*/ 54 h 96"/>
                  <a:gd name="T58" fmla="*/ 176 w 202"/>
                  <a:gd name="T59" fmla="*/ 95 h 96"/>
                  <a:gd name="T60" fmla="*/ 200 w 202"/>
                  <a:gd name="T61" fmla="*/ 95 h 96"/>
                  <a:gd name="T62" fmla="*/ 38 w 202"/>
                  <a:gd name="T63" fmla="*/ 70 h 96"/>
                  <a:gd name="T64" fmla="*/ 56 w 202"/>
                  <a:gd name="T65" fmla="*/ 51 h 96"/>
                  <a:gd name="T66" fmla="*/ 59 w 202"/>
                  <a:gd name="T67" fmla="*/ 54 h 96"/>
                  <a:gd name="T68" fmla="*/ 59 w 202"/>
                  <a:gd name="T69" fmla="*/ 54 h 96"/>
                  <a:gd name="T70" fmla="*/ 61 w 202"/>
                  <a:gd name="T71" fmla="*/ 87 h 96"/>
                  <a:gd name="T72" fmla="*/ 38 w 202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2" h="96">
                    <a:moveTo>
                      <a:pt x="200" y="95"/>
                    </a:moveTo>
                    <a:cubicBezTo>
                      <a:pt x="201" y="66"/>
                      <a:pt x="202" y="36"/>
                      <a:pt x="201" y="31"/>
                    </a:cubicBezTo>
                    <a:cubicBezTo>
                      <a:pt x="200" y="26"/>
                      <a:pt x="172" y="0"/>
                      <a:pt x="146" y="4"/>
                    </a:cubicBezTo>
                    <a:cubicBezTo>
                      <a:pt x="147" y="4"/>
                      <a:pt x="145" y="4"/>
                      <a:pt x="143" y="5"/>
                    </a:cubicBezTo>
                    <a:cubicBezTo>
                      <a:pt x="130" y="64"/>
                      <a:pt x="130" y="64"/>
                      <a:pt x="130" y="64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6" y="16"/>
                      <a:pt x="126" y="16"/>
                      <a:pt x="126" y="16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3"/>
                      <a:pt x="91" y="3"/>
                      <a:pt x="90" y="4"/>
                    </a:cubicBezTo>
                    <a:cubicBezTo>
                      <a:pt x="64" y="7"/>
                      <a:pt x="46" y="8"/>
                      <a:pt x="31" y="34"/>
                    </a:cubicBezTo>
                    <a:cubicBezTo>
                      <a:pt x="22" y="43"/>
                      <a:pt x="20" y="49"/>
                      <a:pt x="12" y="57"/>
                    </a:cubicBezTo>
                    <a:cubicBezTo>
                      <a:pt x="0" y="73"/>
                      <a:pt x="8" y="77"/>
                      <a:pt x="15" y="92"/>
                    </a:cubicBezTo>
                    <a:cubicBezTo>
                      <a:pt x="23" y="96"/>
                      <a:pt x="56" y="88"/>
                      <a:pt x="61" y="87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9" y="63"/>
                      <a:pt x="87" y="77"/>
                      <a:pt x="114" y="82"/>
                    </a:cubicBezTo>
                    <a:cubicBezTo>
                      <a:pt x="141" y="86"/>
                      <a:pt x="160" y="84"/>
                      <a:pt x="160" y="84"/>
                    </a:cubicBezTo>
                    <a:cubicBezTo>
                      <a:pt x="160" y="95"/>
                      <a:pt x="160" y="95"/>
                      <a:pt x="160" y="95"/>
                    </a:cubicBezTo>
                    <a:cubicBezTo>
                      <a:pt x="172" y="95"/>
                      <a:pt x="172" y="95"/>
                      <a:pt x="172" y="95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76" y="53"/>
                      <a:pt x="175" y="55"/>
                      <a:pt x="176" y="54"/>
                    </a:cubicBezTo>
                    <a:cubicBezTo>
                      <a:pt x="177" y="52"/>
                      <a:pt x="177" y="72"/>
                      <a:pt x="176" y="95"/>
                    </a:cubicBezTo>
                    <a:lnTo>
                      <a:pt x="200" y="95"/>
                    </a:lnTo>
                    <a:close/>
                    <a:moveTo>
                      <a:pt x="38" y="70"/>
                    </a:moveTo>
                    <a:cubicBezTo>
                      <a:pt x="48" y="59"/>
                      <a:pt x="55" y="50"/>
                      <a:pt x="56" y="51"/>
                    </a:cubicBezTo>
                    <a:cubicBezTo>
                      <a:pt x="57" y="52"/>
                      <a:pt x="58" y="53"/>
                      <a:pt x="59" y="54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46" y="79"/>
                      <a:pt x="47" y="81"/>
                      <a:pt x="38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204"/>
              <p:cNvSpPr/>
              <p:nvPr/>
            </p:nvSpPr>
            <p:spPr bwMode="auto">
              <a:xfrm>
                <a:off x="4776788" y="900112"/>
                <a:ext cx="90488" cy="182563"/>
              </a:xfrm>
              <a:custGeom>
                <a:avLst/>
                <a:gdLst>
                  <a:gd name="T0" fmla="*/ 0 w 57"/>
                  <a:gd name="T1" fmla="*/ 115 h 115"/>
                  <a:gd name="T2" fmla="*/ 25 w 57"/>
                  <a:gd name="T3" fmla="*/ 115 h 115"/>
                  <a:gd name="T4" fmla="*/ 57 w 57"/>
                  <a:gd name="T5" fmla="*/ 0 h 115"/>
                  <a:gd name="T6" fmla="*/ 4 w 57"/>
                  <a:gd name="T7" fmla="*/ 0 h 115"/>
                  <a:gd name="T8" fmla="*/ 0 w 57"/>
                  <a:gd name="T9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15">
                    <a:moveTo>
                      <a:pt x="0" y="115"/>
                    </a:moveTo>
                    <a:lnTo>
                      <a:pt x="25" y="115"/>
                    </a:lnTo>
                    <a:lnTo>
                      <a:pt x="57" y="0"/>
                    </a:lnTo>
                    <a:lnTo>
                      <a:pt x="4" y="0"/>
                    </a:ln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206"/>
              <p:cNvSpPr/>
              <p:nvPr/>
            </p:nvSpPr>
            <p:spPr bwMode="auto">
              <a:xfrm>
                <a:off x="4687888" y="368300"/>
                <a:ext cx="138113" cy="195263"/>
              </a:xfrm>
              <a:custGeom>
                <a:avLst/>
                <a:gdLst>
                  <a:gd name="T0" fmla="*/ 3 w 79"/>
                  <a:gd name="T1" fmla="*/ 53 h 112"/>
                  <a:gd name="T2" fmla="*/ 0 w 79"/>
                  <a:gd name="T3" fmla="*/ 65 h 112"/>
                  <a:gd name="T4" fmla="*/ 3 w 79"/>
                  <a:gd name="T5" fmla="*/ 78 h 112"/>
                  <a:gd name="T6" fmla="*/ 6 w 79"/>
                  <a:gd name="T7" fmla="*/ 75 h 112"/>
                  <a:gd name="T8" fmla="*/ 40 w 79"/>
                  <a:gd name="T9" fmla="*/ 112 h 112"/>
                  <a:gd name="T10" fmla="*/ 73 w 79"/>
                  <a:gd name="T11" fmla="*/ 74 h 112"/>
                  <a:gd name="T12" fmla="*/ 76 w 79"/>
                  <a:gd name="T13" fmla="*/ 78 h 112"/>
                  <a:gd name="T14" fmla="*/ 79 w 79"/>
                  <a:gd name="T15" fmla="*/ 65 h 112"/>
                  <a:gd name="T16" fmla="*/ 76 w 79"/>
                  <a:gd name="T17" fmla="*/ 52 h 112"/>
                  <a:gd name="T18" fmla="*/ 75 w 79"/>
                  <a:gd name="T19" fmla="*/ 53 h 112"/>
                  <a:gd name="T20" fmla="*/ 75 w 79"/>
                  <a:gd name="T21" fmla="*/ 42 h 112"/>
                  <a:gd name="T22" fmla="*/ 46 w 79"/>
                  <a:gd name="T23" fmla="*/ 35 h 112"/>
                  <a:gd name="T24" fmla="*/ 50 w 79"/>
                  <a:gd name="T25" fmla="*/ 37 h 112"/>
                  <a:gd name="T26" fmla="*/ 78 w 79"/>
                  <a:gd name="T27" fmla="*/ 27 h 112"/>
                  <a:gd name="T28" fmla="*/ 14 w 79"/>
                  <a:gd name="T29" fmla="*/ 21 h 112"/>
                  <a:gd name="T30" fmla="*/ 2 w 79"/>
                  <a:gd name="T31" fmla="*/ 29 h 112"/>
                  <a:gd name="T32" fmla="*/ 10 w 79"/>
                  <a:gd name="T33" fmla="*/ 29 h 112"/>
                  <a:gd name="T34" fmla="*/ 4 w 79"/>
                  <a:gd name="T35" fmla="*/ 47 h 112"/>
                  <a:gd name="T36" fmla="*/ 4 w 79"/>
                  <a:gd name="T37" fmla="*/ 53 h 112"/>
                  <a:gd name="T38" fmla="*/ 3 w 79"/>
                  <a:gd name="T39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112">
                    <a:moveTo>
                      <a:pt x="3" y="53"/>
                    </a:moveTo>
                    <a:cubicBezTo>
                      <a:pt x="2" y="53"/>
                      <a:pt x="0" y="58"/>
                      <a:pt x="0" y="65"/>
                    </a:cubicBezTo>
                    <a:cubicBezTo>
                      <a:pt x="0" y="73"/>
                      <a:pt x="2" y="78"/>
                      <a:pt x="3" y="78"/>
                    </a:cubicBezTo>
                    <a:cubicBezTo>
                      <a:pt x="4" y="78"/>
                      <a:pt x="5" y="77"/>
                      <a:pt x="6" y="75"/>
                    </a:cubicBezTo>
                    <a:cubicBezTo>
                      <a:pt x="11" y="96"/>
                      <a:pt x="30" y="112"/>
                      <a:pt x="40" y="112"/>
                    </a:cubicBezTo>
                    <a:cubicBezTo>
                      <a:pt x="53" y="112"/>
                      <a:pt x="71" y="97"/>
                      <a:pt x="73" y="74"/>
                    </a:cubicBezTo>
                    <a:cubicBezTo>
                      <a:pt x="74" y="76"/>
                      <a:pt x="75" y="78"/>
                      <a:pt x="76" y="78"/>
                    </a:cubicBezTo>
                    <a:cubicBezTo>
                      <a:pt x="77" y="78"/>
                      <a:pt x="79" y="72"/>
                      <a:pt x="79" y="65"/>
                    </a:cubicBezTo>
                    <a:cubicBezTo>
                      <a:pt x="79" y="58"/>
                      <a:pt x="77" y="52"/>
                      <a:pt x="76" y="52"/>
                    </a:cubicBezTo>
                    <a:cubicBezTo>
                      <a:pt x="75" y="52"/>
                      <a:pt x="75" y="52"/>
                      <a:pt x="75" y="53"/>
                    </a:cubicBezTo>
                    <a:cubicBezTo>
                      <a:pt x="75" y="50"/>
                      <a:pt x="75" y="46"/>
                      <a:pt x="75" y="42"/>
                    </a:cubicBezTo>
                    <a:cubicBezTo>
                      <a:pt x="69" y="47"/>
                      <a:pt x="58" y="40"/>
                      <a:pt x="46" y="35"/>
                    </a:cubicBezTo>
                    <a:cubicBezTo>
                      <a:pt x="47" y="35"/>
                      <a:pt x="49" y="36"/>
                      <a:pt x="50" y="37"/>
                    </a:cubicBezTo>
                    <a:cubicBezTo>
                      <a:pt x="70" y="47"/>
                      <a:pt x="78" y="27"/>
                      <a:pt x="78" y="27"/>
                    </a:cubicBezTo>
                    <a:cubicBezTo>
                      <a:pt x="78" y="27"/>
                      <a:pt x="53" y="0"/>
                      <a:pt x="14" y="21"/>
                    </a:cubicBezTo>
                    <a:cubicBezTo>
                      <a:pt x="11" y="22"/>
                      <a:pt x="6" y="27"/>
                      <a:pt x="2" y="29"/>
                    </a:cubicBezTo>
                    <a:cubicBezTo>
                      <a:pt x="2" y="29"/>
                      <a:pt x="5" y="29"/>
                      <a:pt x="10" y="29"/>
                    </a:cubicBezTo>
                    <a:cubicBezTo>
                      <a:pt x="6" y="31"/>
                      <a:pt x="3" y="37"/>
                      <a:pt x="4" y="47"/>
                    </a:cubicBezTo>
                    <a:cubicBezTo>
                      <a:pt x="4" y="48"/>
                      <a:pt x="4" y="51"/>
                      <a:pt x="4" y="53"/>
                    </a:cubicBezTo>
                    <a:cubicBezTo>
                      <a:pt x="4" y="53"/>
                      <a:pt x="4" y="53"/>
                      <a:pt x="3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207"/>
              <p:cNvSpPr/>
              <p:nvPr/>
            </p:nvSpPr>
            <p:spPr bwMode="auto">
              <a:xfrm>
                <a:off x="4652963" y="1087437"/>
                <a:ext cx="74613" cy="28575"/>
              </a:xfrm>
              <a:custGeom>
                <a:avLst/>
                <a:gdLst>
                  <a:gd name="T0" fmla="*/ 22 w 43"/>
                  <a:gd name="T1" fmla="*/ 0 h 16"/>
                  <a:gd name="T2" fmla="*/ 15 w 43"/>
                  <a:gd name="T3" fmla="*/ 15 h 16"/>
                  <a:gd name="T4" fmla="*/ 35 w 43"/>
                  <a:gd name="T5" fmla="*/ 9 h 16"/>
                  <a:gd name="T6" fmla="*/ 37 w 43"/>
                  <a:gd name="T7" fmla="*/ 9 h 16"/>
                  <a:gd name="T8" fmla="*/ 42 w 43"/>
                  <a:gd name="T9" fmla="*/ 8 h 16"/>
                  <a:gd name="T10" fmla="*/ 42 w 43"/>
                  <a:gd name="T11" fmla="*/ 1 h 16"/>
                  <a:gd name="T12" fmla="*/ 43 w 43"/>
                  <a:gd name="T13" fmla="*/ 0 h 16"/>
                  <a:gd name="T14" fmla="*/ 22 w 43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6">
                    <a:moveTo>
                      <a:pt x="22" y="0"/>
                    </a:moveTo>
                    <a:cubicBezTo>
                      <a:pt x="22" y="0"/>
                      <a:pt x="0" y="14"/>
                      <a:pt x="15" y="15"/>
                    </a:cubicBezTo>
                    <a:cubicBezTo>
                      <a:pt x="24" y="16"/>
                      <a:pt x="30" y="13"/>
                      <a:pt x="35" y="9"/>
                    </a:cubicBezTo>
                    <a:cubicBezTo>
                      <a:pt x="37" y="7"/>
                      <a:pt x="37" y="9"/>
                      <a:pt x="37" y="9"/>
                    </a:cubicBezTo>
                    <a:cubicBezTo>
                      <a:pt x="38" y="9"/>
                      <a:pt x="41" y="9"/>
                      <a:pt x="42" y="8"/>
                    </a:cubicBezTo>
                    <a:cubicBezTo>
                      <a:pt x="43" y="3"/>
                      <a:pt x="42" y="1"/>
                      <a:pt x="42" y="1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08"/>
              <p:cNvSpPr/>
              <p:nvPr/>
            </p:nvSpPr>
            <p:spPr bwMode="auto">
              <a:xfrm>
                <a:off x="4779963" y="1087437"/>
                <a:ext cx="74613" cy="28575"/>
              </a:xfrm>
              <a:custGeom>
                <a:avLst/>
                <a:gdLst>
                  <a:gd name="T0" fmla="*/ 21 w 43"/>
                  <a:gd name="T1" fmla="*/ 0 h 16"/>
                  <a:gd name="T2" fmla="*/ 0 w 43"/>
                  <a:gd name="T3" fmla="*/ 0 h 16"/>
                  <a:gd name="T4" fmla="*/ 1 w 43"/>
                  <a:gd name="T5" fmla="*/ 1 h 16"/>
                  <a:gd name="T6" fmla="*/ 1 w 43"/>
                  <a:gd name="T7" fmla="*/ 8 h 16"/>
                  <a:gd name="T8" fmla="*/ 6 w 43"/>
                  <a:gd name="T9" fmla="*/ 9 h 16"/>
                  <a:gd name="T10" fmla="*/ 8 w 43"/>
                  <a:gd name="T11" fmla="*/ 9 h 16"/>
                  <a:gd name="T12" fmla="*/ 28 w 43"/>
                  <a:gd name="T13" fmla="*/ 15 h 16"/>
                  <a:gd name="T14" fmla="*/ 21 w 43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6">
                    <a:moveTo>
                      <a:pt x="2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8"/>
                    </a:cubicBezTo>
                    <a:cubicBezTo>
                      <a:pt x="2" y="9"/>
                      <a:pt x="5" y="9"/>
                      <a:pt x="6" y="9"/>
                    </a:cubicBezTo>
                    <a:cubicBezTo>
                      <a:pt x="7" y="9"/>
                      <a:pt x="6" y="7"/>
                      <a:pt x="8" y="9"/>
                    </a:cubicBezTo>
                    <a:cubicBezTo>
                      <a:pt x="14" y="13"/>
                      <a:pt x="19" y="16"/>
                      <a:pt x="28" y="15"/>
                    </a:cubicBezTo>
                    <a:cubicBezTo>
                      <a:pt x="43" y="14"/>
                      <a:pt x="21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09"/>
              <p:cNvSpPr>
                <a:spLocks noEditPoints="1"/>
              </p:cNvSpPr>
              <p:nvPr/>
            </p:nvSpPr>
            <p:spPr bwMode="auto">
              <a:xfrm>
                <a:off x="4460876" y="211137"/>
                <a:ext cx="228600" cy="200025"/>
              </a:xfrm>
              <a:custGeom>
                <a:avLst/>
                <a:gdLst>
                  <a:gd name="T0" fmla="*/ 33 w 131"/>
                  <a:gd name="T1" fmla="*/ 98 h 115"/>
                  <a:gd name="T2" fmla="*/ 67 w 131"/>
                  <a:gd name="T3" fmla="*/ 98 h 115"/>
                  <a:gd name="T4" fmla="*/ 98 w 131"/>
                  <a:gd name="T5" fmla="*/ 115 h 115"/>
                  <a:gd name="T6" fmla="*/ 92 w 131"/>
                  <a:gd name="T7" fmla="*/ 98 h 115"/>
                  <a:gd name="T8" fmla="*/ 98 w 131"/>
                  <a:gd name="T9" fmla="*/ 98 h 115"/>
                  <a:gd name="T10" fmla="*/ 131 w 131"/>
                  <a:gd name="T11" fmla="*/ 65 h 115"/>
                  <a:gd name="T12" fmla="*/ 131 w 131"/>
                  <a:gd name="T13" fmla="*/ 33 h 115"/>
                  <a:gd name="T14" fmla="*/ 98 w 131"/>
                  <a:gd name="T15" fmla="*/ 0 h 115"/>
                  <a:gd name="T16" fmla="*/ 33 w 131"/>
                  <a:gd name="T17" fmla="*/ 0 h 115"/>
                  <a:gd name="T18" fmla="*/ 0 w 131"/>
                  <a:gd name="T19" fmla="*/ 33 h 115"/>
                  <a:gd name="T20" fmla="*/ 0 w 131"/>
                  <a:gd name="T21" fmla="*/ 65 h 115"/>
                  <a:gd name="T22" fmla="*/ 33 w 131"/>
                  <a:gd name="T23" fmla="*/ 98 h 115"/>
                  <a:gd name="T24" fmla="*/ 24 w 131"/>
                  <a:gd name="T25" fmla="*/ 31 h 115"/>
                  <a:gd name="T26" fmla="*/ 108 w 131"/>
                  <a:gd name="T27" fmla="*/ 31 h 115"/>
                  <a:gd name="T28" fmla="*/ 111 w 131"/>
                  <a:gd name="T29" fmla="*/ 34 h 115"/>
                  <a:gd name="T30" fmla="*/ 108 w 131"/>
                  <a:gd name="T31" fmla="*/ 36 h 115"/>
                  <a:gd name="T32" fmla="*/ 24 w 131"/>
                  <a:gd name="T33" fmla="*/ 36 h 115"/>
                  <a:gd name="T34" fmla="*/ 22 w 131"/>
                  <a:gd name="T35" fmla="*/ 34 h 115"/>
                  <a:gd name="T36" fmla="*/ 24 w 131"/>
                  <a:gd name="T37" fmla="*/ 31 h 115"/>
                  <a:gd name="T38" fmla="*/ 24 w 131"/>
                  <a:gd name="T39" fmla="*/ 48 h 115"/>
                  <a:gd name="T40" fmla="*/ 108 w 131"/>
                  <a:gd name="T41" fmla="*/ 48 h 115"/>
                  <a:gd name="T42" fmla="*/ 111 w 131"/>
                  <a:gd name="T43" fmla="*/ 51 h 115"/>
                  <a:gd name="T44" fmla="*/ 108 w 131"/>
                  <a:gd name="T45" fmla="*/ 53 h 115"/>
                  <a:gd name="T46" fmla="*/ 24 w 131"/>
                  <a:gd name="T47" fmla="*/ 53 h 115"/>
                  <a:gd name="T48" fmla="*/ 22 w 131"/>
                  <a:gd name="T49" fmla="*/ 51 h 115"/>
                  <a:gd name="T50" fmla="*/ 24 w 131"/>
                  <a:gd name="T51" fmla="*/ 48 h 115"/>
                  <a:gd name="T52" fmla="*/ 24 w 131"/>
                  <a:gd name="T53" fmla="*/ 67 h 115"/>
                  <a:gd name="T54" fmla="*/ 77 w 131"/>
                  <a:gd name="T55" fmla="*/ 67 h 115"/>
                  <a:gd name="T56" fmla="*/ 79 w 131"/>
                  <a:gd name="T57" fmla="*/ 69 h 115"/>
                  <a:gd name="T58" fmla="*/ 77 w 131"/>
                  <a:gd name="T59" fmla="*/ 71 h 115"/>
                  <a:gd name="T60" fmla="*/ 24 w 131"/>
                  <a:gd name="T61" fmla="*/ 71 h 115"/>
                  <a:gd name="T62" fmla="*/ 22 w 131"/>
                  <a:gd name="T63" fmla="*/ 69 h 115"/>
                  <a:gd name="T64" fmla="*/ 24 w 131"/>
                  <a:gd name="T65" fmla="*/ 6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1" h="115">
                    <a:moveTo>
                      <a:pt x="33" y="98"/>
                    </a:moveTo>
                    <a:cubicBezTo>
                      <a:pt x="67" y="98"/>
                      <a:pt x="67" y="98"/>
                      <a:pt x="67" y="98"/>
                    </a:cubicBezTo>
                    <a:cubicBezTo>
                      <a:pt x="98" y="115"/>
                      <a:pt x="98" y="115"/>
                      <a:pt x="98" y="115"/>
                    </a:cubicBezTo>
                    <a:cubicBezTo>
                      <a:pt x="92" y="98"/>
                      <a:pt x="92" y="98"/>
                      <a:pt x="92" y="98"/>
                    </a:cubicBezTo>
                    <a:cubicBezTo>
                      <a:pt x="98" y="98"/>
                      <a:pt x="98" y="98"/>
                      <a:pt x="98" y="98"/>
                    </a:cubicBezTo>
                    <a:cubicBezTo>
                      <a:pt x="116" y="98"/>
                      <a:pt x="131" y="83"/>
                      <a:pt x="131" y="65"/>
                    </a:cubicBezTo>
                    <a:cubicBezTo>
                      <a:pt x="131" y="33"/>
                      <a:pt x="131" y="33"/>
                      <a:pt x="131" y="33"/>
                    </a:cubicBezTo>
                    <a:cubicBezTo>
                      <a:pt x="131" y="15"/>
                      <a:pt x="116" y="0"/>
                      <a:pt x="98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3"/>
                      <a:pt x="14" y="98"/>
                      <a:pt x="33" y="98"/>
                    </a:cubicBezTo>
                    <a:close/>
                    <a:moveTo>
                      <a:pt x="24" y="31"/>
                    </a:moveTo>
                    <a:cubicBezTo>
                      <a:pt x="108" y="31"/>
                      <a:pt x="108" y="31"/>
                      <a:pt x="108" y="31"/>
                    </a:cubicBezTo>
                    <a:cubicBezTo>
                      <a:pt x="110" y="31"/>
                      <a:pt x="111" y="32"/>
                      <a:pt x="111" y="34"/>
                    </a:cubicBezTo>
                    <a:cubicBezTo>
                      <a:pt x="111" y="35"/>
                      <a:pt x="110" y="36"/>
                      <a:pt x="10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6"/>
                      <a:pt x="22" y="35"/>
                      <a:pt x="22" y="34"/>
                    </a:cubicBezTo>
                    <a:cubicBezTo>
                      <a:pt x="22" y="32"/>
                      <a:pt x="23" y="31"/>
                      <a:pt x="24" y="31"/>
                    </a:cubicBezTo>
                    <a:close/>
                    <a:moveTo>
                      <a:pt x="24" y="48"/>
                    </a:moveTo>
                    <a:cubicBezTo>
                      <a:pt x="108" y="48"/>
                      <a:pt x="108" y="48"/>
                      <a:pt x="108" y="48"/>
                    </a:cubicBezTo>
                    <a:cubicBezTo>
                      <a:pt x="110" y="48"/>
                      <a:pt x="111" y="49"/>
                      <a:pt x="111" y="51"/>
                    </a:cubicBezTo>
                    <a:cubicBezTo>
                      <a:pt x="111" y="52"/>
                      <a:pt x="110" y="53"/>
                      <a:pt x="108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3" y="53"/>
                      <a:pt x="22" y="52"/>
                      <a:pt x="22" y="51"/>
                    </a:cubicBezTo>
                    <a:cubicBezTo>
                      <a:pt x="22" y="49"/>
                      <a:pt x="23" y="48"/>
                      <a:pt x="24" y="48"/>
                    </a:cubicBezTo>
                    <a:close/>
                    <a:moveTo>
                      <a:pt x="24" y="67"/>
                    </a:moveTo>
                    <a:cubicBezTo>
                      <a:pt x="77" y="67"/>
                      <a:pt x="77" y="67"/>
                      <a:pt x="77" y="67"/>
                    </a:cubicBezTo>
                    <a:cubicBezTo>
                      <a:pt x="78" y="67"/>
                      <a:pt x="79" y="68"/>
                      <a:pt x="79" y="69"/>
                    </a:cubicBezTo>
                    <a:cubicBezTo>
                      <a:pt x="79" y="70"/>
                      <a:pt x="78" y="71"/>
                      <a:pt x="7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3" y="71"/>
                      <a:pt x="22" y="70"/>
                      <a:pt x="22" y="69"/>
                    </a:cubicBezTo>
                    <a:cubicBezTo>
                      <a:pt x="22" y="68"/>
                      <a:pt x="23" y="67"/>
                      <a:pt x="24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10"/>
              <p:cNvSpPr/>
              <p:nvPr/>
            </p:nvSpPr>
            <p:spPr bwMode="auto">
              <a:xfrm>
                <a:off x="4373563" y="1154112"/>
                <a:ext cx="104775" cy="38100"/>
              </a:xfrm>
              <a:custGeom>
                <a:avLst/>
                <a:gdLst>
                  <a:gd name="T0" fmla="*/ 29 w 60"/>
                  <a:gd name="T1" fmla="*/ 0 h 22"/>
                  <a:gd name="T2" fmla="*/ 1 w 60"/>
                  <a:gd name="T3" fmla="*/ 0 h 22"/>
                  <a:gd name="T4" fmla="*/ 1 w 60"/>
                  <a:gd name="T5" fmla="*/ 1 h 22"/>
                  <a:gd name="T6" fmla="*/ 2 w 60"/>
                  <a:gd name="T7" fmla="*/ 11 h 22"/>
                  <a:gd name="T8" fmla="*/ 8 w 60"/>
                  <a:gd name="T9" fmla="*/ 12 h 22"/>
                  <a:gd name="T10" fmla="*/ 12 w 60"/>
                  <a:gd name="T11" fmla="*/ 12 h 22"/>
                  <a:gd name="T12" fmla="*/ 39 w 60"/>
                  <a:gd name="T13" fmla="*/ 21 h 22"/>
                  <a:gd name="T14" fmla="*/ 29 w 60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2">
                    <a:moveTo>
                      <a:pt x="2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4"/>
                      <a:pt x="2" y="11"/>
                    </a:cubicBezTo>
                    <a:cubicBezTo>
                      <a:pt x="3" y="12"/>
                      <a:pt x="7" y="12"/>
                      <a:pt x="8" y="12"/>
                    </a:cubicBezTo>
                    <a:cubicBezTo>
                      <a:pt x="10" y="12"/>
                      <a:pt x="8" y="9"/>
                      <a:pt x="12" y="12"/>
                    </a:cubicBezTo>
                    <a:cubicBezTo>
                      <a:pt x="19" y="17"/>
                      <a:pt x="27" y="22"/>
                      <a:pt x="39" y="21"/>
                    </a:cubicBezTo>
                    <a:cubicBezTo>
                      <a:pt x="60" y="19"/>
                      <a:pt x="29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11"/>
              <p:cNvSpPr/>
              <p:nvPr/>
            </p:nvSpPr>
            <p:spPr bwMode="auto">
              <a:xfrm>
                <a:off x="4441826" y="1111250"/>
                <a:ext cx="82550" cy="28575"/>
              </a:xfrm>
              <a:custGeom>
                <a:avLst/>
                <a:gdLst>
                  <a:gd name="T0" fmla="*/ 23 w 47"/>
                  <a:gd name="T1" fmla="*/ 0 h 17"/>
                  <a:gd name="T2" fmla="*/ 0 w 47"/>
                  <a:gd name="T3" fmla="*/ 0 h 17"/>
                  <a:gd name="T4" fmla="*/ 1 w 47"/>
                  <a:gd name="T5" fmla="*/ 1 h 17"/>
                  <a:gd name="T6" fmla="*/ 1 w 47"/>
                  <a:gd name="T7" fmla="*/ 9 h 17"/>
                  <a:gd name="T8" fmla="*/ 6 w 47"/>
                  <a:gd name="T9" fmla="*/ 9 h 17"/>
                  <a:gd name="T10" fmla="*/ 9 w 47"/>
                  <a:gd name="T11" fmla="*/ 9 h 17"/>
                  <a:gd name="T12" fmla="*/ 31 w 47"/>
                  <a:gd name="T13" fmla="*/ 16 h 17"/>
                  <a:gd name="T14" fmla="*/ 23 w 4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17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9"/>
                    </a:cubicBezTo>
                    <a:cubicBezTo>
                      <a:pt x="2" y="9"/>
                      <a:pt x="5" y="9"/>
                      <a:pt x="6" y="9"/>
                    </a:cubicBezTo>
                    <a:cubicBezTo>
                      <a:pt x="7" y="9"/>
                      <a:pt x="6" y="7"/>
                      <a:pt x="9" y="9"/>
                    </a:cubicBezTo>
                    <a:cubicBezTo>
                      <a:pt x="15" y="13"/>
                      <a:pt x="21" y="17"/>
                      <a:pt x="31" y="16"/>
                    </a:cubicBezTo>
                    <a:cubicBezTo>
                      <a:pt x="47" y="15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212"/>
              <p:cNvSpPr/>
              <p:nvPr/>
            </p:nvSpPr>
            <p:spPr bwMode="auto">
              <a:xfrm>
                <a:off x="5005388" y="1154112"/>
                <a:ext cx="103188" cy="38100"/>
              </a:xfrm>
              <a:custGeom>
                <a:avLst/>
                <a:gdLst>
                  <a:gd name="T0" fmla="*/ 31 w 59"/>
                  <a:gd name="T1" fmla="*/ 0 h 22"/>
                  <a:gd name="T2" fmla="*/ 21 w 59"/>
                  <a:gd name="T3" fmla="*/ 21 h 22"/>
                  <a:gd name="T4" fmla="*/ 48 w 59"/>
                  <a:gd name="T5" fmla="*/ 12 h 22"/>
                  <a:gd name="T6" fmla="*/ 51 w 59"/>
                  <a:gd name="T7" fmla="*/ 12 h 22"/>
                  <a:gd name="T8" fmla="*/ 57 w 59"/>
                  <a:gd name="T9" fmla="*/ 11 h 22"/>
                  <a:gd name="T10" fmla="*/ 58 w 59"/>
                  <a:gd name="T11" fmla="*/ 1 h 22"/>
                  <a:gd name="T12" fmla="*/ 59 w 59"/>
                  <a:gd name="T13" fmla="*/ 0 h 22"/>
                  <a:gd name="T14" fmla="*/ 31 w 59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22">
                    <a:moveTo>
                      <a:pt x="31" y="0"/>
                    </a:moveTo>
                    <a:cubicBezTo>
                      <a:pt x="31" y="0"/>
                      <a:pt x="0" y="19"/>
                      <a:pt x="21" y="21"/>
                    </a:cubicBezTo>
                    <a:cubicBezTo>
                      <a:pt x="33" y="22"/>
                      <a:pt x="40" y="17"/>
                      <a:pt x="48" y="12"/>
                    </a:cubicBezTo>
                    <a:cubicBezTo>
                      <a:pt x="51" y="9"/>
                      <a:pt x="50" y="12"/>
                      <a:pt x="51" y="12"/>
                    </a:cubicBezTo>
                    <a:cubicBezTo>
                      <a:pt x="53" y="12"/>
                      <a:pt x="57" y="12"/>
                      <a:pt x="57" y="11"/>
                    </a:cubicBezTo>
                    <a:cubicBezTo>
                      <a:pt x="59" y="4"/>
                      <a:pt x="58" y="1"/>
                      <a:pt x="58" y="1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213"/>
              <p:cNvSpPr/>
              <p:nvPr/>
            </p:nvSpPr>
            <p:spPr bwMode="auto">
              <a:xfrm>
                <a:off x="4959351" y="1111250"/>
                <a:ext cx="82550" cy="28575"/>
              </a:xfrm>
              <a:custGeom>
                <a:avLst/>
                <a:gdLst>
                  <a:gd name="T0" fmla="*/ 40 w 47"/>
                  <a:gd name="T1" fmla="*/ 9 h 17"/>
                  <a:gd name="T2" fmla="*/ 45 w 47"/>
                  <a:gd name="T3" fmla="*/ 9 h 17"/>
                  <a:gd name="T4" fmla="*/ 46 w 47"/>
                  <a:gd name="T5" fmla="*/ 1 h 17"/>
                  <a:gd name="T6" fmla="*/ 46 w 47"/>
                  <a:gd name="T7" fmla="*/ 0 h 17"/>
                  <a:gd name="T8" fmla="*/ 24 w 47"/>
                  <a:gd name="T9" fmla="*/ 0 h 17"/>
                  <a:gd name="T10" fmla="*/ 16 w 47"/>
                  <a:gd name="T11" fmla="*/ 16 h 17"/>
                  <a:gd name="T12" fmla="*/ 37 w 47"/>
                  <a:gd name="T13" fmla="*/ 9 h 17"/>
                  <a:gd name="T14" fmla="*/ 40 w 47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17">
                    <a:moveTo>
                      <a:pt x="40" y="9"/>
                    </a:moveTo>
                    <a:cubicBezTo>
                      <a:pt x="41" y="9"/>
                      <a:pt x="45" y="9"/>
                      <a:pt x="45" y="9"/>
                    </a:cubicBezTo>
                    <a:cubicBezTo>
                      <a:pt x="47" y="2"/>
                      <a:pt x="46" y="1"/>
                      <a:pt x="46" y="1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0" y="15"/>
                      <a:pt x="16" y="16"/>
                    </a:cubicBezTo>
                    <a:cubicBezTo>
                      <a:pt x="26" y="17"/>
                      <a:pt x="32" y="13"/>
                      <a:pt x="37" y="9"/>
                    </a:cubicBezTo>
                    <a:cubicBezTo>
                      <a:pt x="40" y="7"/>
                      <a:pt x="39" y="9"/>
                      <a:pt x="4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 214"/>
              <p:cNvSpPr>
                <a:spLocks noEditPoints="1"/>
              </p:cNvSpPr>
              <p:nvPr/>
            </p:nvSpPr>
            <p:spPr bwMode="auto">
              <a:xfrm>
                <a:off x="4195763" y="587375"/>
                <a:ext cx="309563" cy="560388"/>
              </a:xfrm>
              <a:custGeom>
                <a:avLst/>
                <a:gdLst>
                  <a:gd name="T0" fmla="*/ 138 w 177"/>
                  <a:gd name="T1" fmla="*/ 194 h 321"/>
                  <a:gd name="T2" fmla="*/ 140 w 177"/>
                  <a:gd name="T3" fmla="*/ 190 h 321"/>
                  <a:gd name="T4" fmla="*/ 142 w 177"/>
                  <a:gd name="T5" fmla="*/ 295 h 321"/>
                  <a:gd name="T6" fmla="*/ 162 w 177"/>
                  <a:gd name="T7" fmla="*/ 295 h 321"/>
                  <a:gd name="T8" fmla="*/ 177 w 177"/>
                  <a:gd name="T9" fmla="*/ 179 h 321"/>
                  <a:gd name="T10" fmla="*/ 140 w 177"/>
                  <a:gd name="T11" fmla="*/ 179 h 321"/>
                  <a:gd name="T12" fmla="*/ 82 w 177"/>
                  <a:gd name="T13" fmla="*/ 179 h 321"/>
                  <a:gd name="T14" fmla="*/ 144 w 177"/>
                  <a:gd name="T15" fmla="*/ 122 h 321"/>
                  <a:gd name="T16" fmla="*/ 45 w 177"/>
                  <a:gd name="T17" fmla="*/ 92 h 321"/>
                  <a:gd name="T18" fmla="*/ 61 w 177"/>
                  <a:gd name="T19" fmla="*/ 95 h 321"/>
                  <a:gd name="T20" fmla="*/ 148 w 177"/>
                  <a:gd name="T21" fmla="*/ 118 h 321"/>
                  <a:gd name="T22" fmla="*/ 150 w 177"/>
                  <a:gd name="T23" fmla="*/ 117 h 321"/>
                  <a:gd name="T24" fmla="*/ 151 w 177"/>
                  <a:gd name="T25" fmla="*/ 97 h 321"/>
                  <a:gd name="T26" fmla="*/ 153 w 177"/>
                  <a:gd name="T27" fmla="*/ 114 h 321"/>
                  <a:gd name="T28" fmla="*/ 154 w 177"/>
                  <a:gd name="T29" fmla="*/ 113 h 321"/>
                  <a:gd name="T30" fmla="*/ 121 w 177"/>
                  <a:gd name="T31" fmla="*/ 5 h 321"/>
                  <a:gd name="T32" fmla="*/ 117 w 177"/>
                  <a:gd name="T33" fmla="*/ 7 h 321"/>
                  <a:gd name="T34" fmla="*/ 119 w 177"/>
                  <a:gd name="T35" fmla="*/ 92 h 321"/>
                  <a:gd name="T36" fmla="*/ 109 w 177"/>
                  <a:gd name="T37" fmla="*/ 22 h 321"/>
                  <a:gd name="T38" fmla="*/ 110 w 177"/>
                  <a:gd name="T39" fmla="*/ 16 h 321"/>
                  <a:gd name="T40" fmla="*/ 107 w 177"/>
                  <a:gd name="T41" fmla="*/ 10 h 321"/>
                  <a:gd name="T42" fmla="*/ 99 w 177"/>
                  <a:gd name="T43" fmla="*/ 10 h 321"/>
                  <a:gd name="T44" fmla="*/ 95 w 177"/>
                  <a:gd name="T45" fmla="*/ 16 h 321"/>
                  <a:gd name="T46" fmla="*/ 97 w 177"/>
                  <a:gd name="T47" fmla="*/ 21 h 321"/>
                  <a:gd name="T48" fmla="*/ 99 w 177"/>
                  <a:gd name="T49" fmla="*/ 69 h 321"/>
                  <a:gd name="T50" fmla="*/ 101 w 177"/>
                  <a:gd name="T51" fmla="*/ 96 h 321"/>
                  <a:gd name="T52" fmla="*/ 73 w 177"/>
                  <a:gd name="T53" fmla="*/ 6 h 321"/>
                  <a:gd name="T54" fmla="*/ 57 w 177"/>
                  <a:gd name="T55" fmla="*/ 5 h 321"/>
                  <a:gd name="T56" fmla="*/ 16 w 177"/>
                  <a:gd name="T57" fmla="*/ 120 h 321"/>
                  <a:gd name="T58" fmla="*/ 25 w 177"/>
                  <a:gd name="T59" fmla="*/ 126 h 321"/>
                  <a:gd name="T60" fmla="*/ 30 w 177"/>
                  <a:gd name="T61" fmla="*/ 180 h 321"/>
                  <a:gd name="T62" fmla="*/ 30 w 177"/>
                  <a:gd name="T63" fmla="*/ 181 h 321"/>
                  <a:gd name="T64" fmla="*/ 43 w 177"/>
                  <a:gd name="T65" fmla="*/ 215 h 321"/>
                  <a:gd name="T66" fmla="*/ 84 w 177"/>
                  <a:gd name="T67" fmla="*/ 220 h 321"/>
                  <a:gd name="T68" fmla="*/ 87 w 177"/>
                  <a:gd name="T69" fmla="*/ 221 h 321"/>
                  <a:gd name="T70" fmla="*/ 90 w 177"/>
                  <a:gd name="T71" fmla="*/ 220 h 321"/>
                  <a:gd name="T72" fmla="*/ 103 w 177"/>
                  <a:gd name="T73" fmla="*/ 321 h 321"/>
                  <a:gd name="T74" fmla="*/ 128 w 177"/>
                  <a:gd name="T75" fmla="*/ 321 h 321"/>
                  <a:gd name="T76" fmla="*/ 138 w 177"/>
                  <a:gd name="T77" fmla="*/ 194 h 321"/>
                  <a:gd name="T78" fmla="*/ 26 w 177"/>
                  <a:gd name="T79" fmla="*/ 134 h 321"/>
                  <a:gd name="T80" fmla="*/ 26 w 177"/>
                  <a:gd name="T81" fmla="*/ 127 h 321"/>
                  <a:gd name="T82" fmla="*/ 58 w 177"/>
                  <a:gd name="T83" fmla="*/ 136 h 321"/>
                  <a:gd name="T84" fmla="*/ 26 w 177"/>
                  <a:gd name="T85" fmla="*/ 1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321">
                    <a:moveTo>
                      <a:pt x="138" y="194"/>
                    </a:moveTo>
                    <a:cubicBezTo>
                      <a:pt x="139" y="193"/>
                      <a:pt x="139" y="192"/>
                      <a:pt x="140" y="190"/>
                    </a:cubicBezTo>
                    <a:cubicBezTo>
                      <a:pt x="142" y="295"/>
                      <a:pt x="142" y="295"/>
                      <a:pt x="142" y="295"/>
                    </a:cubicBezTo>
                    <a:cubicBezTo>
                      <a:pt x="162" y="295"/>
                      <a:pt x="162" y="295"/>
                      <a:pt x="162" y="295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82" y="179"/>
                      <a:pt x="82" y="179"/>
                      <a:pt x="82" y="179"/>
                    </a:cubicBezTo>
                    <a:cubicBezTo>
                      <a:pt x="144" y="122"/>
                      <a:pt x="144" y="122"/>
                      <a:pt x="144" y="12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50" y="117"/>
                      <a:pt x="150" y="117"/>
                      <a:pt x="150" y="117"/>
                    </a:cubicBezTo>
                    <a:cubicBezTo>
                      <a:pt x="151" y="97"/>
                      <a:pt x="151" y="97"/>
                      <a:pt x="151" y="97"/>
                    </a:cubicBezTo>
                    <a:cubicBezTo>
                      <a:pt x="151" y="102"/>
                      <a:pt x="152" y="109"/>
                      <a:pt x="153" y="114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54" y="88"/>
                      <a:pt x="149" y="0"/>
                      <a:pt x="121" y="5"/>
                    </a:cubicBezTo>
                    <a:cubicBezTo>
                      <a:pt x="121" y="5"/>
                      <a:pt x="120" y="6"/>
                      <a:pt x="117" y="7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99" y="10"/>
                      <a:pt x="99" y="10"/>
                      <a:pt x="99" y="10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101" y="96"/>
                      <a:pt x="101" y="96"/>
                      <a:pt x="101" y="9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2" y="6"/>
                      <a:pt x="58" y="5"/>
                      <a:pt x="57" y="5"/>
                    </a:cubicBezTo>
                    <a:cubicBezTo>
                      <a:pt x="0" y="18"/>
                      <a:pt x="10" y="108"/>
                      <a:pt x="16" y="120"/>
                    </a:cubicBezTo>
                    <a:cubicBezTo>
                      <a:pt x="16" y="122"/>
                      <a:pt x="19" y="124"/>
                      <a:pt x="25" y="126"/>
                    </a:cubicBezTo>
                    <a:cubicBezTo>
                      <a:pt x="28" y="157"/>
                      <a:pt x="30" y="180"/>
                      <a:pt x="30" y="180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31" y="185"/>
                      <a:pt x="33" y="212"/>
                      <a:pt x="43" y="215"/>
                    </a:cubicBezTo>
                    <a:cubicBezTo>
                      <a:pt x="84" y="220"/>
                      <a:pt x="84" y="220"/>
                      <a:pt x="84" y="220"/>
                    </a:cubicBezTo>
                    <a:cubicBezTo>
                      <a:pt x="85" y="220"/>
                      <a:pt x="86" y="221"/>
                      <a:pt x="87" y="221"/>
                    </a:cubicBezTo>
                    <a:cubicBezTo>
                      <a:pt x="88" y="221"/>
                      <a:pt x="89" y="220"/>
                      <a:pt x="90" y="220"/>
                    </a:cubicBezTo>
                    <a:cubicBezTo>
                      <a:pt x="103" y="321"/>
                      <a:pt x="103" y="321"/>
                      <a:pt x="103" y="321"/>
                    </a:cubicBezTo>
                    <a:cubicBezTo>
                      <a:pt x="128" y="321"/>
                      <a:pt x="128" y="321"/>
                      <a:pt x="128" y="321"/>
                    </a:cubicBezTo>
                    <a:lnTo>
                      <a:pt x="138" y="194"/>
                    </a:lnTo>
                    <a:close/>
                    <a:moveTo>
                      <a:pt x="26" y="134"/>
                    </a:moveTo>
                    <a:cubicBezTo>
                      <a:pt x="26" y="127"/>
                      <a:pt x="26" y="127"/>
                      <a:pt x="26" y="127"/>
                    </a:cubicBezTo>
                    <a:cubicBezTo>
                      <a:pt x="58" y="136"/>
                      <a:pt x="58" y="136"/>
                      <a:pt x="58" y="136"/>
                    </a:cubicBezTo>
                    <a:lnTo>
                      <a:pt x="26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215"/>
              <p:cNvSpPr>
                <a:spLocks noEditPoints="1"/>
              </p:cNvSpPr>
              <p:nvPr/>
            </p:nvSpPr>
            <p:spPr bwMode="auto">
              <a:xfrm>
                <a:off x="4259263" y="371475"/>
                <a:ext cx="168275" cy="227013"/>
              </a:xfrm>
              <a:custGeom>
                <a:avLst/>
                <a:gdLst>
                  <a:gd name="T0" fmla="*/ 8 w 97"/>
                  <a:gd name="T1" fmla="*/ 77 h 130"/>
                  <a:gd name="T2" fmla="*/ 12 w 97"/>
                  <a:gd name="T3" fmla="*/ 91 h 130"/>
                  <a:gd name="T4" fmla="*/ 14 w 97"/>
                  <a:gd name="T5" fmla="*/ 87 h 130"/>
                  <a:gd name="T6" fmla="*/ 54 w 97"/>
                  <a:gd name="T7" fmla="*/ 130 h 130"/>
                  <a:gd name="T8" fmla="*/ 92 w 97"/>
                  <a:gd name="T9" fmla="*/ 86 h 130"/>
                  <a:gd name="T10" fmla="*/ 95 w 97"/>
                  <a:gd name="T11" fmla="*/ 61 h 130"/>
                  <a:gd name="T12" fmla="*/ 93 w 97"/>
                  <a:gd name="T13" fmla="*/ 62 h 130"/>
                  <a:gd name="T14" fmla="*/ 93 w 97"/>
                  <a:gd name="T15" fmla="*/ 50 h 130"/>
                  <a:gd name="T16" fmla="*/ 60 w 97"/>
                  <a:gd name="T17" fmla="*/ 41 h 130"/>
                  <a:gd name="T18" fmla="*/ 65 w 97"/>
                  <a:gd name="T19" fmla="*/ 43 h 130"/>
                  <a:gd name="T20" fmla="*/ 97 w 97"/>
                  <a:gd name="T21" fmla="*/ 32 h 130"/>
                  <a:gd name="T22" fmla="*/ 17 w 97"/>
                  <a:gd name="T23" fmla="*/ 23 h 130"/>
                  <a:gd name="T24" fmla="*/ 11 w 97"/>
                  <a:gd name="T25" fmla="*/ 62 h 130"/>
                  <a:gd name="T26" fmla="*/ 8 w 97"/>
                  <a:gd name="T27" fmla="*/ 77 h 130"/>
                  <a:gd name="T28" fmla="*/ 19 w 97"/>
                  <a:gd name="T29" fmla="*/ 34 h 130"/>
                  <a:gd name="T30" fmla="*/ 17 w 97"/>
                  <a:gd name="T31" fmla="*/ 37 h 130"/>
                  <a:gd name="T32" fmla="*/ 19 w 97"/>
                  <a:gd name="T33" fmla="*/ 34 h 130"/>
                  <a:gd name="T34" fmla="*/ 13 w 97"/>
                  <a:gd name="T35" fmla="*/ 53 h 130"/>
                  <a:gd name="T36" fmla="*/ 13 w 97"/>
                  <a:gd name="T37" fmla="*/ 55 h 130"/>
                  <a:gd name="T38" fmla="*/ 12 w 97"/>
                  <a:gd name="T39" fmla="*/ 62 h 130"/>
                  <a:gd name="T40" fmla="*/ 12 w 97"/>
                  <a:gd name="T41" fmla="*/ 62 h 130"/>
                  <a:gd name="T42" fmla="*/ 13 w 97"/>
                  <a:gd name="T43" fmla="*/ 5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130">
                    <a:moveTo>
                      <a:pt x="8" y="77"/>
                    </a:moveTo>
                    <a:cubicBezTo>
                      <a:pt x="8" y="85"/>
                      <a:pt x="10" y="91"/>
                      <a:pt x="12" y="91"/>
                    </a:cubicBezTo>
                    <a:cubicBezTo>
                      <a:pt x="13" y="91"/>
                      <a:pt x="14" y="90"/>
                      <a:pt x="14" y="87"/>
                    </a:cubicBezTo>
                    <a:cubicBezTo>
                      <a:pt x="21" y="112"/>
                      <a:pt x="42" y="130"/>
                      <a:pt x="54" y="130"/>
                    </a:cubicBezTo>
                    <a:cubicBezTo>
                      <a:pt x="69" y="130"/>
                      <a:pt x="89" y="113"/>
                      <a:pt x="92" y="86"/>
                    </a:cubicBezTo>
                    <a:cubicBezTo>
                      <a:pt x="93" y="89"/>
                      <a:pt x="97" y="61"/>
                      <a:pt x="95" y="61"/>
                    </a:cubicBezTo>
                    <a:cubicBezTo>
                      <a:pt x="94" y="61"/>
                      <a:pt x="94" y="62"/>
                      <a:pt x="93" y="62"/>
                    </a:cubicBezTo>
                    <a:cubicBezTo>
                      <a:pt x="94" y="58"/>
                      <a:pt x="94" y="54"/>
                      <a:pt x="93" y="50"/>
                    </a:cubicBezTo>
                    <a:cubicBezTo>
                      <a:pt x="86" y="55"/>
                      <a:pt x="74" y="48"/>
                      <a:pt x="60" y="41"/>
                    </a:cubicBezTo>
                    <a:cubicBezTo>
                      <a:pt x="62" y="42"/>
                      <a:pt x="63" y="43"/>
                      <a:pt x="65" y="43"/>
                    </a:cubicBezTo>
                    <a:cubicBezTo>
                      <a:pt x="88" y="55"/>
                      <a:pt x="97" y="32"/>
                      <a:pt x="97" y="32"/>
                    </a:cubicBezTo>
                    <a:cubicBezTo>
                      <a:pt x="97" y="32"/>
                      <a:pt x="62" y="0"/>
                      <a:pt x="17" y="23"/>
                    </a:cubicBezTo>
                    <a:cubicBezTo>
                      <a:pt x="13" y="25"/>
                      <a:pt x="0" y="51"/>
                      <a:pt x="11" y="62"/>
                    </a:cubicBezTo>
                    <a:cubicBezTo>
                      <a:pt x="10" y="63"/>
                      <a:pt x="8" y="69"/>
                      <a:pt x="8" y="77"/>
                    </a:cubicBezTo>
                    <a:close/>
                    <a:moveTo>
                      <a:pt x="19" y="34"/>
                    </a:moveTo>
                    <a:cubicBezTo>
                      <a:pt x="18" y="35"/>
                      <a:pt x="17" y="36"/>
                      <a:pt x="17" y="37"/>
                    </a:cubicBezTo>
                    <a:cubicBezTo>
                      <a:pt x="17" y="35"/>
                      <a:pt x="18" y="34"/>
                      <a:pt x="19" y="34"/>
                    </a:cubicBezTo>
                    <a:close/>
                    <a:moveTo>
                      <a:pt x="13" y="53"/>
                    </a:moveTo>
                    <a:cubicBezTo>
                      <a:pt x="13" y="54"/>
                      <a:pt x="13" y="54"/>
                      <a:pt x="13" y="55"/>
                    </a:cubicBezTo>
                    <a:cubicBezTo>
                      <a:pt x="13" y="57"/>
                      <a:pt x="12" y="60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1"/>
                      <a:pt x="13" y="57"/>
                      <a:pt x="13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216"/>
              <p:cNvSpPr>
                <a:spLocks noEditPoints="1"/>
              </p:cNvSpPr>
              <p:nvPr/>
            </p:nvSpPr>
            <p:spPr bwMode="auto">
              <a:xfrm>
                <a:off x="4978401" y="588962"/>
                <a:ext cx="307975" cy="558800"/>
              </a:xfrm>
              <a:custGeom>
                <a:avLst/>
                <a:gdLst>
                  <a:gd name="T0" fmla="*/ 120 w 176"/>
                  <a:gd name="T1" fmla="*/ 4 h 320"/>
                  <a:gd name="T2" fmla="*/ 103 w 176"/>
                  <a:gd name="T3" fmla="*/ 5 h 320"/>
                  <a:gd name="T4" fmla="*/ 75 w 176"/>
                  <a:gd name="T5" fmla="*/ 95 h 320"/>
                  <a:gd name="T6" fmla="*/ 78 w 176"/>
                  <a:gd name="T7" fmla="*/ 68 h 320"/>
                  <a:gd name="T8" fmla="*/ 79 w 176"/>
                  <a:gd name="T9" fmla="*/ 20 h 320"/>
                  <a:gd name="T10" fmla="*/ 81 w 176"/>
                  <a:gd name="T11" fmla="*/ 15 h 320"/>
                  <a:gd name="T12" fmla="*/ 77 w 176"/>
                  <a:gd name="T13" fmla="*/ 9 h 320"/>
                  <a:gd name="T14" fmla="*/ 69 w 176"/>
                  <a:gd name="T15" fmla="*/ 9 h 320"/>
                  <a:gd name="T16" fmla="*/ 66 w 176"/>
                  <a:gd name="T17" fmla="*/ 15 h 320"/>
                  <a:gd name="T18" fmla="*/ 68 w 176"/>
                  <a:gd name="T19" fmla="*/ 21 h 320"/>
                  <a:gd name="T20" fmla="*/ 58 w 176"/>
                  <a:gd name="T21" fmla="*/ 91 h 320"/>
                  <a:gd name="T22" fmla="*/ 59 w 176"/>
                  <a:gd name="T23" fmla="*/ 6 h 320"/>
                  <a:gd name="T24" fmla="*/ 55 w 176"/>
                  <a:gd name="T25" fmla="*/ 4 h 320"/>
                  <a:gd name="T26" fmla="*/ 22 w 176"/>
                  <a:gd name="T27" fmla="*/ 103 h 320"/>
                  <a:gd name="T28" fmla="*/ 24 w 176"/>
                  <a:gd name="T29" fmla="*/ 105 h 320"/>
                  <a:gd name="T30" fmla="*/ 26 w 176"/>
                  <a:gd name="T31" fmla="*/ 96 h 320"/>
                  <a:gd name="T32" fmla="*/ 26 w 176"/>
                  <a:gd name="T33" fmla="*/ 107 h 320"/>
                  <a:gd name="T34" fmla="*/ 35 w 176"/>
                  <a:gd name="T35" fmla="*/ 115 h 320"/>
                  <a:gd name="T36" fmla="*/ 115 w 176"/>
                  <a:gd name="T37" fmla="*/ 94 h 320"/>
                  <a:gd name="T38" fmla="*/ 131 w 176"/>
                  <a:gd name="T39" fmla="*/ 91 h 320"/>
                  <a:gd name="T40" fmla="*/ 39 w 176"/>
                  <a:gd name="T41" fmla="*/ 119 h 320"/>
                  <a:gd name="T42" fmla="*/ 99 w 176"/>
                  <a:gd name="T43" fmla="*/ 178 h 320"/>
                  <a:gd name="T44" fmla="*/ 36 w 176"/>
                  <a:gd name="T45" fmla="*/ 178 h 320"/>
                  <a:gd name="T46" fmla="*/ 0 w 176"/>
                  <a:gd name="T47" fmla="*/ 178 h 320"/>
                  <a:gd name="T48" fmla="*/ 16 w 176"/>
                  <a:gd name="T49" fmla="*/ 293 h 320"/>
                  <a:gd name="T50" fmla="*/ 34 w 176"/>
                  <a:gd name="T51" fmla="*/ 294 h 320"/>
                  <a:gd name="T52" fmla="*/ 36 w 176"/>
                  <a:gd name="T53" fmla="*/ 189 h 320"/>
                  <a:gd name="T54" fmla="*/ 39 w 176"/>
                  <a:gd name="T55" fmla="*/ 193 h 320"/>
                  <a:gd name="T56" fmla="*/ 48 w 176"/>
                  <a:gd name="T57" fmla="*/ 320 h 320"/>
                  <a:gd name="T58" fmla="*/ 74 w 176"/>
                  <a:gd name="T59" fmla="*/ 320 h 320"/>
                  <a:gd name="T60" fmla="*/ 87 w 176"/>
                  <a:gd name="T61" fmla="*/ 219 h 320"/>
                  <a:gd name="T62" fmla="*/ 90 w 176"/>
                  <a:gd name="T63" fmla="*/ 220 h 320"/>
                  <a:gd name="T64" fmla="*/ 92 w 176"/>
                  <a:gd name="T65" fmla="*/ 219 h 320"/>
                  <a:gd name="T66" fmla="*/ 133 w 176"/>
                  <a:gd name="T67" fmla="*/ 214 h 320"/>
                  <a:gd name="T68" fmla="*/ 146 w 176"/>
                  <a:gd name="T69" fmla="*/ 180 h 320"/>
                  <a:gd name="T70" fmla="*/ 147 w 176"/>
                  <a:gd name="T71" fmla="*/ 179 h 320"/>
                  <a:gd name="T72" fmla="*/ 151 w 176"/>
                  <a:gd name="T73" fmla="*/ 125 h 320"/>
                  <a:gd name="T74" fmla="*/ 160 w 176"/>
                  <a:gd name="T75" fmla="*/ 119 h 320"/>
                  <a:gd name="T76" fmla="*/ 120 w 176"/>
                  <a:gd name="T77" fmla="*/ 4 h 320"/>
                  <a:gd name="T78" fmla="*/ 150 w 176"/>
                  <a:gd name="T79" fmla="*/ 133 h 320"/>
                  <a:gd name="T80" fmla="*/ 118 w 176"/>
                  <a:gd name="T81" fmla="*/ 135 h 320"/>
                  <a:gd name="T82" fmla="*/ 151 w 176"/>
                  <a:gd name="T83" fmla="*/ 126 h 320"/>
                  <a:gd name="T84" fmla="*/ 150 w 176"/>
                  <a:gd name="T85" fmla="*/ 13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6" h="320">
                    <a:moveTo>
                      <a:pt x="120" y="4"/>
                    </a:moveTo>
                    <a:cubicBezTo>
                      <a:pt x="119" y="4"/>
                      <a:pt x="104" y="5"/>
                      <a:pt x="103" y="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9" y="20"/>
                      <a:pt x="79" y="20"/>
                      <a:pt x="79" y="20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58" y="91"/>
                      <a:pt x="58" y="91"/>
                      <a:pt x="58" y="91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7" y="5"/>
                      <a:pt x="55" y="4"/>
                      <a:pt x="55" y="4"/>
                    </a:cubicBezTo>
                    <a:cubicBezTo>
                      <a:pt x="30" y="0"/>
                      <a:pt x="23" y="71"/>
                      <a:pt x="22" y="103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5" y="102"/>
                      <a:pt x="25" y="99"/>
                      <a:pt x="26" y="96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115" y="94"/>
                      <a:pt x="115" y="94"/>
                      <a:pt x="115" y="94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99" y="178"/>
                      <a:pt x="99" y="178"/>
                      <a:pt x="99" y="178"/>
                    </a:cubicBezTo>
                    <a:cubicBezTo>
                      <a:pt x="36" y="178"/>
                      <a:pt x="36" y="178"/>
                      <a:pt x="3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6" y="293"/>
                      <a:pt x="16" y="293"/>
                      <a:pt x="16" y="293"/>
                    </a:cubicBezTo>
                    <a:cubicBezTo>
                      <a:pt x="34" y="294"/>
                      <a:pt x="34" y="294"/>
                      <a:pt x="34" y="294"/>
                    </a:cubicBezTo>
                    <a:cubicBezTo>
                      <a:pt x="36" y="189"/>
                      <a:pt x="36" y="189"/>
                      <a:pt x="36" y="189"/>
                    </a:cubicBezTo>
                    <a:cubicBezTo>
                      <a:pt x="37" y="191"/>
                      <a:pt x="38" y="192"/>
                      <a:pt x="39" y="193"/>
                    </a:cubicBezTo>
                    <a:cubicBezTo>
                      <a:pt x="48" y="320"/>
                      <a:pt x="48" y="320"/>
                      <a:pt x="48" y="320"/>
                    </a:cubicBezTo>
                    <a:cubicBezTo>
                      <a:pt x="74" y="320"/>
                      <a:pt x="74" y="320"/>
                      <a:pt x="74" y="320"/>
                    </a:cubicBezTo>
                    <a:cubicBezTo>
                      <a:pt x="87" y="219"/>
                      <a:pt x="87" y="219"/>
                      <a:pt x="87" y="219"/>
                    </a:cubicBezTo>
                    <a:cubicBezTo>
                      <a:pt x="88" y="219"/>
                      <a:pt x="89" y="220"/>
                      <a:pt x="90" y="220"/>
                    </a:cubicBezTo>
                    <a:cubicBezTo>
                      <a:pt x="91" y="220"/>
                      <a:pt x="91" y="219"/>
                      <a:pt x="92" y="219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44" y="211"/>
                      <a:pt x="145" y="184"/>
                      <a:pt x="146" y="180"/>
                    </a:cubicBezTo>
                    <a:cubicBezTo>
                      <a:pt x="147" y="179"/>
                      <a:pt x="147" y="179"/>
                      <a:pt x="147" y="179"/>
                    </a:cubicBezTo>
                    <a:cubicBezTo>
                      <a:pt x="147" y="179"/>
                      <a:pt x="149" y="156"/>
                      <a:pt x="151" y="125"/>
                    </a:cubicBezTo>
                    <a:cubicBezTo>
                      <a:pt x="157" y="123"/>
                      <a:pt x="161" y="121"/>
                      <a:pt x="160" y="119"/>
                    </a:cubicBezTo>
                    <a:cubicBezTo>
                      <a:pt x="166" y="107"/>
                      <a:pt x="176" y="17"/>
                      <a:pt x="120" y="4"/>
                    </a:cubicBezTo>
                    <a:close/>
                    <a:moveTo>
                      <a:pt x="150" y="133"/>
                    </a:moveTo>
                    <a:cubicBezTo>
                      <a:pt x="118" y="135"/>
                      <a:pt x="118" y="135"/>
                      <a:pt x="118" y="135"/>
                    </a:cubicBezTo>
                    <a:cubicBezTo>
                      <a:pt x="151" y="126"/>
                      <a:pt x="151" y="126"/>
                      <a:pt x="151" y="126"/>
                    </a:cubicBezTo>
                    <a:lnTo>
                      <a:pt x="150" y="1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217"/>
              <p:cNvSpPr>
                <a:spLocks noEditPoints="1"/>
              </p:cNvSpPr>
              <p:nvPr/>
            </p:nvSpPr>
            <p:spPr bwMode="auto">
              <a:xfrm>
                <a:off x="5054601" y="371475"/>
                <a:ext cx="168275" cy="227013"/>
              </a:xfrm>
              <a:custGeom>
                <a:avLst/>
                <a:gdLst>
                  <a:gd name="T0" fmla="*/ 81 w 97"/>
                  <a:gd name="T1" fmla="*/ 23 h 130"/>
                  <a:gd name="T2" fmla="*/ 0 w 97"/>
                  <a:gd name="T3" fmla="*/ 32 h 130"/>
                  <a:gd name="T4" fmla="*/ 32 w 97"/>
                  <a:gd name="T5" fmla="*/ 43 h 130"/>
                  <a:gd name="T6" fmla="*/ 37 w 97"/>
                  <a:gd name="T7" fmla="*/ 41 h 130"/>
                  <a:gd name="T8" fmla="*/ 4 w 97"/>
                  <a:gd name="T9" fmla="*/ 50 h 130"/>
                  <a:gd name="T10" fmla="*/ 4 w 97"/>
                  <a:gd name="T11" fmla="*/ 62 h 130"/>
                  <a:gd name="T12" fmla="*/ 3 w 97"/>
                  <a:gd name="T13" fmla="*/ 61 h 130"/>
                  <a:gd name="T14" fmla="*/ 5 w 97"/>
                  <a:gd name="T15" fmla="*/ 86 h 130"/>
                  <a:gd name="T16" fmla="*/ 44 w 97"/>
                  <a:gd name="T17" fmla="*/ 130 h 130"/>
                  <a:gd name="T18" fmla="*/ 83 w 97"/>
                  <a:gd name="T19" fmla="*/ 87 h 130"/>
                  <a:gd name="T20" fmla="*/ 86 w 97"/>
                  <a:gd name="T21" fmla="*/ 91 h 130"/>
                  <a:gd name="T22" fmla="*/ 89 w 97"/>
                  <a:gd name="T23" fmla="*/ 77 h 130"/>
                  <a:gd name="T24" fmla="*/ 86 w 97"/>
                  <a:gd name="T25" fmla="*/ 62 h 130"/>
                  <a:gd name="T26" fmla="*/ 81 w 97"/>
                  <a:gd name="T27" fmla="*/ 23 h 130"/>
                  <a:gd name="T28" fmla="*/ 78 w 97"/>
                  <a:gd name="T29" fmla="*/ 34 h 130"/>
                  <a:gd name="T30" fmla="*/ 81 w 97"/>
                  <a:gd name="T31" fmla="*/ 37 h 130"/>
                  <a:gd name="T32" fmla="*/ 78 w 97"/>
                  <a:gd name="T33" fmla="*/ 34 h 130"/>
                  <a:gd name="T34" fmla="*/ 85 w 97"/>
                  <a:gd name="T35" fmla="*/ 62 h 130"/>
                  <a:gd name="T36" fmla="*/ 84 w 97"/>
                  <a:gd name="T37" fmla="*/ 55 h 130"/>
                  <a:gd name="T38" fmla="*/ 84 w 97"/>
                  <a:gd name="T39" fmla="*/ 53 h 130"/>
                  <a:gd name="T40" fmla="*/ 85 w 97"/>
                  <a:gd name="T41" fmla="*/ 62 h 130"/>
                  <a:gd name="T42" fmla="*/ 85 w 97"/>
                  <a:gd name="T43" fmla="*/ 6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130">
                    <a:moveTo>
                      <a:pt x="81" y="23"/>
                    </a:moveTo>
                    <a:cubicBezTo>
                      <a:pt x="36" y="0"/>
                      <a:pt x="0" y="32"/>
                      <a:pt x="0" y="32"/>
                    </a:cubicBezTo>
                    <a:cubicBezTo>
                      <a:pt x="0" y="32"/>
                      <a:pt x="10" y="55"/>
                      <a:pt x="32" y="43"/>
                    </a:cubicBezTo>
                    <a:cubicBezTo>
                      <a:pt x="34" y="43"/>
                      <a:pt x="36" y="42"/>
                      <a:pt x="37" y="41"/>
                    </a:cubicBezTo>
                    <a:cubicBezTo>
                      <a:pt x="24" y="48"/>
                      <a:pt x="11" y="55"/>
                      <a:pt x="4" y="50"/>
                    </a:cubicBezTo>
                    <a:cubicBezTo>
                      <a:pt x="4" y="54"/>
                      <a:pt x="4" y="58"/>
                      <a:pt x="4" y="62"/>
                    </a:cubicBezTo>
                    <a:cubicBezTo>
                      <a:pt x="4" y="62"/>
                      <a:pt x="3" y="61"/>
                      <a:pt x="3" y="61"/>
                    </a:cubicBezTo>
                    <a:cubicBezTo>
                      <a:pt x="1" y="61"/>
                      <a:pt x="5" y="89"/>
                      <a:pt x="5" y="86"/>
                    </a:cubicBezTo>
                    <a:cubicBezTo>
                      <a:pt x="8" y="113"/>
                      <a:pt x="29" y="130"/>
                      <a:pt x="44" y="130"/>
                    </a:cubicBezTo>
                    <a:cubicBezTo>
                      <a:pt x="56" y="130"/>
                      <a:pt x="77" y="112"/>
                      <a:pt x="83" y="87"/>
                    </a:cubicBezTo>
                    <a:cubicBezTo>
                      <a:pt x="84" y="90"/>
                      <a:pt x="85" y="91"/>
                      <a:pt x="86" y="91"/>
                    </a:cubicBezTo>
                    <a:cubicBezTo>
                      <a:pt x="88" y="91"/>
                      <a:pt x="89" y="85"/>
                      <a:pt x="89" y="77"/>
                    </a:cubicBezTo>
                    <a:cubicBezTo>
                      <a:pt x="89" y="69"/>
                      <a:pt x="88" y="63"/>
                      <a:pt x="86" y="62"/>
                    </a:cubicBezTo>
                    <a:cubicBezTo>
                      <a:pt x="97" y="51"/>
                      <a:pt x="84" y="25"/>
                      <a:pt x="81" y="23"/>
                    </a:cubicBezTo>
                    <a:close/>
                    <a:moveTo>
                      <a:pt x="78" y="34"/>
                    </a:moveTo>
                    <a:cubicBezTo>
                      <a:pt x="79" y="34"/>
                      <a:pt x="80" y="35"/>
                      <a:pt x="81" y="37"/>
                    </a:cubicBezTo>
                    <a:cubicBezTo>
                      <a:pt x="80" y="36"/>
                      <a:pt x="79" y="35"/>
                      <a:pt x="78" y="34"/>
                    </a:cubicBezTo>
                    <a:close/>
                    <a:moveTo>
                      <a:pt x="85" y="62"/>
                    </a:moveTo>
                    <a:cubicBezTo>
                      <a:pt x="85" y="60"/>
                      <a:pt x="85" y="57"/>
                      <a:pt x="84" y="55"/>
                    </a:cubicBezTo>
                    <a:cubicBezTo>
                      <a:pt x="84" y="54"/>
                      <a:pt x="84" y="54"/>
                      <a:pt x="84" y="53"/>
                    </a:cubicBezTo>
                    <a:cubicBezTo>
                      <a:pt x="85" y="57"/>
                      <a:pt x="85" y="61"/>
                      <a:pt x="85" y="62"/>
                    </a:cubicBezTo>
                    <a:cubicBezTo>
                      <a:pt x="85" y="62"/>
                      <a:pt x="85" y="62"/>
                      <a:pt x="8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218"/>
              <p:cNvSpPr>
                <a:spLocks noEditPoints="1"/>
              </p:cNvSpPr>
              <p:nvPr/>
            </p:nvSpPr>
            <p:spPr bwMode="auto">
              <a:xfrm>
                <a:off x="4368801" y="733425"/>
                <a:ext cx="755650" cy="155575"/>
              </a:xfrm>
              <a:custGeom>
                <a:avLst/>
                <a:gdLst>
                  <a:gd name="T0" fmla="*/ 476 w 476"/>
                  <a:gd name="T1" fmla="*/ 98 h 98"/>
                  <a:gd name="T2" fmla="*/ 376 w 476"/>
                  <a:gd name="T3" fmla="*/ 0 h 98"/>
                  <a:gd name="T4" fmla="*/ 107 w 476"/>
                  <a:gd name="T5" fmla="*/ 0 h 98"/>
                  <a:gd name="T6" fmla="*/ 0 w 476"/>
                  <a:gd name="T7" fmla="*/ 98 h 98"/>
                  <a:gd name="T8" fmla="*/ 476 w 476"/>
                  <a:gd name="T9" fmla="*/ 98 h 98"/>
                  <a:gd name="T10" fmla="*/ 399 w 476"/>
                  <a:gd name="T11" fmla="*/ 39 h 98"/>
                  <a:gd name="T12" fmla="*/ 434 w 476"/>
                  <a:gd name="T13" fmla="*/ 75 h 98"/>
                  <a:gd name="T14" fmla="*/ 342 w 476"/>
                  <a:gd name="T15" fmla="*/ 75 h 98"/>
                  <a:gd name="T16" fmla="*/ 324 w 476"/>
                  <a:gd name="T17" fmla="*/ 36 h 98"/>
                  <a:gd name="T18" fmla="*/ 399 w 476"/>
                  <a:gd name="T19" fmla="*/ 39 h 98"/>
                  <a:gd name="T20" fmla="*/ 168 w 476"/>
                  <a:gd name="T21" fmla="*/ 36 h 98"/>
                  <a:gd name="T22" fmla="*/ 151 w 476"/>
                  <a:gd name="T23" fmla="*/ 75 h 98"/>
                  <a:gd name="T24" fmla="*/ 58 w 476"/>
                  <a:gd name="T25" fmla="*/ 75 h 98"/>
                  <a:gd name="T26" fmla="*/ 93 w 476"/>
                  <a:gd name="T27" fmla="*/ 39 h 98"/>
                  <a:gd name="T28" fmla="*/ 168 w 476"/>
                  <a:gd name="T29" fmla="*/ 3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98">
                    <a:moveTo>
                      <a:pt x="476" y="98"/>
                    </a:moveTo>
                    <a:lnTo>
                      <a:pt x="376" y="0"/>
                    </a:lnTo>
                    <a:lnTo>
                      <a:pt x="107" y="0"/>
                    </a:lnTo>
                    <a:lnTo>
                      <a:pt x="0" y="98"/>
                    </a:lnTo>
                    <a:lnTo>
                      <a:pt x="476" y="98"/>
                    </a:lnTo>
                    <a:close/>
                    <a:moveTo>
                      <a:pt x="399" y="39"/>
                    </a:moveTo>
                    <a:lnTo>
                      <a:pt x="434" y="75"/>
                    </a:lnTo>
                    <a:lnTo>
                      <a:pt x="342" y="75"/>
                    </a:lnTo>
                    <a:lnTo>
                      <a:pt x="324" y="36"/>
                    </a:lnTo>
                    <a:lnTo>
                      <a:pt x="399" y="39"/>
                    </a:lnTo>
                    <a:close/>
                    <a:moveTo>
                      <a:pt x="168" y="36"/>
                    </a:moveTo>
                    <a:lnTo>
                      <a:pt x="151" y="75"/>
                    </a:lnTo>
                    <a:lnTo>
                      <a:pt x="58" y="75"/>
                    </a:lnTo>
                    <a:lnTo>
                      <a:pt x="93" y="39"/>
                    </a:lnTo>
                    <a:lnTo>
                      <a:pt x="16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2"/>
            <a:srcRect r="74172"/>
            <a:stretch>
              <a:fillRect/>
            </a:stretch>
          </p:blipFill>
          <p:spPr>
            <a:xfrm>
              <a:off x="5348218" y="2691159"/>
              <a:ext cx="94720" cy="9472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2"/>
            <a:srcRect r="74172"/>
            <a:stretch>
              <a:fillRect/>
            </a:stretch>
          </p:blipFill>
          <p:spPr>
            <a:xfrm>
              <a:off x="6667184" y="2686478"/>
              <a:ext cx="94720" cy="94720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 rotWithShape="1">
            <a:blip r:embed="rId2"/>
            <a:srcRect r="74172"/>
            <a:stretch>
              <a:fillRect/>
            </a:stretch>
          </p:blipFill>
          <p:spPr>
            <a:xfrm>
              <a:off x="6141260" y="2610803"/>
              <a:ext cx="94720" cy="94720"/>
            </a:xfrm>
            <a:prstGeom prst="rect">
              <a:avLst/>
            </a:prstGeom>
          </p:spPr>
        </p:pic>
      </p:grpSp>
      <p:grpSp>
        <p:nvGrpSpPr>
          <p:cNvPr id="104" name="组合 103"/>
          <p:cNvGrpSpPr/>
          <p:nvPr/>
        </p:nvGrpSpPr>
        <p:grpSpPr>
          <a:xfrm>
            <a:off x="439738" y="-666750"/>
            <a:ext cx="11220895" cy="8947151"/>
            <a:chOff x="439738" y="-666750"/>
            <a:chExt cx="11220895" cy="8947151"/>
          </a:xfrm>
        </p:grpSpPr>
        <p:sp>
          <p:nvSpPr>
            <p:cNvPr id="105" name="Oval 65"/>
            <p:cNvSpPr>
              <a:spLocks noChangeArrowheads="1"/>
            </p:cNvSpPr>
            <p:nvPr/>
          </p:nvSpPr>
          <p:spPr bwMode="auto">
            <a:xfrm>
              <a:off x="4297808" y="-160338"/>
              <a:ext cx="1193800" cy="1195388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688182" y="213336"/>
              <a:ext cx="2147888" cy="21478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07" name="Oval 67"/>
            <p:cNvSpPr>
              <a:spLocks noChangeArrowheads="1"/>
            </p:cNvSpPr>
            <p:nvPr/>
          </p:nvSpPr>
          <p:spPr bwMode="auto">
            <a:xfrm>
              <a:off x="2095946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08" name="Oval 68"/>
            <p:cNvSpPr>
              <a:spLocks noChangeArrowheads="1"/>
            </p:cNvSpPr>
            <p:nvPr/>
          </p:nvSpPr>
          <p:spPr bwMode="auto">
            <a:xfrm>
              <a:off x="5339208" y="5253038"/>
              <a:ext cx="1930400" cy="1931988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09" name="Oval 69"/>
            <p:cNvSpPr>
              <a:spLocks noChangeArrowheads="1"/>
            </p:cNvSpPr>
            <p:nvPr/>
          </p:nvSpPr>
          <p:spPr bwMode="auto">
            <a:xfrm>
              <a:off x="7080696" y="-666750"/>
              <a:ext cx="1931988" cy="19304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 dirty="0"/>
            </a:p>
          </p:txBody>
        </p:sp>
        <p:sp>
          <p:nvSpPr>
            <p:cNvPr id="110" name="Oval 70"/>
            <p:cNvSpPr>
              <a:spLocks noChangeArrowheads="1"/>
            </p:cNvSpPr>
            <p:nvPr/>
          </p:nvSpPr>
          <p:spPr bwMode="auto">
            <a:xfrm>
              <a:off x="9395271" y="6348413"/>
              <a:ext cx="1930400" cy="1931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1" name="Oval 71"/>
            <p:cNvSpPr>
              <a:spLocks noChangeArrowheads="1"/>
            </p:cNvSpPr>
            <p:nvPr/>
          </p:nvSpPr>
          <p:spPr bwMode="auto">
            <a:xfrm>
              <a:off x="6158358" y="814387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2" name="Oval 72"/>
            <p:cNvSpPr>
              <a:spLocks noChangeArrowheads="1"/>
            </p:cNvSpPr>
            <p:nvPr/>
          </p:nvSpPr>
          <p:spPr bwMode="auto">
            <a:xfrm>
              <a:off x="2494727" y="1311257"/>
              <a:ext cx="792163" cy="792163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3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Oval 74"/>
            <p:cNvSpPr>
              <a:spLocks noChangeArrowheads="1"/>
            </p:cNvSpPr>
            <p:nvPr/>
          </p:nvSpPr>
          <p:spPr bwMode="auto">
            <a:xfrm>
              <a:off x="8731696" y="496887"/>
              <a:ext cx="731838" cy="7334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 dirty="0"/>
            </a:p>
          </p:txBody>
        </p:sp>
        <p:sp>
          <p:nvSpPr>
            <p:cNvPr id="115" name="Oval 75"/>
            <p:cNvSpPr>
              <a:spLocks noChangeArrowheads="1"/>
            </p:cNvSpPr>
            <p:nvPr/>
          </p:nvSpPr>
          <p:spPr bwMode="auto">
            <a:xfrm>
              <a:off x="5143946" y="5291138"/>
              <a:ext cx="512763" cy="51117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6" name="Oval 76"/>
            <p:cNvSpPr>
              <a:spLocks noChangeArrowheads="1"/>
            </p:cNvSpPr>
            <p:nvPr/>
          </p:nvSpPr>
          <p:spPr bwMode="auto">
            <a:xfrm>
              <a:off x="4000946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17" name="Oval 77"/>
            <p:cNvSpPr>
              <a:spLocks noChangeArrowheads="1"/>
            </p:cNvSpPr>
            <p:nvPr/>
          </p:nvSpPr>
          <p:spPr bwMode="auto">
            <a:xfrm>
              <a:off x="2381186" y="4347563"/>
              <a:ext cx="566738" cy="568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8" name="Oval 78"/>
            <p:cNvSpPr>
              <a:spLocks noChangeArrowheads="1"/>
            </p:cNvSpPr>
            <p:nvPr/>
          </p:nvSpPr>
          <p:spPr bwMode="auto">
            <a:xfrm>
              <a:off x="10917683" y="557212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19" name="Oval 79"/>
            <p:cNvSpPr>
              <a:spLocks noChangeArrowheads="1"/>
            </p:cNvSpPr>
            <p:nvPr/>
          </p:nvSpPr>
          <p:spPr bwMode="auto">
            <a:xfrm>
              <a:off x="10612883" y="38576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/>
              <a:endParaRPr lang="zh-CN" altLang="en-US"/>
            </a:p>
          </p:txBody>
        </p:sp>
        <p:sp>
          <p:nvSpPr>
            <p:cNvPr id="120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1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2" name="Oval 82"/>
            <p:cNvSpPr>
              <a:spLocks noChangeArrowheads="1"/>
            </p:cNvSpPr>
            <p:nvPr/>
          </p:nvSpPr>
          <p:spPr bwMode="auto">
            <a:xfrm>
              <a:off x="7541071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3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4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5" name="Oval 87"/>
            <p:cNvSpPr>
              <a:spLocks noChangeArrowheads="1"/>
            </p:cNvSpPr>
            <p:nvPr/>
          </p:nvSpPr>
          <p:spPr bwMode="auto">
            <a:xfrm>
              <a:off x="2505521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6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Oval 89"/>
            <p:cNvSpPr>
              <a:spLocks noChangeArrowheads="1"/>
            </p:cNvSpPr>
            <p:nvPr/>
          </p:nvSpPr>
          <p:spPr bwMode="auto">
            <a:xfrm>
              <a:off x="11292333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8" name="Oval 90"/>
            <p:cNvSpPr>
              <a:spLocks noChangeArrowheads="1"/>
            </p:cNvSpPr>
            <p:nvPr/>
          </p:nvSpPr>
          <p:spPr bwMode="auto">
            <a:xfrm>
              <a:off x="11054208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29" name="Oval 91"/>
            <p:cNvSpPr>
              <a:spLocks noChangeArrowheads="1"/>
            </p:cNvSpPr>
            <p:nvPr/>
          </p:nvSpPr>
          <p:spPr bwMode="auto">
            <a:xfrm>
              <a:off x="10511283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30" name="Oval 92"/>
            <p:cNvSpPr>
              <a:spLocks noChangeArrowheads="1"/>
            </p:cNvSpPr>
            <p:nvPr/>
          </p:nvSpPr>
          <p:spPr bwMode="auto">
            <a:xfrm>
              <a:off x="4864546" y="539750"/>
              <a:ext cx="85725" cy="857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31" name="Oval 93"/>
            <p:cNvSpPr>
              <a:spLocks noChangeArrowheads="1"/>
            </p:cNvSpPr>
            <p:nvPr/>
          </p:nvSpPr>
          <p:spPr bwMode="auto">
            <a:xfrm>
              <a:off x="8007796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/>
            </a:p>
          </p:txBody>
        </p:sp>
        <p:sp>
          <p:nvSpPr>
            <p:cNvPr id="132" name="Oval 94"/>
            <p:cNvSpPr>
              <a:spLocks noChangeArrowheads="1"/>
            </p:cNvSpPr>
            <p:nvPr/>
          </p:nvSpPr>
          <p:spPr bwMode="auto">
            <a:xfrm>
              <a:off x="2894297" y="4580925"/>
              <a:ext cx="103188" cy="101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4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项目情况</a:t>
            </a:r>
            <a:endParaRPr lang="zh-CN" altLang="en-US" sz="3600" b="1" i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16893" y="2049285"/>
          <a:ext cx="8253942" cy="37084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51314"/>
                <a:gridCol w="2751314"/>
                <a:gridCol w="2751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进度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参与成员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做题模块重构移动端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郑俊铭、吉臻伟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做题模块重构网页端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20%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郑俊铭、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伍峻贤</a:t>
                      </a:r>
                      <a:endPara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排行榜移动端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50%</a:t>
                      </a:r>
                      <a:endPara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郑俊铭、林宗展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排行榜网页端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10%</a:t>
                      </a:r>
                      <a:endPara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郑俊铭、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伍峻贤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App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界面重构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80%</a:t>
                      </a:r>
                      <a:endPara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吉臻伟、林宗展、徐轶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网页端界面重构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10%</a:t>
                      </a:r>
                      <a:endPara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伍峻贤、徐轶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project situation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16" name="组合 15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5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702685" y="1191895"/>
            <a:ext cx="658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项目组成员：吉臻伟、徐轶、黄伟烽、郑俊铭、伍峻贤、林宗展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4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存在问题</a:t>
            </a:r>
            <a:endParaRPr lang="zh-CN" altLang="en-US" sz="3600" b="1" i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project situation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16" name="组合 15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5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775585" y="2850515"/>
            <a:ext cx="726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由于人员问题，导致后台、前端、移动进度不一。</a:t>
            </a:r>
            <a:endParaRPr lang="zh-CN" altLang="en-US"/>
          </a:p>
          <a:p>
            <a:r>
              <a:rPr lang="zh-CN" altLang="en-US"/>
              <a:t>前端、后台仅有一人参加开发，压力较大，目前已经各组协商加派人手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66"/>
          <p:cNvSpPr>
            <a:spLocks noChangeArrowheads="1"/>
          </p:cNvSpPr>
          <p:nvPr/>
        </p:nvSpPr>
        <p:spPr bwMode="auto">
          <a:xfrm>
            <a:off x="-400834" y="-1376721"/>
            <a:ext cx="3587632" cy="358763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1" name="Oval 72"/>
          <p:cNvSpPr>
            <a:spLocks noChangeArrowheads="1"/>
          </p:cNvSpPr>
          <p:nvPr/>
        </p:nvSpPr>
        <p:spPr bwMode="auto">
          <a:xfrm>
            <a:off x="2535381" y="874806"/>
            <a:ext cx="1002145" cy="100214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88" y="5669107"/>
            <a:ext cx="875357" cy="891219"/>
          </a:xfrm>
          <a:prstGeom prst="rect">
            <a:avLst/>
          </a:prstGeom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363" y="229659"/>
            <a:ext cx="2355273" cy="1002145"/>
          </a:xfrm>
        </p:spPr>
        <p:txBody>
          <a:bodyPr>
            <a:normAutofit/>
          </a:bodyPr>
          <a:lstStyle/>
          <a:p>
            <a:r>
              <a:rPr lang="zh-CN" altLang="en-US" sz="3600" b="1" i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未来计划</a:t>
            </a:r>
            <a:endParaRPr lang="zh-CN" altLang="en-US" sz="3600" b="1" i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447" y="119669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future plan</a:t>
            </a:r>
            <a:endParaRPr lang="zh-CN" altLang="en-US" i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9738" y="297674"/>
            <a:ext cx="11405899" cy="7255651"/>
            <a:chOff x="439738" y="297674"/>
            <a:chExt cx="11405899" cy="7255651"/>
          </a:xfrm>
        </p:grpSpPr>
        <p:sp>
          <p:nvSpPr>
            <p:cNvPr id="28" name="Oval 67"/>
            <p:cNvSpPr>
              <a:spLocks noChangeArrowheads="1"/>
            </p:cNvSpPr>
            <p:nvPr/>
          </p:nvSpPr>
          <p:spPr bwMode="auto">
            <a:xfrm>
              <a:off x="2093913" y="6356350"/>
              <a:ext cx="1195388" cy="119697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9" name="Oval 73"/>
            <p:cNvSpPr>
              <a:spLocks noChangeArrowheads="1"/>
            </p:cNvSpPr>
            <p:nvPr/>
          </p:nvSpPr>
          <p:spPr bwMode="auto">
            <a:xfrm>
              <a:off x="439738" y="6219825"/>
              <a:ext cx="441325" cy="441325"/>
            </a:xfrm>
            <a:prstGeom prst="ellipse">
              <a:avLst/>
            </a:prstGeom>
            <a:solidFill>
              <a:srgbClr val="31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76"/>
            <p:cNvSpPr>
              <a:spLocks noChangeArrowheads="1"/>
            </p:cNvSpPr>
            <p:nvPr/>
          </p:nvSpPr>
          <p:spPr bwMode="auto">
            <a:xfrm>
              <a:off x="3998913" y="6338888"/>
              <a:ext cx="315913" cy="314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78"/>
            <p:cNvSpPr>
              <a:spLocks noChangeArrowheads="1"/>
            </p:cNvSpPr>
            <p:nvPr/>
          </p:nvSpPr>
          <p:spPr bwMode="auto">
            <a:xfrm>
              <a:off x="11102687" y="297674"/>
              <a:ext cx="742950" cy="7461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Oval 79"/>
            <p:cNvSpPr>
              <a:spLocks noChangeArrowheads="1"/>
            </p:cNvSpPr>
            <p:nvPr/>
          </p:nvSpPr>
          <p:spPr bwMode="auto">
            <a:xfrm>
              <a:off x="11012090" y="755372"/>
              <a:ext cx="441325" cy="4413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3" name="Oval 80"/>
            <p:cNvSpPr>
              <a:spLocks noChangeArrowheads="1"/>
            </p:cNvSpPr>
            <p:nvPr/>
          </p:nvSpPr>
          <p:spPr bwMode="auto">
            <a:xfrm>
              <a:off x="6478588" y="6986588"/>
              <a:ext cx="25400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81"/>
            <p:cNvSpPr>
              <a:spLocks noChangeArrowheads="1"/>
            </p:cNvSpPr>
            <p:nvPr/>
          </p:nvSpPr>
          <p:spPr bwMode="auto">
            <a:xfrm>
              <a:off x="6473825" y="6869113"/>
              <a:ext cx="31750" cy="31750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82"/>
            <p:cNvSpPr>
              <a:spLocks noChangeArrowheads="1"/>
            </p:cNvSpPr>
            <p:nvPr/>
          </p:nvSpPr>
          <p:spPr bwMode="auto">
            <a:xfrm>
              <a:off x="7539038" y="6008688"/>
              <a:ext cx="22225" cy="23813"/>
            </a:xfrm>
            <a:prstGeom prst="ellipse">
              <a:avLst/>
            </a:prstGeom>
            <a:solidFill>
              <a:srgbClr val="D3B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83"/>
            <p:cNvSpPr>
              <a:spLocks noChangeArrowheads="1"/>
            </p:cNvSpPr>
            <p:nvPr/>
          </p:nvSpPr>
          <p:spPr bwMode="auto">
            <a:xfrm>
              <a:off x="6002338" y="6337300"/>
              <a:ext cx="49213" cy="47625"/>
            </a:xfrm>
            <a:prstGeom prst="ellipse">
              <a:avLst/>
            </a:prstGeom>
            <a:solidFill>
              <a:srgbClr val="B67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auto">
            <a:xfrm>
              <a:off x="5449888" y="6421438"/>
              <a:ext cx="98425" cy="9683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87"/>
            <p:cNvSpPr>
              <a:spLocks noChangeArrowheads="1"/>
            </p:cNvSpPr>
            <p:nvPr/>
          </p:nvSpPr>
          <p:spPr bwMode="auto">
            <a:xfrm>
              <a:off x="2503488" y="6153150"/>
              <a:ext cx="71438" cy="730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88"/>
            <p:cNvSpPr>
              <a:spLocks noChangeArrowheads="1"/>
            </p:cNvSpPr>
            <p:nvPr/>
          </p:nvSpPr>
          <p:spPr bwMode="auto">
            <a:xfrm>
              <a:off x="2319338" y="6813550"/>
              <a:ext cx="12700" cy="11113"/>
            </a:xfrm>
            <a:prstGeom prst="ellipse">
              <a:avLst/>
            </a:prstGeom>
            <a:solidFill>
              <a:srgbClr val="EEE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89"/>
            <p:cNvSpPr>
              <a:spLocks noChangeArrowheads="1"/>
            </p:cNvSpPr>
            <p:nvPr/>
          </p:nvSpPr>
          <p:spPr bwMode="auto">
            <a:xfrm>
              <a:off x="11290300" y="5929313"/>
              <a:ext cx="22225" cy="22225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90"/>
            <p:cNvSpPr>
              <a:spLocks noChangeArrowheads="1"/>
            </p:cNvSpPr>
            <p:nvPr/>
          </p:nvSpPr>
          <p:spPr bwMode="auto">
            <a:xfrm>
              <a:off x="11052175" y="5922963"/>
              <a:ext cx="26988" cy="26988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91"/>
            <p:cNvSpPr>
              <a:spLocks noChangeArrowheads="1"/>
            </p:cNvSpPr>
            <p:nvPr/>
          </p:nvSpPr>
          <p:spPr bwMode="auto">
            <a:xfrm>
              <a:off x="10509250" y="5837238"/>
              <a:ext cx="96838" cy="95250"/>
            </a:xfrm>
            <a:prstGeom prst="ellipse">
              <a:avLst/>
            </a:prstGeom>
            <a:solidFill>
              <a:srgbClr val="A16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8005763" y="855662"/>
              <a:ext cx="14288" cy="14288"/>
            </a:xfrm>
            <a:prstGeom prst="ellipse">
              <a:avLst/>
            </a:prstGeom>
            <a:solidFill>
              <a:srgbClr val="C8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187065" y="2398395"/>
            <a:ext cx="681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后台部分接口需要调整，以及需要完成排行榜接口的编写</a:t>
            </a:r>
            <a:r>
              <a:rPr lang="en-US" altLang="zh-CN"/>
              <a:t>——</a:t>
            </a:r>
            <a:r>
              <a:rPr lang="zh-CN" altLang="en-US"/>
              <a:t>一周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87065" y="3131185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移动端做题模块完善、排行榜完善、细节调整、测试</a:t>
            </a:r>
            <a:r>
              <a:rPr lang="en-US" altLang="zh-CN"/>
              <a:t>——</a:t>
            </a:r>
            <a:r>
              <a:rPr lang="zh-CN" altLang="en-US"/>
              <a:t>两周内完成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87065" y="3863975"/>
            <a:ext cx="610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网页端</a:t>
            </a:r>
            <a:r>
              <a:rPr lang="en-US" altLang="zh-CN"/>
              <a:t>UI</a:t>
            </a:r>
            <a:r>
              <a:rPr lang="zh-CN" altLang="en-US"/>
              <a:t>重构、做题模块重构、排行榜开发、测试</a:t>
            </a:r>
            <a:r>
              <a:rPr lang="en-US" altLang="zh-CN"/>
              <a:t>——</a:t>
            </a:r>
            <a:r>
              <a:rPr lang="zh-CN" altLang="en-US"/>
              <a:t>三</a:t>
            </a:r>
            <a:r>
              <a:rPr lang="zh-CN" altLang="en-US"/>
              <a:t>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70"/>
          <p:cNvSpPr>
            <a:spLocks noChangeArrowheads="1"/>
          </p:cNvSpPr>
          <p:nvPr/>
        </p:nvSpPr>
        <p:spPr bwMode="auto">
          <a:xfrm>
            <a:off x="2106436" y="1209652"/>
            <a:ext cx="1930400" cy="19319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107687" y="1997038"/>
            <a:ext cx="2863924" cy="2863924"/>
          </a:xfrm>
          <a:prstGeom prst="ellipse">
            <a:avLst/>
          </a:prstGeom>
          <a:solidFill>
            <a:srgbClr val="D3B2FC"/>
          </a:solidFill>
          <a:ln>
            <a:noFill/>
          </a:ln>
          <a:effectLst>
            <a:outerShdw blurRad="215900" dist="50800" dir="2700000" sx="103000" sy="103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5367" y="2733145"/>
            <a:ext cx="251644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谢谢聆听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43" y="2476897"/>
            <a:ext cx="2276412" cy="2276412"/>
          </a:xfrm>
          <a:prstGeom prst="rect">
            <a:avLst/>
          </a:prstGeom>
          <a:effectLst/>
        </p:spPr>
      </p:pic>
      <p:sp>
        <p:nvSpPr>
          <p:cNvPr id="8" name="矩形 7"/>
          <p:cNvSpPr/>
          <p:nvPr/>
        </p:nvSpPr>
        <p:spPr>
          <a:xfrm>
            <a:off x="6265367" y="3689376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Thank you for listening.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auto">
          <a:xfrm>
            <a:off x="7303505" y="-374650"/>
            <a:ext cx="1931988" cy="19304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dirty="0"/>
          </a:p>
        </p:txBody>
      </p:sp>
      <p:sp>
        <p:nvSpPr>
          <p:cNvPr id="39" name="Oval 74"/>
          <p:cNvSpPr>
            <a:spLocks noChangeArrowheads="1"/>
          </p:cNvSpPr>
          <p:nvPr/>
        </p:nvSpPr>
        <p:spPr bwMode="auto">
          <a:xfrm>
            <a:off x="8729663" y="496887"/>
            <a:ext cx="731838" cy="733425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dirty="0"/>
          </a:p>
        </p:txBody>
      </p:sp>
      <p:sp>
        <p:nvSpPr>
          <p:cNvPr id="40" name="Oval 77"/>
          <p:cNvSpPr>
            <a:spLocks noChangeArrowheads="1"/>
          </p:cNvSpPr>
          <p:nvPr/>
        </p:nvSpPr>
        <p:spPr bwMode="auto">
          <a:xfrm>
            <a:off x="2379153" y="4347563"/>
            <a:ext cx="566738" cy="568325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1" name="Oval 79"/>
          <p:cNvSpPr>
            <a:spLocks noChangeArrowheads="1"/>
          </p:cNvSpPr>
          <p:nvPr/>
        </p:nvSpPr>
        <p:spPr bwMode="auto">
          <a:xfrm>
            <a:off x="10610850" y="385762"/>
            <a:ext cx="441325" cy="44132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2" name="Oval 94"/>
          <p:cNvSpPr>
            <a:spLocks noChangeArrowheads="1"/>
          </p:cNvSpPr>
          <p:nvPr/>
        </p:nvSpPr>
        <p:spPr bwMode="auto">
          <a:xfrm>
            <a:off x="2894297" y="4580925"/>
            <a:ext cx="103188" cy="1016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3" name="Oval 66"/>
          <p:cNvSpPr>
            <a:spLocks noChangeArrowheads="1"/>
          </p:cNvSpPr>
          <p:nvPr/>
        </p:nvSpPr>
        <p:spPr bwMode="auto">
          <a:xfrm>
            <a:off x="9011620" y="5009272"/>
            <a:ext cx="2147888" cy="21478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4" name="Oval 72"/>
          <p:cNvSpPr>
            <a:spLocks noChangeArrowheads="1"/>
          </p:cNvSpPr>
          <p:nvPr/>
        </p:nvSpPr>
        <p:spPr bwMode="auto">
          <a:xfrm>
            <a:off x="5511068" y="3077518"/>
            <a:ext cx="646112" cy="646112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5" name="Oval 83"/>
          <p:cNvSpPr>
            <a:spLocks noChangeArrowheads="1"/>
          </p:cNvSpPr>
          <p:nvPr/>
        </p:nvSpPr>
        <p:spPr bwMode="auto">
          <a:xfrm>
            <a:off x="6002338" y="6337300"/>
            <a:ext cx="49213" cy="47625"/>
          </a:xfrm>
          <a:prstGeom prst="ellipse">
            <a:avLst/>
          </a:prstGeom>
          <a:solidFill>
            <a:srgbClr val="B67E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84"/>
          <p:cNvSpPr>
            <a:spLocks noChangeArrowheads="1"/>
          </p:cNvSpPr>
          <p:nvPr/>
        </p:nvSpPr>
        <p:spPr bwMode="auto">
          <a:xfrm>
            <a:off x="5449888" y="6421438"/>
            <a:ext cx="98425" cy="9683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Oval 87"/>
          <p:cNvSpPr>
            <a:spLocks noChangeArrowheads="1"/>
          </p:cNvSpPr>
          <p:nvPr/>
        </p:nvSpPr>
        <p:spPr bwMode="auto">
          <a:xfrm>
            <a:off x="2503488" y="6153150"/>
            <a:ext cx="71438" cy="73025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Oval 89"/>
          <p:cNvSpPr>
            <a:spLocks noChangeArrowheads="1"/>
          </p:cNvSpPr>
          <p:nvPr/>
        </p:nvSpPr>
        <p:spPr bwMode="auto">
          <a:xfrm>
            <a:off x="11066427" y="6715065"/>
            <a:ext cx="22225" cy="22225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90"/>
          <p:cNvSpPr>
            <a:spLocks noChangeArrowheads="1"/>
          </p:cNvSpPr>
          <p:nvPr/>
        </p:nvSpPr>
        <p:spPr bwMode="auto">
          <a:xfrm>
            <a:off x="10828302" y="6708715"/>
            <a:ext cx="26988" cy="2698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Oval 91"/>
          <p:cNvSpPr>
            <a:spLocks noChangeArrowheads="1"/>
          </p:cNvSpPr>
          <p:nvPr/>
        </p:nvSpPr>
        <p:spPr bwMode="auto">
          <a:xfrm>
            <a:off x="10285377" y="6622990"/>
            <a:ext cx="96838" cy="95250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Oval 89"/>
          <p:cNvSpPr>
            <a:spLocks noChangeArrowheads="1"/>
          </p:cNvSpPr>
          <p:nvPr/>
        </p:nvSpPr>
        <p:spPr bwMode="auto">
          <a:xfrm>
            <a:off x="10063339" y="2478334"/>
            <a:ext cx="22225" cy="22225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Oval 90"/>
          <p:cNvSpPr>
            <a:spLocks noChangeArrowheads="1"/>
          </p:cNvSpPr>
          <p:nvPr/>
        </p:nvSpPr>
        <p:spPr bwMode="auto">
          <a:xfrm>
            <a:off x="9901054" y="2300105"/>
            <a:ext cx="26988" cy="2698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Oval 91"/>
          <p:cNvSpPr>
            <a:spLocks noChangeArrowheads="1"/>
          </p:cNvSpPr>
          <p:nvPr/>
        </p:nvSpPr>
        <p:spPr bwMode="auto">
          <a:xfrm>
            <a:off x="9685388" y="2265974"/>
            <a:ext cx="96838" cy="95250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Oval 65"/>
          <p:cNvSpPr>
            <a:spLocks noChangeArrowheads="1"/>
          </p:cNvSpPr>
          <p:nvPr/>
        </p:nvSpPr>
        <p:spPr bwMode="auto">
          <a:xfrm>
            <a:off x="8837279" y="4910665"/>
            <a:ext cx="1193800" cy="1195388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80"/>
          <p:cNvSpPr>
            <a:spLocks noChangeArrowheads="1"/>
          </p:cNvSpPr>
          <p:nvPr/>
        </p:nvSpPr>
        <p:spPr bwMode="auto">
          <a:xfrm>
            <a:off x="9911167" y="5752834"/>
            <a:ext cx="25400" cy="23813"/>
          </a:xfrm>
          <a:prstGeom prst="ellipse">
            <a:avLst/>
          </a:prstGeom>
          <a:solidFill>
            <a:srgbClr val="D3B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Oval 81"/>
          <p:cNvSpPr>
            <a:spLocks noChangeArrowheads="1"/>
          </p:cNvSpPr>
          <p:nvPr/>
        </p:nvSpPr>
        <p:spPr bwMode="auto">
          <a:xfrm>
            <a:off x="9906404" y="5635359"/>
            <a:ext cx="31750" cy="31750"/>
          </a:xfrm>
          <a:prstGeom prst="ellipse">
            <a:avLst/>
          </a:prstGeom>
          <a:solidFill>
            <a:srgbClr val="D3B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82"/>
          <p:cNvSpPr>
            <a:spLocks noChangeArrowheads="1"/>
          </p:cNvSpPr>
          <p:nvPr/>
        </p:nvSpPr>
        <p:spPr bwMode="auto">
          <a:xfrm>
            <a:off x="10971617" y="4774934"/>
            <a:ext cx="22225" cy="23813"/>
          </a:xfrm>
          <a:prstGeom prst="ellipse">
            <a:avLst/>
          </a:prstGeom>
          <a:solidFill>
            <a:srgbClr val="D3B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83"/>
          <p:cNvSpPr>
            <a:spLocks noChangeArrowheads="1"/>
          </p:cNvSpPr>
          <p:nvPr/>
        </p:nvSpPr>
        <p:spPr bwMode="auto">
          <a:xfrm>
            <a:off x="9434917" y="5103546"/>
            <a:ext cx="49213" cy="47625"/>
          </a:xfrm>
          <a:prstGeom prst="ellipse">
            <a:avLst/>
          </a:prstGeom>
          <a:solidFill>
            <a:srgbClr val="B67E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Oval 84"/>
          <p:cNvSpPr>
            <a:spLocks noChangeArrowheads="1"/>
          </p:cNvSpPr>
          <p:nvPr/>
        </p:nvSpPr>
        <p:spPr bwMode="auto">
          <a:xfrm>
            <a:off x="8882467" y="5187684"/>
            <a:ext cx="98425" cy="96838"/>
          </a:xfrm>
          <a:prstGeom prst="ellipse">
            <a:avLst/>
          </a:prstGeom>
          <a:solidFill>
            <a:srgbClr val="A16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7"/>
          <p:cNvSpPr>
            <a:spLocks noChangeArrowheads="1"/>
          </p:cNvSpPr>
          <p:nvPr/>
        </p:nvSpPr>
        <p:spPr bwMode="auto">
          <a:xfrm>
            <a:off x="-583698" y="663574"/>
            <a:ext cx="1195388" cy="1196975"/>
          </a:xfrm>
          <a:prstGeom prst="ellipse">
            <a:avLst/>
          </a:prstGeom>
          <a:solidFill>
            <a:srgbClr val="A162D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1" name="Oval 79"/>
          <p:cNvSpPr>
            <a:spLocks noChangeArrowheads="1"/>
          </p:cNvSpPr>
          <p:nvPr/>
        </p:nvSpPr>
        <p:spPr bwMode="auto">
          <a:xfrm>
            <a:off x="190879" y="1464071"/>
            <a:ext cx="441325" cy="441325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9609790" y="4101472"/>
            <a:ext cx="682907" cy="907800"/>
            <a:chOff x="475587" y="3049724"/>
            <a:chExt cx="1064388" cy="1414910"/>
          </a:xfrm>
        </p:grpSpPr>
        <p:sp>
          <p:nvSpPr>
            <p:cNvPr id="63" name="Freeform 23"/>
            <p:cNvSpPr/>
            <p:nvPr/>
          </p:nvSpPr>
          <p:spPr bwMode="auto">
            <a:xfrm>
              <a:off x="755576" y="3068960"/>
              <a:ext cx="170986" cy="243656"/>
            </a:xfrm>
            <a:custGeom>
              <a:avLst/>
              <a:gdLst>
                <a:gd name="T0" fmla="*/ 3 w 73"/>
                <a:gd name="T1" fmla="*/ 50 h 104"/>
                <a:gd name="T2" fmla="*/ 33 w 73"/>
                <a:gd name="T3" fmla="*/ 82 h 104"/>
                <a:gd name="T4" fmla="*/ 39 w 73"/>
                <a:gd name="T5" fmla="*/ 104 h 104"/>
                <a:gd name="T6" fmla="*/ 57 w 73"/>
                <a:gd name="T7" fmla="*/ 85 h 104"/>
                <a:gd name="T8" fmla="*/ 60 w 73"/>
                <a:gd name="T9" fmla="*/ 84 h 104"/>
                <a:gd name="T10" fmla="*/ 66 w 73"/>
                <a:gd name="T11" fmla="*/ 83 h 104"/>
                <a:gd name="T12" fmla="*/ 53 w 73"/>
                <a:gd name="T13" fmla="*/ 47 h 104"/>
                <a:gd name="T14" fmla="*/ 73 w 73"/>
                <a:gd name="T15" fmla="*/ 3 h 104"/>
                <a:gd name="T16" fmla="*/ 48 w 73"/>
                <a:gd name="T17" fmla="*/ 1 h 104"/>
                <a:gd name="T18" fmla="*/ 3 w 73"/>
                <a:gd name="T19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04">
                  <a:moveTo>
                    <a:pt x="3" y="50"/>
                  </a:moveTo>
                  <a:cubicBezTo>
                    <a:pt x="5" y="65"/>
                    <a:pt x="17" y="77"/>
                    <a:pt x="33" y="82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8" y="84"/>
                    <a:pt x="59" y="84"/>
                    <a:pt x="60" y="84"/>
                  </a:cubicBezTo>
                  <a:cubicBezTo>
                    <a:pt x="62" y="84"/>
                    <a:pt x="64" y="84"/>
                    <a:pt x="66" y="83"/>
                  </a:cubicBezTo>
                  <a:cubicBezTo>
                    <a:pt x="57" y="72"/>
                    <a:pt x="53" y="60"/>
                    <a:pt x="53" y="47"/>
                  </a:cubicBezTo>
                  <a:cubicBezTo>
                    <a:pt x="53" y="30"/>
                    <a:pt x="60" y="14"/>
                    <a:pt x="73" y="3"/>
                  </a:cubicBezTo>
                  <a:cubicBezTo>
                    <a:pt x="65" y="0"/>
                    <a:pt x="57" y="0"/>
                    <a:pt x="48" y="1"/>
                  </a:cubicBezTo>
                  <a:cubicBezTo>
                    <a:pt x="20" y="5"/>
                    <a:pt x="0" y="27"/>
                    <a:pt x="3" y="5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587" y="3284830"/>
              <a:ext cx="1064388" cy="1179804"/>
              <a:chOff x="2987676" y="4429125"/>
              <a:chExt cx="790575" cy="876300"/>
            </a:xfrm>
            <a:solidFill>
              <a:sysClr val="window" lastClr="FFFFFF"/>
            </a:solidFill>
          </p:grpSpPr>
          <p:sp>
            <p:nvSpPr>
              <p:cNvPr id="67" name="Freeform 24"/>
              <p:cNvSpPr>
                <a:spLocks noEditPoints="1"/>
              </p:cNvSpPr>
              <p:nvPr/>
            </p:nvSpPr>
            <p:spPr bwMode="auto">
              <a:xfrm>
                <a:off x="3303588" y="4897437"/>
                <a:ext cx="71438" cy="60325"/>
              </a:xfrm>
              <a:custGeom>
                <a:avLst/>
                <a:gdLst>
                  <a:gd name="T0" fmla="*/ 0 w 41"/>
                  <a:gd name="T1" fmla="*/ 34 h 34"/>
                  <a:gd name="T2" fmla="*/ 30 w 41"/>
                  <a:gd name="T3" fmla="*/ 26 h 34"/>
                  <a:gd name="T4" fmla="*/ 41 w 41"/>
                  <a:gd name="T5" fmla="*/ 25 h 34"/>
                  <a:gd name="T6" fmla="*/ 32 w 41"/>
                  <a:gd name="T7" fmla="*/ 3 h 34"/>
                  <a:gd name="T8" fmla="*/ 30 w 41"/>
                  <a:gd name="T9" fmla="*/ 2 h 34"/>
                  <a:gd name="T10" fmla="*/ 26 w 41"/>
                  <a:gd name="T11" fmla="*/ 1 h 34"/>
                  <a:gd name="T12" fmla="*/ 2 w 41"/>
                  <a:gd name="T13" fmla="*/ 6 h 34"/>
                  <a:gd name="T14" fmla="*/ 0 w 41"/>
                  <a:gd name="T15" fmla="*/ 34 h 34"/>
                  <a:gd name="T16" fmla="*/ 19 w 41"/>
                  <a:gd name="T17" fmla="*/ 12 h 34"/>
                  <a:gd name="T18" fmla="*/ 17 w 41"/>
                  <a:gd name="T19" fmla="*/ 9 h 34"/>
                  <a:gd name="T20" fmla="*/ 19 w 41"/>
                  <a:gd name="T21" fmla="*/ 9 h 34"/>
                  <a:gd name="T22" fmla="*/ 19 w 41"/>
                  <a:gd name="T23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34">
                    <a:moveTo>
                      <a:pt x="0" y="34"/>
                    </a:moveTo>
                    <a:cubicBezTo>
                      <a:pt x="0" y="34"/>
                      <a:pt x="23" y="34"/>
                      <a:pt x="30" y="26"/>
                    </a:cubicBezTo>
                    <a:cubicBezTo>
                      <a:pt x="35" y="26"/>
                      <a:pt x="41" y="25"/>
                      <a:pt x="41" y="2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1" y="2"/>
                      <a:pt x="30" y="2"/>
                    </a:cubicBezTo>
                    <a:cubicBezTo>
                      <a:pt x="30" y="1"/>
                      <a:pt x="29" y="0"/>
                      <a:pt x="26" y="1"/>
                    </a:cubicBezTo>
                    <a:cubicBezTo>
                      <a:pt x="17" y="2"/>
                      <a:pt x="3" y="0"/>
                      <a:pt x="2" y="6"/>
                    </a:cubicBezTo>
                    <a:lnTo>
                      <a:pt x="0" y="34"/>
                    </a:lnTo>
                    <a:close/>
                    <a:moveTo>
                      <a:pt x="19" y="12"/>
                    </a:moveTo>
                    <a:cubicBezTo>
                      <a:pt x="16" y="11"/>
                      <a:pt x="16" y="10"/>
                      <a:pt x="17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22" y="8"/>
                      <a:pt x="24" y="11"/>
                      <a:pt x="1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25"/>
              <p:cNvSpPr>
                <a:spLocks noEditPoints="1"/>
              </p:cNvSpPr>
              <p:nvPr/>
            </p:nvSpPr>
            <p:spPr bwMode="auto">
              <a:xfrm>
                <a:off x="2987676" y="4657725"/>
                <a:ext cx="309563" cy="592138"/>
              </a:xfrm>
              <a:custGeom>
                <a:avLst/>
                <a:gdLst>
                  <a:gd name="T0" fmla="*/ 135 w 177"/>
                  <a:gd name="T1" fmla="*/ 340 h 340"/>
                  <a:gd name="T2" fmla="*/ 145 w 177"/>
                  <a:gd name="T3" fmla="*/ 206 h 340"/>
                  <a:gd name="T4" fmla="*/ 152 w 177"/>
                  <a:gd name="T5" fmla="*/ 192 h 340"/>
                  <a:gd name="T6" fmla="*/ 152 w 177"/>
                  <a:gd name="T7" fmla="*/ 191 h 340"/>
                  <a:gd name="T8" fmla="*/ 154 w 177"/>
                  <a:gd name="T9" fmla="*/ 167 h 340"/>
                  <a:gd name="T10" fmla="*/ 174 w 177"/>
                  <a:gd name="T11" fmla="*/ 173 h 340"/>
                  <a:gd name="T12" fmla="*/ 177 w 177"/>
                  <a:gd name="T13" fmla="*/ 141 h 340"/>
                  <a:gd name="T14" fmla="*/ 157 w 177"/>
                  <a:gd name="T15" fmla="*/ 133 h 340"/>
                  <a:gd name="T16" fmla="*/ 157 w 177"/>
                  <a:gd name="T17" fmla="*/ 132 h 340"/>
                  <a:gd name="T18" fmla="*/ 47 w 177"/>
                  <a:gd name="T19" fmla="*/ 97 h 340"/>
                  <a:gd name="T20" fmla="*/ 64 w 177"/>
                  <a:gd name="T21" fmla="*/ 101 h 340"/>
                  <a:gd name="T22" fmla="*/ 157 w 177"/>
                  <a:gd name="T23" fmla="*/ 126 h 340"/>
                  <a:gd name="T24" fmla="*/ 159 w 177"/>
                  <a:gd name="T25" fmla="*/ 103 h 340"/>
                  <a:gd name="T26" fmla="*/ 162 w 177"/>
                  <a:gd name="T27" fmla="*/ 127 h 340"/>
                  <a:gd name="T28" fmla="*/ 127 w 177"/>
                  <a:gd name="T29" fmla="*/ 6 h 340"/>
                  <a:gd name="T30" fmla="*/ 123 w 177"/>
                  <a:gd name="T31" fmla="*/ 8 h 340"/>
                  <a:gd name="T32" fmla="*/ 125 w 177"/>
                  <a:gd name="T33" fmla="*/ 98 h 340"/>
                  <a:gd name="T34" fmla="*/ 114 w 177"/>
                  <a:gd name="T35" fmla="*/ 24 h 340"/>
                  <a:gd name="T36" fmla="*/ 116 w 177"/>
                  <a:gd name="T37" fmla="*/ 18 h 340"/>
                  <a:gd name="T38" fmla="*/ 112 w 177"/>
                  <a:gd name="T39" fmla="*/ 11 h 340"/>
                  <a:gd name="T40" fmla="*/ 104 w 177"/>
                  <a:gd name="T41" fmla="*/ 11 h 340"/>
                  <a:gd name="T42" fmla="*/ 100 w 177"/>
                  <a:gd name="T43" fmla="*/ 18 h 340"/>
                  <a:gd name="T44" fmla="*/ 102 w 177"/>
                  <a:gd name="T45" fmla="*/ 23 h 340"/>
                  <a:gd name="T46" fmla="*/ 103 w 177"/>
                  <a:gd name="T47" fmla="*/ 74 h 340"/>
                  <a:gd name="T48" fmla="*/ 106 w 177"/>
                  <a:gd name="T49" fmla="*/ 102 h 340"/>
                  <a:gd name="T50" fmla="*/ 76 w 177"/>
                  <a:gd name="T51" fmla="*/ 7 h 340"/>
                  <a:gd name="T52" fmla="*/ 59 w 177"/>
                  <a:gd name="T53" fmla="*/ 6 h 340"/>
                  <a:gd name="T54" fmla="*/ 16 w 177"/>
                  <a:gd name="T55" fmla="*/ 128 h 340"/>
                  <a:gd name="T56" fmla="*/ 26 w 177"/>
                  <a:gd name="T57" fmla="*/ 134 h 340"/>
                  <a:gd name="T58" fmla="*/ 31 w 177"/>
                  <a:gd name="T59" fmla="*/ 191 h 340"/>
                  <a:gd name="T60" fmla="*/ 31 w 177"/>
                  <a:gd name="T61" fmla="*/ 192 h 340"/>
                  <a:gd name="T62" fmla="*/ 45 w 177"/>
                  <a:gd name="T63" fmla="*/ 228 h 340"/>
                  <a:gd name="T64" fmla="*/ 59 w 177"/>
                  <a:gd name="T65" fmla="*/ 340 h 340"/>
                  <a:gd name="T66" fmla="*/ 92 w 177"/>
                  <a:gd name="T67" fmla="*/ 339 h 340"/>
                  <a:gd name="T68" fmla="*/ 88 w 177"/>
                  <a:gd name="T69" fmla="*/ 234 h 340"/>
                  <a:gd name="T70" fmla="*/ 91 w 177"/>
                  <a:gd name="T71" fmla="*/ 234 h 340"/>
                  <a:gd name="T72" fmla="*/ 94 w 177"/>
                  <a:gd name="T73" fmla="*/ 234 h 340"/>
                  <a:gd name="T74" fmla="*/ 108 w 177"/>
                  <a:gd name="T75" fmla="*/ 340 h 340"/>
                  <a:gd name="T76" fmla="*/ 135 w 177"/>
                  <a:gd name="T77" fmla="*/ 340 h 340"/>
                  <a:gd name="T78" fmla="*/ 27 w 177"/>
                  <a:gd name="T79" fmla="*/ 142 h 340"/>
                  <a:gd name="T80" fmla="*/ 26 w 177"/>
                  <a:gd name="T81" fmla="*/ 135 h 340"/>
                  <a:gd name="T82" fmla="*/ 60 w 177"/>
                  <a:gd name="T83" fmla="*/ 144 h 340"/>
                  <a:gd name="T84" fmla="*/ 27 w 177"/>
                  <a:gd name="T85" fmla="*/ 14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340">
                    <a:moveTo>
                      <a:pt x="135" y="340"/>
                    </a:moveTo>
                    <a:cubicBezTo>
                      <a:pt x="145" y="206"/>
                      <a:pt x="145" y="206"/>
                      <a:pt x="145" y="206"/>
                    </a:cubicBezTo>
                    <a:cubicBezTo>
                      <a:pt x="148" y="202"/>
                      <a:pt x="151" y="197"/>
                      <a:pt x="152" y="192"/>
                    </a:cubicBezTo>
                    <a:cubicBezTo>
                      <a:pt x="152" y="191"/>
                      <a:pt x="152" y="191"/>
                      <a:pt x="152" y="191"/>
                    </a:cubicBezTo>
                    <a:cubicBezTo>
                      <a:pt x="152" y="191"/>
                      <a:pt x="153" y="182"/>
                      <a:pt x="154" y="167"/>
                    </a:cubicBezTo>
                    <a:cubicBezTo>
                      <a:pt x="162" y="169"/>
                      <a:pt x="169" y="171"/>
                      <a:pt x="174" y="173"/>
                    </a:cubicBezTo>
                    <a:cubicBezTo>
                      <a:pt x="175" y="162"/>
                      <a:pt x="176" y="148"/>
                      <a:pt x="177" y="141"/>
                    </a:cubicBezTo>
                    <a:cubicBezTo>
                      <a:pt x="172" y="139"/>
                      <a:pt x="165" y="136"/>
                      <a:pt x="157" y="133"/>
                    </a:cubicBezTo>
                    <a:cubicBezTo>
                      <a:pt x="157" y="132"/>
                      <a:pt x="157" y="132"/>
                      <a:pt x="157" y="132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03"/>
                      <a:pt x="159" y="103"/>
                      <a:pt x="159" y="103"/>
                    </a:cubicBezTo>
                    <a:cubicBezTo>
                      <a:pt x="160" y="112"/>
                      <a:pt x="162" y="127"/>
                      <a:pt x="162" y="127"/>
                    </a:cubicBezTo>
                    <a:cubicBezTo>
                      <a:pt x="163" y="125"/>
                      <a:pt x="162" y="0"/>
                      <a:pt x="127" y="6"/>
                    </a:cubicBezTo>
                    <a:cubicBezTo>
                      <a:pt x="128" y="6"/>
                      <a:pt x="126" y="7"/>
                      <a:pt x="123" y="8"/>
                    </a:cubicBezTo>
                    <a:cubicBezTo>
                      <a:pt x="125" y="98"/>
                      <a:pt x="125" y="98"/>
                      <a:pt x="125" y="98"/>
                    </a:cubicBezTo>
                    <a:cubicBezTo>
                      <a:pt x="114" y="24"/>
                      <a:pt x="114" y="24"/>
                      <a:pt x="114" y="24"/>
                    </a:cubicBezTo>
                    <a:cubicBezTo>
                      <a:pt x="116" y="18"/>
                      <a:pt x="116" y="18"/>
                      <a:pt x="116" y="18"/>
                    </a:cubicBezTo>
                    <a:cubicBezTo>
                      <a:pt x="112" y="11"/>
                      <a:pt x="112" y="11"/>
                      <a:pt x="112" y="11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6" y="102"/>
                      <a:pt x="106" y="102"/>
                      <a:pt x="106" y="102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7"/>
                      <a:pt x="60" y="6"/>
                      <a:pt x="59" y="6"/>
                    </a:cubicBezTo>
                    <a:cubicBezTo>
                      <a:pt x="0" y="20"/>
                      <a:pt x="10" y="115"/>
                      <a:pt x="16" y="128"/>
                    </a:cubicBezTo>
                    <a:cubicBezTo>
                      <a:pt x="16" y="130"/>
                      <a:pt x="19" y="132"/>
                      <a:pt x="26" y="134"/>
                    </a:cubicBezTo>
                    <a:cubicBezTo>
                      <a:pt x="28" y="167"/>
                      <a:pt x="31" y="191"/>
                      <a:pt x="31" y="191"/>
                    </a:cubicBezTo>
                    <a:cubicBezTo>
                      <a:pt x="31" y="192"/>
                      <a:pt x="31" y="192"/>
                      <a:pt x="31" y="192"/>
                    </a:cubicBezTo>
                    <a:cubicBezTo>
                      <a:pt x="32" y="196"/>
                      <a:pt x="34" y="225"/>
                      <a:pt x="45" y="228"/>
                    </a:cubicBezTo>
                    <a:cubicBezTo>
                      <a:pt x="59" y="340"/>
                      <a:pt x="59" y="340"/>
                      <a:pt x="59" y="340"/>
                    </a:cubicBezTo>
                    <a:cubicBezTo>
                      <a:pt x="92" y="339"/>
                      <a:pt x="92" y="339"/>
                      <a:pt x="92" y="339"/>
                    </a:cubicBezTo>
                    <a:cubicBezTo>
                      <a:pt x="88" y="234"/>
                      <a:pt x="88" y="234"/>
                      <a:pt x="88" y="234"/>
                    </a:cubicBezTo>
                    <a:cubicBezTo>
                      <a:pt x="89" y="234"/>
                      <a:pt x="90" y="234"/>
                      <a:pt x="91" y="234"/>
                    </a:cubicBezTo>
                    <a:cubicBezTo>
                      <a:pt x="92" y="234"/>
                      <a:pt x="93" y="234"/>
                      <a:pt x="94" y="234"/>
                    </a:cubicBezTo>
                    <a:cubicBezTo>
                      <a:pt x="108" y="340"/>
                      <a:pt x="108" y="340"/>
                      <a:pt x="108" y="340"/>
                    </a:cubicBezTo>
                    <a:lnTo>
                      <a:pt x="135" y="340"/>
                    </a:lnTo>
                    <a:close/>
                    <a:moveTo>
                      <a:pt x="27" y="142"/>
                    </a:moveTo>
                    <a:cubicBezTo>
                      <a:pt x="26" y="135"/>
                      <a:pt x="26" y="135"/>
                      <a:pt x="26" y="135"/>
                    </a:cubicBezTo>
                    <a:cubicBezTo>
                      <a:pt x="60" y="144"/>
                      <a:pt x="60" y="144"/>
                      <a:pt x="60" y="144"/>
                    </a:cubicBezTo>
                    <a:lnTo>
                      <a:pt x="27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26"/>
              <p:cNvSpPr>
                <a:spLocks noEditPoints="1"/>
              </p:cNvSpPr>
              <p:nvPr/>
            </p:nvSpPr>
            <p:spPr bwMode="auto">
              <a:xfrm>
                <a:off x="3052763" y="4429125"/>
                <a:ext cx="179388" cy="241300"/>
              </a:xfrm>
              <a:custGeom>
                <a:avLst/>
                <a:gdLst>
                  <a:gd name="T0" fmla="*/ 18 w 103"/>
                  <a:gd name="T1" fmla="*/ 25 h 138"/>
                  <a:gd name="T2" fmla="*/ 12 w 103"/>
                  <a:gd name="T3" fmla="*/ 66 h 138"/>
                  <a:gd name="T4" fmla="*/ 9 w 103"/>
                  <a:gd name="T5" fmla="*/ 81 h 138"/>
                  <a:gd name="T6" fmla="*/ 13 w 103"/>
                  <a:gd name="T7" fmla="*/ 97 h 138"/>
                  <a:gd name="T8" fmla="*/ 15 w 103"/>
                  <a:gd name="T9" fmla="*/ 93 h 138"/>
                  <a:gd name="T10" fmla="*/ 57 w 103"/>
                  <a:gd name="T11" fmla="*/ 138 h 138"/>
                  <a:gd name="T12" fmla="*/ 98 w 103"/>
                  <a:gd name="T13" fmla="*/ 91 h 138"/>
                  <a:gd name="T14" fmla="*/ 100 w 103"/>
                  <a:gd name="T15" fmla="*/ 65 h 138"/>
                  <a:gd name="T16" fmla="*/ 99 w 103"/>
                  <a:gd name="T17" fmla="*/ 66 h 138"/>
                  <a:gd name="T18" fmla="*/ 99 w 103"/>
                  <a:gd name="T19" fmla="*/ 53 h 138"/>
                  <a:gd name="T20" fmla="*/ 64 w 103"/>
                  <a:gd name="T21" fmla="*/ 44 h 138"/>
                  <a:gd name="T22" fmla="*/ 69 w 103"/>
                  <a:gd name="T23" fmla="*/ 46 h 138"/>
                  <a:gd name="T24" fmla="*/ 103 w 103"/>
                  <a:gd name="T25" fmla="*/ 35 h 138"/>
                  <a:gd name="T26" fmla="*/ 18 w 103"/>
                  <a:gd name="T27" fmla="*/ 25 h 138"/>
                  <a:gd name="T28" fmla="*/ 13 w 103"/>
                  <a:gd name="T29" fmla="*/ 66 h 138"/>
                  <a:gd name="T30" fmla="*/ 13 w 103"/>
                  <a:gd name="T31" fmla="*/ 62 h 138"/>
                  <a:gd name="T32" fmla="*/ 13 w 103"/>
                  <a:gd name="T33" fmla="*/ 66 h 138"/>
                  <a:gd name="T34" fmla="*/ 13 w 103"/>
                  <a:gd name="T35" fmla="*/ 66 h 138"/>
                  <a:gd name="T36" fmla="*/ 13 w 103"/>
                  <a:gd name="T37" fmla="*/ 62 h 138"/>
                  <a:gd name="T38" fmla="*/ 14 w 103"/>
                  <a:gd name="T39" fmla="*/ 57 h 138"/>
                  <a:gd name="T40" fmla="*/ 14 w 103"/>
                  <a:gd name="T41" fmla="*/ 58 h 138"/>
                  <a:gd name="T42" fmla="*/ 13 w 103"/>
                  <a:gd name="T43" fmla="*/ 62 h 138"/>
                  <a:gd name="T44" fmla="*/ 18 w 103"/>
                  <a:gd name="T45" fmla="*/ 39 h 138"/>
                  <a:gd name="T46" fmla="*/ 21 w 103"/>
                  <a:gd name="T47" fmla="*/ 37 h 138"/>
                  <a:gd name="T48" fmla="*/ 18 w 103"/>
                  <a:gd name="T49" fmla="*/ 3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3" h="138">
                    <a:moveTo>
                      <a:pt x="18" y="25"/>
                    </a:moveTo>
                    <a:cubicBezTo>
                      <a:pt x="14" y="27"/>
                      <a:pt x="0" y="54"/>
                      <a:pt x="12" y="66"/>
                    </a:cubicBezTo>
                    <a:cubicBezTo>
                      <a:pt x="10" y="67"/>
                      <a:pt x="9" y="73"/>
                      <a:pt x="9" y="81"/>
                    </a:cubicBezTo>
                    <a:cubicBezTo>
                      <a:pt x="9" y="90"/>
                      <a:pt x="11" y="97"/>
                      <a:pt x="13" y="97"/>
                    </a:cubicBezTo>
                    <a:cubicBezTo>
                      <a:pt x="14" y="97"/>
                      <a:pt x="15" y="95"/>
                      <a:pt x="15" y="93"/>
                    </a:cubicBezTo>
                    <a:cubicBezTo>
                      <a:pt x="22" y="119"/>
                      <a:pt x="45" y="138"/>
                      <a:pt x="57" y="138"/>
                    </a:cubicBezTo>
                    <a:cubicBezTo>
                      <a:pt x="73" y="138"/>
                      <a:pt x="94" y="120"/>
                      <a:pt x="98" y="91"/>
                    </a:cubicBezTo>
                    <a:cubicBezTo>
                      <a:pt x="98" y="94"/>
                      <a:pt x="102" y="65"/>
                      <a:pt x="100" y="65"/>
                    </a:cubicBezTo>
                    <a:cubicBezTo>
                      <a:pt x="100" y="65"/>
                      <a:pt x="100" y="65"/>
                      <a:pt x="99" y="66"/>
                    </a:cubicBezTo>
                    <a:cubicBezTo>
                      <a:pt x="99" y="62"/>
                      <a:pt x="100" y="58"/>
                      <a:pt x="99" y="53"/>
                    </a:cubicBezTo>
                    <a:cubicBezTo>
                      <a:pt x="92" y="58"/>
                      <a:pt x="78" y="51"/>
                      <a:pt x="64" y="44"/>
                    </a:cubicBezTo>
                    <a:cubicBezTo>
                      <a:pt x="66" y="45"/>
                      <a:pt x="67" y="45"/>
                      <a:pt x="69" y="46"/>
                    </a:cubicBezTo>
                    <a:cubicBezTo>
                      <a:pt x="93" y="59"/>
                      <a:pt x="103" y="35"/>
                      <a:pt x="103" y="35"/>
                    </a:cubicBezTo>
                    <a:cubicBezTo>
                      <a:pt x="103" y="35"/>
                      <a:pt x="66" y="0"/>
                      <a:pt x="18" y="25"/>
                    </a:cubicBezTo>
                    <a:close/>
                    <a:moveTo>
                      <a:pt x="13" y="66"/>
                    </a:moveTo>
                    <a:cubicBezTo>
                      <a:pt x="13" y="65"/>
                      <a:pt x="13" y="64"/>
                      <a:pt x="13" y="62"/>
                    </a:cubicBezTo>
                    <a:cubicBezTo>
                      <a:pt x="13" y="63"/>
                      <a:pt x="13" y="65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lose/>
                    <a:moveTo>
                      <a:pt x="13" y="62"/>
                    </a:moveTo>
                    <a:cubicBezTo>
                      <a:pt x="14" y="60"/>
                      <a:pt x="14" y="59"/>
                      <a:pt x="14" y="57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9"/>
                      <a:pt x="14" y="61"/>
                      <a:pt x="13" y="62"/>
                    </a:cubicBezTo>
                    <a:close/>
                    <a:moveTo>
                      <a:pt x="18" y="39"/>
                    </a:moveTo>
                    <a:cubicBezTo>
                      <a:pt x="19" y="38"/>
                      <a:pt x="20" y="37"/>
                      <a:pt x="21" y="37"/>
                    </a:cubicBezTo>
                    <a:cubicBezTo>
                      <a:pt x="20" y="37"/>
                      <a:pt x="19" y="38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27"/>
              <p:cNvSpPr/>
              <p:nvPr/>
            </p:nvSpPr>
            <p:spPr bwMode="auto">
              <a:xfrm>
                <a:off x="3179763" y="5259387"/>
                <a:ext cx="90488" cy="33338"/>
              </a:xfrm>
              <a:custGeom>
                <a:avLst/>
                <a:gdLst>
                  <a:gd name="T0" fmla="*/ 1 w 52"/>
                  <a:gd name="T1" fmla="*/ 10 h 19"/>
                  <a:gd name="T2" fmla="*/ 7 w 52"/>
                  <a:gd name="T3" fmla="*/ 10 h 19"/>
                  <a:gd name="T4" fmla="*/ 10 w 52"/>
                  <a:gd name="T5" fmla="*/ 10 h 19"/>
                  <a:gd name="T6" fmla="*/ 33 w 52"/>
                  <a:gd name="T7" fmla="*/ 18 h 19"/>
                  <a:gd name="T8" fmla="*/ 25 w 52"/>
                  <a:gd name="T9" fmla="*/ 0 h 19"/>
                  <a:gd name="T10" fmla="*/ 0 w 52"/>
                  <a:gd name="T11" fmla="*/ 0 h 19"/>
                  <a:gd name="T12" fmla="*/ 1 w 52"/>
                  <a:gd name="T13" fmla="*/ 1 h 19"/>
                  <a:gd name="T14" fmla="*/ 1 w 52"/>
                  <a:gd name="T1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9">
                    <a:moveTo>
                      <a:pt x="1" y="10"/>
                    </a:moveTo>
                    <a:cubicBezTo>
                      <a:pt x="2" y="10"/>
                      <a:pt x="6" y="10"/>
                      <a:pt x="7" y="10"/>
                    </a:cubicBezTo>
                    <a:cubicBezTo>
                      <a:pt x="8" y="10"/>
                      <a:pt x="7" y="8"/>
                      <a:pt x="10" y="10"/>
                    </a:cubicBezTo>
                    <a:cubicBezTo>
                      <a:pt x="16" y="15"/>
                      <a:pt x="23" y="19"/>
                      <a:pt x="33" y="18"/>
                    </a:cubicBezTo>
                    <a:cubicBezTo>
                      <a:pt x="52" y="17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28"/>
              <p:cNvSpPr/>
              <p:nvPr/>
            </p:nvSpPr>
            <p:spPr bwMode="auto">
              <a:xfrm>
                <a:off x="3103563" y="5260975"/>
                <a:ext cx="88900" cy="33338"/>
              </a:xfrm>
              <a:custGeom>
                <a:avLst/>
                <a:gdLst>
                  <a:gd name="T0" fmla="*/ 1 w 51"/>
                  <a:gd name="T1" fmla="*/ 10 h 19"/>
                  <a:gd name="T2" fmla="*/ 7 w 51"/>
                  <a:gd name="T3" fmla="*/ 11 h 19"/>
                  <a:gd name="T4" fmla="*/ 10 w 51"/>
                  <a:gd name="T5" fmla="*/ 10 h 19"/>
                  <a:gd name="T6" fmla="*/ 33 w 51"/>
                  <a:gd name="T7" fmla="*/ 18 h 19"/>
                  <a:gd name="T8" fmla="*/ 25 w 51"/>
                  <a:gd name="T9" fmla="*/ 0 h 19"/>
                  <a:gd name="T10" fmla="*/ 0 w 51"/>
                  <a:gd name="T11" fmla="*/ 0 h 19"/>
                  <a:gd name="T12" fmla="*/ 0 w 51"/>
                  <a:gd name="T13" fmla="*/ 1 h 19"/>
                  <a:gd name="T14" fmla="*/ 1 w 51"/>
                  <a:gd name="T1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9">
                    <a:moveTo>
                      <a:pt x="1" y="10"/>
                    </a:moveTo>
                    <a:cubicBezTo>
                      <a:pt x="2" y="11"/>
                      <a:pt x="5" y="11"/>
                      <a:pt x="7" y="11"/>
                    </a:cubicBezTo>
                    <a:cubicBezTo>
                      <a:pt x="8" y="11"/>
                      <a:pt x="7" y="8"/>
                      <a:pt x="10" y="10"/>
                    </a:cubicBezTo>
                    <a:cubicBezTo>
                      <a:pt x="16" y="15"/>
                      <a:pt x="23" y="19"/>
                      <a:pt x="33" y="18"/>
                    </a:cubicBezTo>
                    <a:cubicBezTo>
                      <a:pt x="51" y="17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3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29"/>
              <p:cNvSpPr/>
              <p:nvPr/>
            </p:nvSpPr>
            <p:spPr bwMode="auto">
              <a:xfrm>
                <a:off x="3678238" y="5024437"/>
                <a:ext cx="52388" cy="49213"/>
              </a:xfrm>
              <a:custGeom>
                <a:avLst/>
                <a:gdLst>
                  <a:gd name="T0" fmla="*/ 1 w 30"/>
                  <a:gd name="T1" fmla="*/ 21 h 29"/>
                  <a:gd name="T2" fmla="*/ 7 w 30"/>
                  <a:gd name="T3" fmla="*/ 16 h 29"/>
                  <a:gd name="T4" fmla="*/ 9 w 30"/>
                  <a:gd name="T5" fmla="*/ 17 h 29"/>
                  <a:gd name="T6" fmla="*/ 17 w 30"/>
                  <a:gd name="T7" fmla="*/ 26 h 29"/>
                  <a:gd name="T8" fmla="*/ 30 w 30"/>
                  <a:gd name="T9" fmla="*/ 0 h 29"/>
                  <a:gd name="T10" fmla="*/ 5 w 30"/>
                  <a:gd name="T11" fmla="*/ 1 h 29"/>
                  <a:gd name="T12" fmla="*/ 1 w 30"/>
                  <a:gd name="T1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9">
                    <a:moveTo>
                      <a:pt x="1" y="21"/>
                    </a:moveTo>
                    <a:cubicBezTo>
                      <a:pt x="0" y="29"/>
                      <a:pt x="6" y="19"/>
                      <a:pt x="7" y="16"/>
                    </a:cubicBezTo>
                    <a:cubicBezTo>
                      <a:pt x="7" y="12"/>
                      <a:pt x="10" y="12"/>
                      <a:pt x="9" y="17"/>
                    </a:cubicBezTo>
                    <a:cubicBezTo>
                      <a:pt x="9" y="23"/>
                      <a:pt x="11" y="26"/>
                      <a:pt x="17" y="26"/>
                    </a:cubicBezTo>
                    <a:cubicBezTo>
                      <a:pt x="27" y="25"/>
                      <a:pt x="30" y="0"/>
                      <a:pt x="30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2"/>
                      <a:pt x="2" y="14"/>
                      <a:pt x="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0"/>
              <p:cNvSpPr/>
              <p:nvPr/>
            </p:nvSpPr>
            <p:spPr bwMode="auto">
              <a:xfrm>
                <a:off x="3684588" y="50149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1"/>
              <p:cNvSpPr/>
              <p:nvPr/>
            </p:nvSpPr>
            <p:spPr bwMode="auto">
              <a:xfrm>
                <a:off x="3365501" y="4673600"/>
                <a:ext cx="363538" cy="588963"/>
              </a:xfrm>
              <a:custGeom>
                <a:avLst/>
                <a:gdLst>
                  <a:gd name="T0" fmla="*/ 183 w 208"/>
                  <a:gd name="T1" fmla="*/ 20 h 338"/>
                  <a:gd name="T2" fmla="*/ 140 w 208"/>
                  <a:gd name="T3" fmla="*/ 3 h 338"/>
                  <a:gd name="T4" fmla="*/ 122 w 208"/>
                  <a:gd name="T5" fmla="*/ 4 h 338"/>
                  <a:gd name="T6" fmla="*/ 92 w 208"/>
                  <a:gd name="T7" fmla="*/ 100 h 338"/>
                  <a:gd name="T8" fmla="*/ 95 w 208"/>
                  <a:gd name="T9" fmla="*/ 71 h 338"/>
                  <a:gd name="T10" fmla="*/ 97 w 208"/>
                  <a:gd name="T11" fmla="*/ 20 h 338"/>
                  <a:gd name="T12" fmla="*/ 98 w 208"/>
                  <a:gd name="T13" fmla="*/ 15 h 338"/>
                  <a:gd name="T14" fmla="*/ 95 w 208"/>
                  <a:gd name="T15" fmla="*/ 9 h 338"/>
                  <a:gd name="T16" fmla="*/ 86 w 208"/>
                  <a:gd name="T17" fmla="*/ 9 h 338"/>
                  <a:gd name="T18" fmla="*/ 83 w 208"/>
                  <a:gd name="T19" fmla="*/ 15 h 338"/>
                  <a:gd name="T20" fmla="*/ 84 w 208"/>
                  <a:gd name="T21" fmla="*/ 21 h 338"/>
                  <a:gd name="T22" fmla="*/ 74 w 208"/>
                  <a:gd name="T23" fmla="*/ 96 h 338"/>
                  <a:gd name="T24" fmla="*/ 75 w 208"/>
                  <a:gd name="T25" fmla="*/ 6 h 338"/>
                  <a:gd name="T26" fmla="*/ 71 w 208"/>
                  <a:gd name="T27" fmla="*/ 3 h 338"/>
                  <a:gd name="T28" fmla="*/ 29 w 208"/>
                  <a:gd name="T29" fmla="*/ 96 h 338"/>
                  <a:gd name="T30" fmla="*/ 28 w 208"/>
                  <a:gd name="T31" fmla="*/ 115 h 338"/>
                  <a:gd name="T32" fmla="*/ 0 w 208"/>
                  <a:gd name="T33" fmla="*/ 127 h 338"/>
                  <a:gd name="T34" fmla="*/ 11 w 208"/>
                  <a:gd name="T35" fmla="*/ 154 h 338"/>
                  <a:gd name="T36" fmla="*/ 34 w 208"/>
                  <a:gd name="T37" fmla="*/ 140 h 338"/>
                  <a:gd name="T38" fmla="*/ 34 w 208"/>
                  <a:gd name="T39" fmla="*/ 138 h 338"/>
                  <a:gd name="T40" fmla="*/ 34 w 208"/>
                  <a:gd name="T41" fmla="*/ 138 h 338"/>
                  <a:gd name="T42" fmla="*/ 40 w 208"/>
                  <a:gd name="T43" fmla="*/ 100 h 338"/>
                  <a:gd name="T44" fmla="*/ 43 w 208"/>
                  <a:gd name="T45" fmla="*/ 147 h 338"/>
                  <a:gd name="T46" fmla="*/ 47 w 208"/>
                  <a:gd name="T47" fmla="*/ 188 h 338"/>
                  <a:gd name="T48" fmla="*/ 47 w 208"/>
                  <a:gd name="T49" fmla="*/ 189 h 338"/>
                  <a:gd name="T50" fmla="*/ 54 w 208"/>
                  <a:gd name="T51" fmla="*/ 204 h 338"/>
                  <a:gd name="T52" fmla="*/ 64 w 208"/>
                  <a:gd name="T53" fmla="*/ 338 h 338"/>
                  <a:gd name="T54" fmla="*/ 91 w 208"/>
                  <a:gd name="T55" fmla="*/ 338 h 338"/>
                  <a:gd name="T56" fmla="*/ 98 w 208"/>
                  <a:gd name="T57" fmla="*/ 230 h 338"/>
                  <a:gd name="T58" fmla="*/ 108 w 208"/>
                  <a:gd name="T59" fmla="*/ 231 h 338"/>
                  <a:gd name="T60" fmla="*/ 106 w 208"/>
                  <a:gd name="T61" fmla="*/ 231 h 338"/>
                  <a:gd name="T62" fmla="*/ 109 w 208"/>
                  <a:gd name="T63" fmla="*/ 338 h 338"/>
                  <a:gd name="T64" fmla="*/ 139 w 208"/>
                  <a:gd name="T65" fmla="*/ 338 h 338"/>
                  <a:gd name="T66" fmla="*/ 151 w 208"/>
                  <a:gd name="T67" fmla="*/ 213 h 338"/>
                  <a:gd name="T68" fmla="*/ 160 w 208"/>
                  <a:gd name="T69" fmla="*/ 187 h 338"/>
                  <a:gd name="T70" fmla="*/ 166 w 208"/>
                  <a:gd name="T71" fmla="*/ 78 h 338"/>
                  <a:gd name="T72" fmla="*/ 168 w 208"/>
                  <a:gd name="T73" fmla="*/ 73 h 338"/>
                  <a:gd name="T74" fmla="*/ 183 w 208"/>
                  <a:gd name="T75" fmla="*/ 196 h 338"/>
                  <a:gd name="T76" fmla="*/ 204 w 208"/>
                  <a:gd name="T77" fmla="*/ 198 h 338"/>
                  <a:gd name="T78" fmla="*/ 204 w 208"/>
                  <a:gd name="T79" fmla="*/ 187 h 338"/>
                  <a:gd name="T80" fmla="*/ 183 w 208"/>
                  <a:gd name="T81" fmla="*/ 2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" h="338">
                    <a:moveTo>
                      <a:pt x="183" y="20"/>
                    </a:moveTo>
                    <a:cubicBezTo>
                      <a:pt x="176" y="14"/>
                      <a:pt x="158" y="7"/>
                      <a:pt x="140" y="3"/>
                    </a:cubicBezTo>
                    <a:cubicBezTo>
                      <a:pt x="139" y="3"/>
                      <a:pt x="123" y="4"/>
                      <a:pt x="122" y="4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3" y="5"/>
                      <a:pt x="71" y="4"/>
                      <a:pt x="71" y="3"/>
                    </a:cubicBezTo>
                    <a:cubicBezTo>
                      <a:pt x="50" y="0"/>
                      <a:pt x="34" y="55"/>
                      <a:pt x="29" y="96"/>
                    </a:cubicBezTo>
                    <a:cubicBezTo>
                      <a:pt x="29" y="103"/>
                      <a:pt x="28" y="109"/>
                      <a:pt x="28" y="115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5" y="138"/>
                      <a:pt x="39" y="112"/>
                      <a:pt x="40" y="100"/>
                    </a:cubicBezTo>
                    <a:cubicBezTo>
                      <a:pt x="43" y="147"/>
                      <a:pt x="43" y="147"/>
                      <a:pt x="43" y="147"/>
                    </a:cubicBezTo>
                    <a:cubicBezTo>
                      <a:pt x="45" y="171"/>
                      <a:pt x="46" y="188"/>
                      <a:pt x="47" y="188"/>
                    </a:cubicBezTo>
                    <a:cubicBezTo>
                      <a:pt x="47" y="189"/>
                      <a:pt x="47" y="189"/>
                      <a:pt x="47" y="189"/>
                    </a:cubicBezTo>
                    <a:cubicBezTo>
                      <a:pt x="48" y="194"/>
                      <a:pt x="51" y="199"/>
                      <a:pt x="54" y="204"/>
                    </a:cubicBezTo>
                    <a:cubicBezTo>
                      <a:pt x="64" y="338"/>
                      <a:pt x="64" y="338"/>
                      <a:pt x="64" y="338"/>
                    </a:cubicBezTo>
                    <a:cubicBezTo>
                      <a:pt x="91" y="338"/>
                      <a:pt x="91" y="338"/>
                      <a:pt x="91" y="338"/>
                    </a:cubicBezTo>
                    <a:cubicBezTo>
                      <a:pt x="98" y="230"/>
                      <a:pt x="98" y="230"/>
                      <a:pt x="98" y="230"/>
                    </a:cubicBezTo>
                    <a:cubicBezTo>
                      <a:pt x="100" y="230"/>
                      <a:pt x="104" y="231"/>
                      <a:pt x="108" y="231"/>
                    </a:cubicBezTo>
                    <a:cubicBezTo>
                      <a:pt x="109" y="232"/>
                      <a:pt x="106" y="231"/>
                      <a:pt x="106" y="231"/>
                    </a:cubicBezTo>
                    <a:cubicBezTo>
                      <a:pt x="109" y="338"/>
                      <a:pt x="109" y="338"/>
                      <a:pt x="109" y="338"/>
                    </a:cubicBezTo>
                    <a:cubicBezTo>
                      <a:pt x="139" y="338"/>
                      <a:pt x="139" y="338"/>
                      <a:pt x="139" y="338"/>
                    </a:cubicBezTo>
                    <a:cubicBezTo>
                      <a:pt x="151" y="213"/>
                      <a:pt x="151" y="213"/>
                      <a:pt x="151" y="213"/>
                    </a:cubicBezTo>
                    <a:cubicBezTo>
                      <a:pt x="160" y="212"/>
                      <a:pt x="160" y="187"/>
                      <a:pt x="160" y="187"/>
                    </a:cubicBezTo>
                    <a:cubicBezTo>
                      <a:pt x="160" y="187"/>
                      <a:pt x="163" y="114"/>
                      <a:pt x="166" y="78"/>
                    </a:cubicBezTo>
                    <a:cubicBezTo>
                      <a:pt x="166" y="78"/>
                      <a:pt x="166" y="65"/>
                      <a:pt x="168" y="73"/>
                    </a:cubicBezTo>
                    <a:cubicBezTo>
                      <a:pt x="169" y="76"/>
                      <a:pt x="183" y="187"/>
                      <a:pt x="183" y="196"/>
                    </a:cubicBezTo>
                    <a:cubicBezTo>
                      <a:pt x="185" y="196"/>
                      <a:pt x="199" y="199"/>
                      <a:pt x="204" y="198"/>
                    </a:cubicBezTo>
                    <a:cubicBezTo>
                      <a:pt x="208" y="198"/>
                      <a:pt x="203" y="196"/>
                      <a:pt x="204" y="187"/>
                    </a:cubicBezTo>
                    <a:cubicBezTo>
                      <a:pt x="206" y="163"/>
                      <a:pt x="201" y="36"/>
                      <a:pt x="18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2"/>
              <p:cNvSpPr>
                <a:spLocks noEditPoints="1"/>
              </p:cNvSpPr>
              <p:nvPr/>
            </p:nvSpPr>
            <p:spPr bwMode="auto">
              <a:xfrm>
                <a:off x="3468688" y="4441825"/>
                <a:ext cx="177800" cy="238125"/>
              </a:xfrm>
              <a:custGeom>
                <a:avLst/>
                <a:gdLst>
                  <a:gd name="T0" fmla="*/ 85 w 102"/>
                  <a:gd name="T1" fmla="*/ 24 h 137"/>
                  <a:gd name="T2" fmla="*/ 0 w 102"/>
                  <a:gd name="T3" fmla="*/ 34 h 137"/>
                  <a:gd name="T4" fmla="*/ 34 w 102"/>
                  <a:gd name="T5" fmla="*/ 46 h 137"/>
                  <a:gd name="T6" fmla="*/ 39 w 102"/>
                  <a:gd name="T7" fmla="*/ 43 h 137"/>
                  <a:gd name="T8" fmla="*/ 4 w 102"/>
                  <a:gd name="T9" fmla="*/ 52 h 137"/>
                  <a:gd name="T10" fmla="*/ 3 w 102"/>
                  <a:gd name="T11" fmla="*/ 65 h 137"/>
                  <a:gd name="T12" fmla="*/ 2 w 102"/>
                  <a:gd name="T13" fmla="*/ 64 h 137"/>
                  <a:gd name="T14" fmla="*/ 5 w 102"/>
                  <a:gd name="T15" fmla="*/ 90 h 137"/>
                  <a:gd name="T16" fmla="*/ 45 w 102"/>
                  <a:gd name="T17" fmla="*/ 137 h 137"/>
                  <a:gd name="T18" fmla="*/ 87 w 102"/>
                  <a:gd name="T19" fmla="*/ 92 h 137"/>
                  <a:gd name="T20" fmla="*/ 90 w 102"/>
                  <a:gd name="T21" fmla="*/ 96 h 137"/>
                  <a:gd name="T22" fmla="*/ 94 w 102"/>
                  <a:gd name="T23" fmla="*/ 81 h 137"/>
                  <a:gd name="T24" fmla="*/ 90 w 102"/>
                  <a:gd name="T25" fmla="*/ 65 h 137"/>
                  <a:gd name="T26" fmla="*/ 85 w 102"/>
                  <a:gd name="T27" fmla="*/ 24 h 137"/>
                  <a:gd name="T28" fmla="*/ 82 w 102"/>
                  <a:gd name="T29" fmla="*/ 36 h 137"/>
                  <a:gd name="T30" fmla="*/ 85 w 102"/>
                  <a:gd name="T31" fmla="*/ 38 h 137"/>
                  <a:gd name="T32" fmla="*/ 82 w 102"/>
                  <a:gd name="T33" fmla="*/ 36 h 137"/>
                  <a:gd name="T34" fmla="*/ 89 w 102"/>
                  <a:gd name="T35" fmla="*/ 65 h 137"/>
                  <a:gd name="T36" fmla="*/ 89 w 102"/>
                  <a:gd name="T37" fmla="*/ 58 h 137"/>
                  <a:gd name="T38" fmla="*/ 89 w 102"/>
                  <a:gd name="T39" fmla="*/ 57 h 137"/>
                  <a:gd name="T40" fmla="*/ 89 w 102"/>
                  <a:gd name="T41" fmla="*/ 65 h 137"/>
                  <a:gd name="T42" fmla="*/ 89 w 102"/>
                  <a:gd name="T43" fmla="*/ 6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2" h="137">
                    <a:moveTo>
                      <a:pt x="85" y="24"/>
                    </a:moveTo>
                    <a:cubicBezTo>
                      <a:pt x="37" y="0"/>
                      <a:pt x="0" y="34"/>
                      <a:pt x="0" y="34"/>
                    </a:cubicBezTo>
                    <a:cubicBezTo>
                      <a:pt x="0" y="34"/>
                      <a:pt x="9" y="58"/>
                      <a:pt x="34" y="46"/>
                    </a:cubicBezTo>
                    <a:cubicBezTo>
                      <a:pt x="35" y="45"/>
                      <a:pt x="37" y="44"/>
                      <a:pt x="39" y="43"/>
                    </a:cubicBezTo>
                    <a:cubicBezTo>
                      <a:pt x="24" y="50"/>
                      <a:pt x="11" y="58"/>
                      <a:pt x="4" y="52"/>
                    </a:cubicBezTo>
                    <a:cubicBezTo>
                      <a:pt x="3" y="57"/>
                      <a:pt x="3" y="61"/>
                      <a:pt x="3" y="65"/>
                    </a:cubicBezTo>
                    <a:cubicBezTo>
                      <a:pt x="3" y="65"/>
                      <a:pt x="3" y="64"/>
                      <a:pt x="2" y="64"/>
                    </a:cubicBezTo>
                    <a:cubicBezTo>
                      <a:pt x="0" y="64"/>
                      <a:pt x="4" y="93"/>
                      <a:pt x="5" y="90"/>
                    </a:cubicBezTo>
                    <a:cubicBezTo>
                      <a:pt x="8" y="119"/>
                      <a:pt x="30" y="137"/>
                      <a:pt x="45" y="137"/>
                    </a:cubicBezTo>
                    <a:cubicBezTo>
                      <a:pt x="58" y="137"/>
                      <a:pt x="81" y="118"/>
                      <a:pt x="87" y="92"/>
                    </a:cubicBezTo>
                    <a:cubicBezTo>
                      <a:pt x="88" y="95"/>
                      <a:pt x="89" y="96"/>
                      <a:pt x="90" y="96"/>
                    </a:cubicBezTo>
                    <a:cubicBezTo>
                      <a:pt x="92" y="96"/>
                      <a:pt x="94" y="89"/>
                      <a:pt x="94" y="81"/>
                    </a:cubicBezTo>
                    <a:cubicBezTo>
                      <a:pt x="94" y="73"/>
                      <a:pt x="92" y="66"/>
                      <a:pt x="90" y="65"/>
                    </a:cubicBezTo>
                    <a:cubicBezTo>
                      <a:pt x="102" y="53"/>
                      <a:pt x="89" y="26"/>
                      <a:pt x="85" y="24"/>
                    </a:cubicBezTo>
                    <a:close/>
                    <a:moveTo>
                      <a:pt x="82" y="36"/>
                    </a:moveTo>
                    <a:cubicBezTo>
                      <a:pt x="83" y="36"/>
                      <a:pt x="84" y="37"/>
                      <a:pt x="85" y="38"/>
                    </a:cubicBezTo>
                    <a:cubicBezTo>
                      <a:pt x="84" y="38"/>
                      <a:pt x="83" y="37"/>
                      <a:pt x="82" y="36"/>
                    </a:cubicBezTo>
                    <a:close/>
                    <a:moveTo>
                      <a:pt x="89" y="65"/>
                    </a:moveTo>
                    <a:cubicBezTo>
                      <a:pt x="89" y="63"/>
                      <a:pt x="89" y="60"/>
                      <a:pt x="89" y="58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60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33"/>
              <p:cNvSpPr/>
              <p:nvPr/>
            </p:nvSpPr>
            <p:spPr bwMode="auto">
              <a:xfrm>
                <a:off x="3430588" y="5268912"/>
                <a:ext cx="90488" cy="33338"/>
              </a:xfrm>
              <a:custGeom>
                <a:avLst/>
                <a:gdLst>
                  <a:gd name="T0" fmla="*/ 27 w 52"/>
                  <a:gd name="T1" fmla="*/ 0 h 19"/>
                  <a:gd name="T2" fmla="*/ 18 w 52"/>
                  <a:gd name="T3" fmla="*/ 18 h 19"/>
                  <a:gd name="T4" fmla="*/ 42 w 52"/>
                  <a:gd name="T5" fmla="*/ 10 h 19"/>
                  <a:gd name="T6" fmla="*/ 45 w 52"/>
                  <a:gd name="T7" fmla="*/ 11 h 19"/>
                  <a:gd name="T8" fmla="*/ 50 w 52"/>
                  <a:gd name="T9" fmla="*/ 10 h 19"/>
                  <a:gd name="T10" fmla="*/ 51 w 52"/>
                  <a:gd name="T11" fmla="*/ 1 h 19"/>
                  <a:gd name="T12" fmla="*/ 51 w 52"/>
                  <a:gd name="T13" fmla="*/ 0 h 19"/>
                  <a:gd name="T14" fmla="*/ 27 w 5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9">
                    <a:moveTo>
                      <a:pt x="27" y="0"/>
                    </a:moveTo>
                    <a:cubicBezTo>
                      <a:pt x="27" y="0"/>
                      <a:pt x="0" y="17"/>
                      <a:pt x="18" y="18"/>
                    </a:cubicBezTo>
                    <a:cubicBezTo>
                      <a:pt x="29" y="19"/>
                      <a:pt x="35" y="15"/>
                      <a:pt x="42" y="10"/>
                    </a:cubicBezTo>
                    <a:cubicBezTo>
                      <a:pt x="45" y="8"/>
                      <a:pt x="44" y="11"/>
                      <a:pt x="45" y="11"/>
                    </a:cubicBezTo>
                    <a:cubicBezTo>
                      <a:pt x="46" y="11"/>
                      <a:pt x="49" y="11"/>
                      <a:pt x="50" y="10"/>
                    </a:cubicBezTo>
                    <a:cubicBezTo>
                      <a:pt x="52" y="3"/>
                      <a:pt x="51" y="1"/>
                      <a:pt x="51" y="1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34"/>
              <p:cNvSpPr/>
              <p:nvPr/>
            </p:nvSpPr>
            <p:spPr bwMode="auto">
              <a:xfrm>
                <a:off x="3517901" y="5273675"/>
                <a:ext cx="90488" cy="31750"/>
              </a:xfrm>
              <a:custGeom>
                <a:avLst/>
                <a:gdLst>
                  <a:gd name="T0" fmla="*/ 27 w 52"/>
                  <a:gd name="T1" fmla="*/ 0 h 19"/>
                  <a:gd name="T2" fmla="*/ 18 w 52"/>
                  <a:gd name="T3" fmla="*/ 18 h 19"/>
                  <a:gd name="T4" fmla="*/ 42 w 52"/>
                  <a:gd name="T5" fmla="*/ 10 h 19"/>
                  <a:gd name="T6" fmla="*/ 45 w 52"/>
                  <a:gd name="T7" fmla="*/ 10 h 19"/>
                  <a:gd name="T8" fmla="*/ 50 w 52"/>
                  <a:gd name="T9" fmla="*/ 10 h 19"/>
                  <a:gd name="T10" fmla="*/ 51 w 52"/>
                  <a:gd name="T11" fmla="*/ 1 h 19"/>
                  <a:gd name="T12" fmla="*/ 51 w 52"/>
                  <a:gd name="T13" fmla="*/ 0 h 19"/>
                  <a:gd name="T14" fmla="*/ 27 w 5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9">
                    <a:moveTo>
                      <a:pt x="27" y="0"/>
                    </a:moveTo>
                    <a:cubicBezTo>
                      <a:pt x="27" y="0"/>
                      <a:pt x="0" y="16"/>
                      <a:pt x="18" y="18"/>
                    </a:cubicBezTo>
                    <a:cubicBezTo>
                      <a:pt x="29" y="19"/>
                      <a:pt x="35" y="14"/>
                      <a:pt x="42" y="10"/>
                    </a:cubicBezTo>
                    <a:cubicBezTo>
                      <a:pt x="45" y="7"/>
                      <a:pt x="44" y="10"/>
                      <a:pt x="45" y="10"/>
                    </a:cubicBezTo>
                    <a:cubicBezTo>
                      <a:pt x="46" y="10"/>
                      <a:pt x="49" y="10"/>
                      <a:pt x="50" y="10"/>
                    </a:cubicBezTo>
                    <a:cubicBezTo>
                      <a:pt x="52" y="3"/>
                      <a:pt x="51" y="1"/>
                      <a:pt x="51" y="1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35"/>
              <p:cNvSpPr/>
              <p:nvPr/>
            </p:nvSpPr>
            <p:spPr bwMode="auto">
              <a:xfrm>
                <a:off x="3643313" y="5078412"/>
                <a:ext cx="134938" cy="26988"/>
              </a:xfrm>
              <a:custGeom>
                <a:avLst/>
                <a:gdLst>
                  <a:gd name="T0" fmla="*/ 69 w 77"/>
                  <a:gd name="T1" fmla="*/ 0 h 16"/>
                  <a:gd name="T2" fmla="*/ 8 w 77"/>
                  <a:gd name="T3" fmla="*/ 0 h 16"/>
                  <a:gd name="T4" fmla="*/ 0 w 77"/>
                  <a:gd name="T5" fmla="*/ 7 h 16"/>
                  <a:gd name="T6" fmla="*/ 0 w 77"/>
                  <a:gd name="T7" fmla="*/ 16 h 16"/>
                  <a:gd name="T8" fmla="*/ 77 w 77"/>
                  <a:gd name="T9" fmla="*/ 16 h 16"/>
                  <a:gd name="T10" fmla="*/ 77 w 77"/>
                  <a:gd name="T11" fmla="*/ 7 h 16"/>
                  <a:gd name="T12" fmla="*/ 69 w 77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6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77" y="3"/>
                      <a:pt x="73" y="0"/>
                      <a:pt x="6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36"/>
              <p:cNvSpPr/>
              <p:nvPr/>
            </p:nvSpPr>
            <p:spPr bwMode="auto">
              <a:xfrm>
                <a:off x="3643313" y="5110162"/>
                <a:ext cx="134938" cy="77788"/>
              </a:xfrm>
              <a:custGeom>
                <a:avLst/>
                <a:gdLst>
                  <a:gd name="T0" fmla="*/ 44 w 77"/>
                  <a:gd name="T1" fmla="*/ 8 h 44"/>
                  <a:gd name="T2" fmla="*/ 39 w 77"/>
                  <a:gd name="T3" fmla="*/ 9 h 44"/>
                  <a:gd name="T4" fmla="*/ 35 w 77"/>
                  <a:gd name="T5" fmla="*/ 8 h 44"/>
                  <a:gd name="T6" fmla="*/ 35 w 77"/>
                  <a:gd name="T7" fmla="*/ 0 h 44"/>
                  <a:gd name="T8" fmla="*/ 0 w 77"/>
                  <a:gd name="T9" fmla="*/ 0 h 44"/>
                  <a:gd name="T10" fmla="*/ 0 w 77"/>
                  <a:gd name="T11" fmla="*/ 36 h 44"/>
                  <a:gd name="T12" fmla="*/ 8 w 77"/>
                  <a:gd name="T13" fmla="*/ 44 h 44"/>
                  <a:gd name="T14" fmla="*/ 69 w 77"/>
                  <a:gd name="T15" fmla="*/ 44 h 44"/>
                  <a:gd name="T16" fmla="*/ 77 w 77"/>
                  <a:gd name="T17" fmla="*/ 36 h 44"/>
                  <a:gd name="T18" fmla="*/ 77 w 77"/>
                  <a:gd name="T19" fmla="*/ 0 h 44"/>
                  <a:gd name="T20" fmla="*/ 44 w 77"/>
                  <a:gd name="T21" fmla="*/ 0 h 44"/>
                  <a:gd name="T22" fmla="*/ 44 w 77"/>
                  <a:gd name="T23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44">
                    <a:moveTo>
                      <a:pt x="44" y="8"/>
                    </a:moveTo>
                    <a:cubicBezTo>
                      <a:pt x="44" y="8"/>
                      <a:pt x="43" y="9"/>
                      <a:pt x="39" y="9"/>
                    </a:cubicBezTo>
                    <a:cubicBezTo>
                      <a:pt x="36" y="9"/>
                      <a:pt x="35" y="8"/>
                      <a:pt x="35" y="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1"/>
                      <a:pt x="3" y="44"/>
                      <a:pt x="8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3" y="44"/>
                      <a:pt x="77" y="41"/>
                      <a:pt x="77" y="36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24953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5" name="Freeform 37"/>
            <p:cNvSpPr/>
            <p:nvPr/>
          </p:nvSpPr>
          <p:spPr bwMode="auto">
            <a:xfrm>
              <a:off x="907326" y="3049724"/>
              <a:ext cx="320599" cy="320599"/>
            </a:xfrm>
            <a:custGeom>
              <a:avLst/>
              <a:gdLst>
                <a:gd name="T0" fmla="*/ 68 w 136"/>
                <a:gd name="T1" fmla="*/ 0 h 136"/>
                <a:gd name="T2" fmla="*/ 0 w 136"/>
                <a:gd name="T3" fmla="*/ 55 h 136"/>
                <a:gd name="T4" fmla="*/ 32 w 136"/>
                <a:gd name="T5" fmla="*/ 101 h 136"/>
                <a:gd name="T6" fmla="*/ 33 w 136"/>
                <a:gd name="T7" fmla="*/ 102 h 136"/>
                <a:gd name="T8" fmla="*/ 64 w 136"/>
                <a:gd name="T9" fmla="*/ 136 h 136"/>
                <a:gd name="T10" fmla="*/ 63 w 136"/>
                <a:gd name="T11" fmla="*/ 112 h 136"/>
                <a:gd name="T12" fmla="*/ 65 w 136"/>
                <a:gd name="T13" fmla="*/ 110 h 136"/>
                <a:gd name="T14" fmla="*/ 68 w 136"/>
                <a:gd name="T15" fmla="*/ 110 h 136"/>
                <a:gd name="T16" fmla="*/ 136 w 136"/>
                <a:gd name="T17" fmla="*/ 55 h 136"/>
                <a:gd name="T18" fmla="*/ 68 w 136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31" y="0"/>
                    <a:pt x="0" y="24"/>
                    <a:pt x="0" y="55"/>
                  </a:cubicBezTo>
                  <a:cubicBezTo>
                    <a:pt x="0" y="74"/>
                    <a:pt x="12" y="91"/>
                    <a:pt x="32" y="101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1" y="115"/>
                    <a:pt x="62" y="114"/>
                    <a:pt x="63" y="11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106" y="110"/>
                    <a:pt x="136" y="85"/>
                    <a:pt x="136" y="55"/>
                  </a:cubicBezTo>
                  <a:cubicBezTo>
                    <a:pt x="136" y="24"/>
                    <a:pt x="106" y="0"/>
                    <a:pt x="68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2"/>
            <a:srcRect r="74172"/>
            <a:stretch>
              <a:fillRect/>
            </a:stretch>
          </p:blipFill>
          <p:spPr>
            <a:xfrm>
              <a:off x="1276051" y="3686131"/>
              <a:ext cx="86525" cy="865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演示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等线</vt:lpstr>
      <vt:lpstr>微软雅黑</vt:lpstr>
      <vt:lpstr>Arial Unicode MS</vt:lpstr>
      <vt:lpstr>等线 Light</vt:lpstr>
      <vt:lpstr>Office 主题​​</vt:lpstr>
      <vt:lpstr>项目汇报</vt:lpstr>
      <vt:lpstr>项目情况</vt:lpstr>
      <vt:lpstr>项目情况</vt:lpstr>
      <vt:lpstr>未来计划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Administrator</dc:creator>
  <cp:lastModifiedBy>Demons</cp:lastModifiedBy>
  <cp:revision>36</cp:revision>
  <dcterms:created xsi:type="dcterms:W3CDTF">2018-08-14T03:17:00Z</dcterms:created>
  <dcterms:modified xsi:type="dcterms:W3CDTF">2018-09-11T16:07:10Z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