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74" r:id="rId2"/>
    <p:sldId id="276" r:id="rId3"/>
    <p:sldId id="275" r:id="rId4"/>
    <p:sldId id="271" r:id="rId5"/>
    <p:sldId id="272" r:id="rId6"/>
    <p:sldId id="273" r:id="rId7"/>
  </p:sldIdLst>
  <p:sldSz cx="9144000" cy="6858000" type="screen4x3"/>
  <p:notesSz cx="6858000" cy="9144000"/>
  <p:embeddedFontLst>
    <p:embeddedFont>
      <p:font typeface="YaHei Consolas Hybrid" panose="02010600030101010101" charset="-122"/>
      <p:regular r:id="rId8"/>
    </p:embeddedFont>
    <p:embeddedFont>
      <p:font typeface="黑体" panose="02010609060101010101" pitchFamily="49" charset="-122"/>
      <p:regular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Tiger Expert" panose="02070300020205020404" pitchFamily="18" charset="0"/>
      <p:regular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258" y="72"/>
      </p:cViewPr>
      <p:guideLst>
        <p:guide orient="horz" pos="2115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8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46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7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28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1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3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44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9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82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23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3511-D2FA-4343-A771-067115E552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4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git@github.com:linzx17/Computational-dynamics-2022.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git@github.com:linzx17/Computational-dynamics-2022.g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nzx17/Computational-dynamics-2022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nzx17/Computational-dynamics-2022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9965" y="139337"/>
            <a:ext cx="251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操作流程</a:t>
            </a:r>
            <a:endParaRPr lang="zh-CN" altLang="en-US" sz="2400" dirty="0" smtClean="0">
              <a:latin typeface="Tiger Expert" panose="020703000202050204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6406" y="672543"/>
            <a:ext cx="8334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拉取远程库到本地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库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（即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github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上的文件拉取到自己电脑上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pull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git@github.com:linzx17/Computational-dynamics-2022.git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master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-232" b="-1"/>
          <a:stretch/>
        </p:blipFill>
        <p:spPr>
          <a:xfrm>
            <a:off x="650923" y="1287179"/>
            <a:ext cx="7649643" cy="9643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6406" y="2202653"/>
            <a:ext cx="6769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增加或修改</a:t>
            </a:r>
            <a:r>
              <a:rPr lang="zh-CN" altLang="en-US" dirty="0">
                <a:latin typeface="Tiger Expert" panose="02070300020205020404" pitchFamily="18" charset="0"/>
                <a:ea typeface="黑体" panose="02010609060101010101" pitchFamily="49" charset="-122"/>
              </a:rPr>
              <a:t>文件</a:t>
            </a:r>
            <a:r>
              <a:rPr lang="zh-CN" altLang="en-US" dirty="0">
                <a:latin typeface="Tiger Expert" panose="020703000202050204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：（例如增加或修改了文件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lzx_test.txt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406" y="2532474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3.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查看本地库状态：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git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status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60450" y="2890727"/>
            <a:ext cx="7630590" cy="1724312"/>
            <a:chOff x="685633" y="2769578"/>
            <a:chExt cx="7630590" cy="172431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/>
            <a:srcRect t="-558" b="-1"/>
            <a:stretch/>
          </p:blipFill>
          <p:spPr>
            <a:xfrm>
              <a:off x="685633" y="2769578"/>
              <a:ext cx="7630590" cy="1724312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1292470" y="3768416"/>
              <a:ext cx="2804746" cy="3956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113881" y="3794737"/>
              <a:ext cx="41633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红色文件名表示本地已经修改但未提交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96406" y="4588401"/>
            <a:ext cx="7266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如果本地库有未提交的文件，则添加到暂存区：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git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add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文件名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后缀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50" y="4944105"/>
            <a:ext cx="7535327" cy="39058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6406" y="5302358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5.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查看本地库状态：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git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status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60450" y="5667997"/>
            <a:ext cx="7563906" cy="1143160"/>
            <a:chOff x="650464" y="5681943"/>
            <a:chExt cx="7563906" cy="114316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464" y="5681943"/>
              <a:ext cx="7563906" cy="1143160"/>
            </a:xfrm>
            <a:prstGeom prst="rect">
              <a:avLst/>
            </a:prstGeom>
          </p:spPr>
        </p:pic>
        <p:sp>
          <p:nvSpPr>
            <p:cNvPr id="19" name="椭圆 18"/>
            <p:cNvSpPr/>
            <p:nvPr/>
          </p:nvSpPr>
          <p:spPr>
            <a:xfrm>
              <a:off x="1205909" y="6541477"/>
              <a:ext cx="2804746" cy="26717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228139" y="6043889"/>
              <a:ext cx="3932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绿色</a:t>
              </a:r>
              <a:r>
                <a:rPr lang="zh-CN" altLang="en-US" dirty="0" smtClean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文件名表示已在暂存区但未提交</a:t>
              </a:r>
              <a:endPara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62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9965" y="139337"/>
            <a:ext cx="251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操作流程</a:t>
            </a:r>
            <a:endParaRPr lang="zh-CN" altLang="en-US" sz="2400" dirty="0" smtClean="0">
              <a:latin typeface="Tiger Expert" panose="020703000202050204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6406" y="672543"/>
            <a:ext cx="8334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将暂存区文件提交本地库：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commit –m “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版本号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 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文件名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后缀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每次的版本号都要不一样，一个简单的方法是写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“2022-0430-1047”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64" y="1318874"/>
            <a:ext cx="7611537" cy="77163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396405" y="2090507"/>
            <a:ext cx="8334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再次查看本地库状态：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status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4" y="2476323"/>
            <a:ext cx="7554379" cy="771633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921644" y="273683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没有需要提交的文件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6405" y="3264440"/>
            <a:ext cx="7865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库推送到远程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库（即把自己电脑上的文件推送到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github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/>
              <a:t>git</a:t>
            </a:r>
            <a:r>
              <a:rPr lang="en-US" altLang="zh-CN" dirty="0"/>
              <a:t> push </a:t>
            </a:r>
            <a:r>
              <a:rPr lang="en-US" altLang="zh-CN" dirty="0" smtClean="0">
                <a:hlinkClick r:id="rId4"/>
              </a:rPr>
              <a:t>git@github.com:linzx17/Computational-dynamics-2022.git</a:t>
            </a:r>
            <a:r>
              <a:rPr lang="en-US" altLang="zh-CN" dirty="0" smtClean="0"/>
              <a:t> master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64" y="3927255"/>
            <a:ext cx="7582958" cy="2019582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456232" y="435727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推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送成功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6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9965" y="139337"/>
            <a:ext cx="251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操作流程</a:t>
            </a:r>
            <a:endParaRPr lang="zh-CN" altLang="en-US" sz="2400" dirty="0" smtClean="0">
              <a:latin typeface="Tiger Expert" panose="020703000202050204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1574" y="4239954"/>
            <a:ext cx="84222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中文目录乱码纠正：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core.quotepath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本地库推送到远程库：</a:t>
            </a:r>
            <a:r>
              <a:rPr lang="en-US" altLang="zh-CN" dirty="0" err="1"/>
              <a:t>git</a:t>
            </a:r>
            <a:r>
              <a:rPr lang="en-US" altLang="zh-CN" dirty="0"/>
              <a:t> push Computational-dynamics-2022 </a:t>
            </a:r>
            <a:r>
              <a:rPr lang="en-US" altLang="zh-CN" dirty="0" smtClean="0"/>
              <a:t>master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取远程库到本地库：</a:t>
            </a:r>
            <a:r>
              <a:rPr lang="en-US" altLang="zh-CN" dirty="0" err="1"/>
              <a:t>git</a:t>
            </a:r>
            <a:r>
              <a:rPr lang="en-US" altLang="zh-CN" dirty="0"/>
              <a:t> pull</a:t>
            </a:r>
            <a:r>
              <a:rPr lang="en-US" altLang="zh-CN" dirty="0" smtClean="0"/>
              <a:t> </a:t>
            </a:r>
            <a:r>
              <a:rPr lang="en-US" altLang="zh-CN" dirty="0"/>
              <a:t>Computational-dynamics-2022 </a:t>
            </a:r>
            <a:r>
              <a:rPr lang="en-US" altLang="zh-CN" dirty="0" smtClean="0"/>
              <a:t>master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克隆远程库到本地库：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clone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github.com/linzx17/Computational-dynamics-2022.git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SSH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链接：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git@github.com:linzx17/Computational-dynamics-2022.git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查看本地库文件：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1575" y="742881"/>
            <a:ext cx="8334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拉取远程库到本地库：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git@github.com:linzx17/Computational-dynamics-2022.git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32" y="1192933"/>
            <a:ext cx="7649643" cy="9621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1574" y="2235812"/>
            <a:ext cx="6769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增加或修改</a:t>
            </a:r>
            <a:r>
              <a:rPr lang="zh-CN" altLang="en-US" dirty="0">
                <a:latin typeface="Tiger Expert" panose="02070300020205020404" pitchFamily="18" charset="0"/>
                <a:ea typeface="黑体" panose="02010609060101010101" pitchFamily="49" charset="-122"/>
              </a:rPr>
              <a:t>文件</a:t>
            </a:r>
            <a:r>
              <a:rPr lang="zh-CN" altLang="en-US" dirty="0">
                <a:latin typeface="Tiger Expert" panose="020703000202050204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：（例如增加或修改了文件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lzx_test.txt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574" y="2685864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3.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查看本地库状态：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git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status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85" y="2747023"/>
            <a:ext cx="7630590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0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43" y="422260"/>
            <a:ext cx="5495083" cy="367245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80" y="4335061"/>
            <a:ext cx="5151077" cy="18914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783126" y="1083675"/>
            <a:ext cx="23351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清空命令行：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Ctrl + L</a:t>
            </a:r>
          </a:p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复制：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Ctrl + Insert </a:t>
            </a:r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；</a:t>
            </a:r>
            <a:endParaRPr lang="en-US" altLang="zh-CN" sz="14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粘贴：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Shift + Insert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692292" y="2319044"/>
            <a:ext cx="3616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命令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:</a:t>
            </a:r>
          </a:p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查看文件内容：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cat </a:t>
            </a:r>
            <a:r>
              <a:rPr lang="en-US" altLang="zh-CN" sz="14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filename.kuozhan</a:t>
            </a:r>
            <a:endParaRPr lang="en-US" altLang="zh-CN" sz="14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41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22" y="374105"/>
            <a:ext cx="6706536" cy="207674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D2CA160-5B4B-4DC6-897F-D3931FD78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22" y="2859810"/>
            <a:ext cx="5890075" cy="222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9965" y="139337"/>
            <a:ext cx="251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</a:t>
            </a:r>
            <a:r>
              <a:rPr lang="zh-CN" altLang="en-US" sz="2400" dirty="0">
                <a:latin typeface="Tiger Expert" panose="02070300020205020404" pitchFamily="18" charset="0"/>
                <a:ea typeface="黑体" panose="02010609060101010101" pitchFamily="49" charset="-122"/>
              </a:rPr>
              <a:t>命令</a:t>
            </a:r>
            <a:endParaRPr lang="zh-CN" altLang="en-US" sz="2400" dirty="0" smtClean="0">
              <a:latin typeface="Tiger Expert" panose="020703000202050204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822" y="972235"/>
            <a:ext cx="84222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中文目录乱码纠正：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core.quotepath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本地库推送到远程库：</a:t>
            </a:r>
            <a:r>
              <a:rPr lang="en-US" altLang="zh-CN" dirty="0" err="1"/>
              <a:t>git</a:t>
            </a:r>
            <a:r>
              <a:rPr lang="en-US" altLang="zh-CN" dirty="0"/>
              <a:t> push Computational-dynamics-2022 </a:t>
            </a:r>
            <a:r>
              <a:rPr lang="en-US" altLang="zh-CN" dirty="0" smtClean="0"/>
              <a:t>master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取远程库到本地库：</a:t>
            </a:r>
            <a:r>
              <a:rPr lang="en-US" altLang="zh-CN" dirty="0" err="1"/>
              <a:t>git</a:t>
            </a:r>
            <a:r>
              <a:rPr lang="en-US" altLang="zh-CN" dirty="0"/>
              <a:t> pull</a:t>
            </a:r>
            <a:r>
              <a:rPr lang="en-US" altLang="zh-CN" dirty="0" smtClean="0"/>
              <a:t> </a:t>
            </a:r>
            <a:r>
              <a:rPr lang="en-US" altLang="zh-CN" dirty="0"/>
              <a:t>Computational-dynamics-2022 </a:t>
            </a:r>
            <a:r>
              <a:rPr lang="en-US" altLang="zh-CN" dirty="0" smtClean="0"/>
              <a:t>master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克隆远程库到本地库：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clone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github.com/linzx17/Computational-dynamics-2022.git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SSH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链接：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git@github.com:linzx17/Computational-dynamics-2022.git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查看本地库文件：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76698" y="139337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Tiger Expert" panose="02070300020205020404" pitchFamily="18" charset="0"/>
                <a:ea typeface="黑体" panose="02010609060101010101" pitchFamily="49" charset="-122"/>
              </a:rPr>
              <a:t>计算动力学大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项目别名：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Computational-dynamics-2022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5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YaHei Consolas Hybrid" panose="020B0509020204020204" pitchFamily="49" charset="-122"/>
            <a:ea typeface="YaHei Consolas Hybrid" panose="020B0509020204020204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</TotalTime>
  <Words>388</Words>
  <Application>Microsoft Office PowerPoint</Application>
  <PresentationFormat>全屏显示(4:3)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Times New Roman</vt:lpstr>
      <vt:lpstr>Arial</vt:lpstr>
      <vt:lpstr>YaHei Consolas Hybrid</vt:lpstr>
      <vt:lpstr>黑体</vt:lpstr>
      <vt:lpstr>宋体</vt:lpstr>
      <vt:lpstr>Calibri Light</vt:lpstr>
      <vt:lpstr>Wingdings</vt:lpstr>
      <vt:lpstr>Calibri</vt:lpstr>
      <vt:lpstr>Tiger Expert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言</dc:creator>
  <cp:lastModifiedBy>Linzx17</cp:lastModifiedBy>
  <cp:revision>102</cp:revision>
  <dcterms:created xsi:type="dcterms:W3CDTF">2017-03-26T12:12:04Z</dcterms:created>
  <dcterms:modified xsi:type="dcterms:W3CDTF">2022-04-30T03:19:26Z</dcterms:modified>
</cp:coreProperties>
</file>