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1" r:id="rId2"/>
    <p:sldId id="272" r:id="rId3"/>
    <p:sldId id="273" r:id="rId4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5"/>
    </p:embeddedFont>
    <p:embeddedFont>
      <p:font typeface="YaHei Consolas Hybrid" panose="02010600030101010101" charset="-122"/>
      <p:regular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iger Expert" panose="02070300020205020404" pitchFamily="18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58" y="72"/>
      </p:cViewPr>
      <p:guideLst>
        <p:guide orient="horz" pos="211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8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46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7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4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2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3511-D2FA-4343-A771-067115E552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FAC5-44DC-4F40-A84D-38A5F024B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zx17/Computational-dynamics-2022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3" y="422260"/>
            <a:ext cx="5495083" cy="36724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0" y="4335061"/>
            <a:ext cx="5151077" cy="18914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83126" y="1083675"/>
            <a:ext cx="2335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清空命令行：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Ctrl + L</a:t>
            </a: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复制：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Ctrl + Insert </a:t>
            </a:r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；</a:t>
            </a:r>
            <a:endParaRPr lang="en-US" altLang="zh-CN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粘贴：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Shift + Insert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92292" y="2319044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命令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:</a:t>
            </a:r>
          </a:p>
          <a:p>
            <a:r>
              <a:rPr lang="zh-CN" altLang="en-US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查看文件内容：</a:t>
            </a:r>
            <a:r>
              <a:rPr lang="en-US" altLang="zh-CN" sz="1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cat </a:t>
            </a:r>
            <a:r>
              <a:rPr lang="en-US" altLang="zh-CN" sz="1400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filename.kuozhan</a:t>
            </a:r>
            <a:endParaRPr lang="en-US" altLang="zh-CN" sz="1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1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2" y="374105"/>
            <a:ext cx="6706536" cy="20767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D2CA160-5B4B-4DC6-897F-D3931FD7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2" y="2859810"/>
            <a:ext cx="5890075" cy="22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965" y="139337"/>
            <a:ext cx="25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sz="2400" dirty="0">
                <a:latin typeface="Tiger Expert" panose="02070300020205020404" pitchFamily="18" charset="0"/>
                <a:ea typeface="黑体" panose="02010609060101010101" pitchFamily="49" charset="-122"/>
              </a:rPr>
              <a:t>命令</a:t>
            </a:r>
            <a:endParaRPr lang="zh-CN" altLang="en-US" sz="2400" dirty="0" smtClean="0">
              <a:latin typeface="Tiger Expert" panose="020703000202050204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822" y="972235"/>
            <a:ext cx="84222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中文目录乱码纠正：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core.quotepath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本地库推送到远程库：</a:t>
            </a:r>
            <a:r>
              <a:rPr lang="en-US" altLang="zh-CN" dirty="0" err="1"/>
              <a:t>git</a:t>
            </a:r>
            <a:r>
              <a:rPr lang="en-US" altLang="zh-CN" dirty="0"/>
              <a:t> push Computational-dynamics-2022 </a:t>
            </a:r>
            <a:r>
              <a:rPr lang="en-US" altLang="zh-CN" dirty="0" smtClean="0"/>
              <a:t>master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取远程库到本地库：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en-US" altLang="zh-CN" dirty="0" smtClean="0"/>
              <a:t> </a:t>
            </a:r>
            <a:r>
              <a:rPr lang="en-US" altLang="zh-CN" dirty="0"/>
              <a:t>Computational-dynamics-2022 </a:t>
            </a:r>
            <a:r>
              <a:rPr lang="en-US" altLang="zh-CN" dirty="0" smtClean="0"/>
              <a:t>master</a:t>
            </a: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克隆远程库到本地库：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clone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github.com/linzx17/Computational-dynamics-2022.git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查看本地库文件：</a:t>
            </a:r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6698" y="139337"/>
            <a:ext cx="63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Tiger Expert" panose="02070300020205020404" pitchFamily="18" charset="0"/>
                <a:ea typeface="黑体" panose="02010609060101010101" pitchFamily="49" charset="-122"/>
              </a:rPr>
              <a:t>计算动力学大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项目别名：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Computational-dynamics-2022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5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YaHei Consolas Hybrid" panose="020B0509020204020204" pitchFamily="49" charset="-122"/>
            <a:ea typeface="YaHei Consolas Hybrid" panose="020B0509020204020204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91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Times New Roman</vt:lpstr>
      <vt:lpstr>Arial</vt:lpstr>
      <vt:lpstr>黑体</vt:lpstr>
      <vt:lpstr>宋体</vt:lpstr>
      <vt:lpstr>YaHei Consolas Hybrid</vt:lpstr>
      <vt:lpstr>Calibri Light</vt:lpstr>
      <vt:lpstr>Tiger Expert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言</dc:creator>
  <cp:lastModifiedBy>Linzx17</cp:lastModifiedBy>
  <cp:revision>61</cp:revision>
  <dcterms:created xsi:type="dcterms:W3CDTF">2017-03-26T12:12:04Z</dcterms:created>
  <dcterms:modified xsi:type="dcterms:W3CDTF">2022-04-29T15:26:57Z</dcterms:modified>
</cp:coreProperties>
</file>