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21"/>
  </p:notesMasterIdLst>
  <p:sldIdLst>
    <p:sldId id="256" r:id="rId2"/>
    <p:sldId id="265" r:id="rId3"/>
    <p:sldId id="266" r:id="rId4"/>
    <p:sldId id="267" r:id="rId5"/>
    <p:sldId id="268" r:id="rId6"/>
    <p:sldId id="269" r:id="rId7"/>
    <p:sldId id="270" r:id="rId8"/>
    <p:sldId id="271" r:id="rId9"/>
    <p:sldId id="272" r:id="rId10"/>
    <p:sldId id="257" r:id="rId11"/>
    <p:sldId id="258" r:id="rId12"/>
    <p:sldId id="273" r:id="rId13"/>
    <p:sldId id="259" r:id="rId14"/>
    <p:sldId id="260" r:id="rId15"/>
    <p:sldId id="261" r:id="rId16"/>
    <p:sldId id="262" r:id="rId17"/>
    <p:sldId id="26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D6731-8657-4FAD-9E34-FD11995D661E}" v="671" dt="2018-08-13T20:09:24.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Bouchan" userId="66ecb682-bf2a-426d-b5bd-ad3126539908" providerId="ADAL" clId="{50BD6731-8657-4FAD-9E34-FD11995D661E}"/>
    <pc:docChg chg="undo custSel mod addSld delSld modSld sldOrd">
      <pc:chgData name="Leonardo Bouchan" userId="66ecb682-bf2a-426d-b5bd-ad3126539908" providerId="ADAL" clId="{50BD6731-8657-4FAD-9E34-FD11995D661E}" dt="2018-08-13T20:09:24.129" v="657" actId="20577"/>
      <pc:docMkLst>
        <pc:docMk/>
      </pc:docMkLst>
      <pc:sldChg chg="modSp">
        <pc:chgData name="Leonardo Bouchan" userId="66ecb682-bf2a-426d-b5bd-ad3126539908" providerId="ADAL" clId="{50BD6731-8657-4FAD-9E34-FD11995D661E}" dt="2018-08-13T20:08:14.533" v="631" actId="20577"/>
        <pc:sldMkLst>
          <pc:docMk/>
          <pc:sldMk cId="4036108088" sldId="256"/>
        </pc:sldMkLst>
        <pc:spChg chg="mod">
          <ac:chgData name="Leonardo Bouchan" userId="66ecb682-bf2a-426d-b5bd-ad3126539908" providerId="ADAL" clId="{50BD6731-8657-4FAD-9E34-FD11995D661E}" dt="2018-08-13T17:50:46.425" v="60" actId="790"/>
          <ac:spMkLst>
            <pc:docMk/>
            <pc:sldMk cId="4036108088" sldId="256"/>
            <ac:spMk id="2" creationId="{B9A17AAA-26A9-475C-A72C-F6C1F0C0C12E}"/>
          </ac:spMkLst>
        </pc:spChg>
        <pc:spChg chg="mod">
          <ac:chgData name="Leonardo Bouchan" userId="66ecb682-bf2a-426d-b5bd-ad3126539908" providerId="ADAL" clId="{50BD6731-8657-4FAD-9E34-FD11995D661E}" dt="2018-08-13T20:08:14.533" v="631" actId="20577"/>
          <ac:spMkLst>
            <pc:docMk/>
            <pc:sldMk cId="4036108088" sldId="256"/>
            <ac:spMk id="3" creationId="{7D5EC649-B8E6-4E02-BAAB-7B66E0E10645}"/>
          </ac:spMkLst>
        </pc:spChg>
      </pc:sldChg>
      <pc:sldChg chg="addSp delSp modSp mod ord setBg">
        <pc:chgData name="Leonardo Bouchan" userId="66ecb682-bf2a-426d-b5bd-ad3126539908" providerId="ADAL" clId="{50BD6731-8657-4FAD-9E34-FD11995D661E}" dt="2018-08-13T18:30:20.430" v="437" actId="26606"/>
        <pc:sldMkLst>
          <pc:docMk/>
          <pc:sldMk cId="2597381971" sldId="257"/>
        </pc:sldMkLst>
        <pc:spChg chg="mod">
          <ac:chgData name="Leonardo Bouchan" userId="66ecb682-bf2a-426d-b5bd-ad3126539908" providerId="ADAL" clId="{50BD6731-8657-4FAD-9E34-FD11995D661E}" dt="2018-08-13T18:30:20.430" v="437" actId="26606"/>
          <ac:spMkLst>
            <pc:docMk/>
            <pc:sldMk cId="2597381971" sldId="257"/>
            <ac:spMk id="2" creationId="{BC96AEF1-4783-43B7-9B0D-BE12B0D15B87}"/>
          </ac:spMkLst>
        </pc:spChg>
        <pc:spChg chg="del mod">
          <ac:chgData name="Leonardo Bouchan" userId="66ecb682-bf2a-426d-b5bd-ad3126539908" providerId="ADAL" clId="{50BD6731-8657-4FAD-9E34-FD11995D661E}" dt="2018-08-13T18:30:20.430" v="437" actId="26606"/>
          <ac:spMkLst>
            <pc:docMk/>
            <pc:sldMk cId="2597381971" sldId="257"/>
            <ac:spMk id="3" creationId="{D3BB14FD-2B6F-455D-B676-F38AF0235BCB}"/>
          </ac:spMkLst>
        </pc:spChg>
        <pc:graphicFrameChg chg="add">
          <ac:chgData name="Leonardo Bouchan" userId="66ecb682-bf2a-426d-b5bd-ad3126539908" providerId="ADAL" clId="{50BD6731-8657-4FAD-9E34-FD11995D661E}" dt="2018-08-13T18:30:20.430" v="437" actId="26606"/>
          <ac:graphicFrameMkLst>
            <pc:docMk/>
            <pc:sldMk cId="2597381971" sldId="257"/>
            <ac:graphicFrameMk id="5" creationId="{FA84A54C-75E8-46CD-B7E1-8006DDA2475A}"/>
          </ac:graphicFrameMkLst>
        </pc:graphicFrameChg>
      </pc:sldChg>
      <pc:sldChg chg="modSp ord">
        <pc:chgData name="Leonardo Bouchan" userId="66ecb682-bf2a-426d-b5bd-ad3126539908" providerId="ADAL" clId="{50BD6731-8657-4FAD-9E34-FD11995D661E}" dt="2018-08-13T18:20:44.435" v="335" actId="20577"/>
        <pc:sldMkLst>
          <pc:docMk/>
          <pc:sldMk cId="2216800511" sldId="258"/>
        </pc:sldMkLst>
        <pc:spChg chg="mod">
          <ac:chgData name="Leonardo Bouchan" userId="66ecb682-bf2a-426d-b5bd-ad3126539908" providerId="ADAL" clId="{50BD6731-8657-4FAD-9E34-FD11995D661E}" dt="2018-08-13T18:19:58.487" v="320" actId="1076"/>
          <ac:spMkLst>
            <pc:docMk/>
            <pc:sldMk cId="2216800511" sldId="258"/>
            <ac:spMk id="2" creationId="{8F838408-2BC2-45F3-B2B4-A5AC6F0DCF2B}"/>
          </ac:spMkLst>
        </pc:spChg>
        <pc:spChg chg="mod">
          <ac:chgData name="Leonardo Bouchan" userId="66ecb682-bf2a-426d-b5bd-ad3126539908" providerId="ADAL" clId="{50BD6731-8657-4FAD-9E34-FD11995D661E}" dt="2018-08-13T18:20:44.435" v="335" actId="20577"/>
          <ac:spMkLst>
            <pc:docMk/>
            <pc:sldMk cId="2216800511" sldId="258"/>
            <ac:spMk id="3" creationId="{869E4F8F-398A-4E16-8FC4-941DF24156C6}"/>
          </ac:spMkLst>
        </pc:spChg>
      </pc:sldChg>
      <pc:sldChg chg="addSp delSp modSp mod ord setBg">
        <pc:chgData name="Leonardo Bouchan" userId="66ecb682-bf2a-426d-b5bd-ad3126539908" providerId="ADAL" clId="{50BD6731-8657-4FAD-9E34-FD11995D661E}" dt="2018-08-13T18:30:54.269" v="438" actId="26606"/>
        <pc:sldMkLst>
          <pc:docMk/>
          <pc:sldMk cId="4238805629" sldId="259"/>
        </pc:sldMkLst>
        <pc:spChg chg="mod">
          <ac:chgData name="Leonardo Bouchan" userId="66ecb682-bf2a-426d-b5bd-ad3126539908" providerId="ADAL" clId="{50BD6731-8657-4FAD-9E34-FD11995D661E}" dt="2018-08-13T18:30:54.269" v="438" actId="26606"/>
          <ac:spMkLst>
            <pc:docMk/>
            <pc:sldMk cId="4238805629" sldId="259"/>
            <ac:spMk id="2" creationId="{9211891D-36C7-4734-86C5-6DF5AA3464DE}"/>
          </ac:spMkLst>
        </pc:spChg>
        <pc:spChg chg="del mod">
          <ac:chgData name="Leonardo Bouchan" userId="66ecb682-bf2a-426d-b5bd-ad3126539908" providerId="ADAL" clId="{50BD6731-8657-4FAD-9E34-FD11995D661E}" dt="2018-08-13T18:30:54.269" v="438" actId="26606"/>
          <ac:spMkLst>
            <pc:docMk/>
            <pc:sldMk cId="4238805629" sldId="259"/>
            <ac:spMk id="3" creationId="{9BD4528B-D00B-4016-B0AD-CA1FA261D78D}"/>
          </ac:spMkLst>
        </pc:spChg>
        <pc:spChg chg="add">
          <ac:chgData name="Leonardo Bouchan" userId="66ecb682-bf2a-426d-b5bd-ad3126539908" providerId="ADAL" clId="{50BD6731-8657-4FAD-9E34-FD11995D661E}" dt="2018-08-13T18:30:54.269" v="438" actId="26606"/>
          <ac:spMkLst>
            <pc:docMk/>
            <pc:sldMk cId="4238805629" sldId="259"/>
            <ac:spMk id="10" creationId="{103AE710-7D3C-454B-82CF-49B0093E9892}"/>
          </ac:spMkLst>
        </pc:spChg>
        <pc:spChg chg="add">
          <ac:chgData name="Leonardo Bouchan" userId="66ecb682-bf2a-426d-b5bd-ad3126539908" providerId="ADAL" clId="{50BD6731-8657-4FAD-9E34-FD11995D661E}" dt="2018-08-13T18:30:54.269" v="438" actId="26606"/>
          <ac:spMkLst>
            <pc:docMk/>
            <pc:sldMk cId="4238805629" sldId="259"/>
            <ac:spMk id="12" creationId="{039CC2B4-028D-4241-812D-86DEFC665CEB}"/>
          </ac:spMkLst>
        </pc:spChg>
        <pc:grpChg chg="add">
          <ac:chgData name="Leonardo Bouchan" userId="66ecb682-bf2a-426d-b5bd-ad3126539908" providerId="ADAL" clId="{50BD6731-8657-4FAD-9E34-FD11995D661E}" dt="2018-08-13T18:30:54.269" v="438" actId="26606"/>
          <ac:grpSpMkLst>
            <pc:docMk/>
            <pc:sldMk cId="4238805629" sldId="259"/>
            <ac:grpSpMk id="14" creationId="{CA13242B-E02E-4DE0-859A-2A46B775FBD7}"/>
          </ac:grpSpMkLst>
        </pc:grpChg>
        <pc:graphicFrameChg chg="add">
          <ac:chgData name="Leonardo Bouchan" userId="66ecb682-bf2a-426d-b5bd-ad3126539908" providerId="ADAL" clId="{50BD6731-8657-4FAD-9E34-FD11995D661E}" dt="2018-08-13T18:30:54.269" v="438" actId="26606"/>
          <ac:graphicFrameMkLst>
            <pc:docMk/>
            <pc:sldMk cId="4238805629" sldId="259"/>
            <ac:graphicFrameMk id="5" creationId="{E1E31E93-CD54-4FCC-B4D4-B2B61B352798}"/>
          </ac:graphicFrameMkLst>
        </pc:graphicFrameChg>
      </pc:sldChg>
      <pc:sldChg chg="addSp delSp modSp mod ord setBg">
        <pc:chgData name="Leonardo Bouchan" userId="66ecb682-bf2a-426d-b5bd-ad3126539908" providerId="ADAL" clId="{50BD6731-8657-4FAD-9E34-FD11995D661E}" dt="2018-08-13T18:31:13.986" v="441" actId="26606"/>
        <pc:sldMkLst>
          <pc:docMk/>
          <pc:sldMk cId="1632908410" sldId="260"/>
        </pc:sldMkLst>
        <pc:spChg chg="mod">
          <ac:chgData name="Leonardo Bouchan" userId="66ecb682-bf2a-426d-b5bd-ad3126539908" providerId="ADAL" clId="{50BD6731-8657-4FAD-9E34-FD11995D661E}" dt="2018-08-13T18:31:13.986" v="441" actId="26606"/>
          <ac:spMkLst>
            <pc:docMk/>
            <pc:sldMk cId="1632908410" sldId="260"/>
            <ac:spMk id="2" creationId="{4475B48A-DD24-4561-AD04-E43D9AA05FB8}"/>
          </ac:spMkLst>
        </pc:spChg>
        <pc:spChg chg="add del mod">
          <ac:chgData name="Leonardo Bouchan" userId="66ecb682-bf2a-426d-b5bd-ad3126539908" providerId="ADAL" clId="{50BD6731-8657-4FAD-9E34-FD11995D661E}" dt="2018-08-13T18:31:13.986" v="441" actId="26606"/>
          <ac:spMkLst>
            <pc:docMk/>
            <pc:sldMk cId="1632908410" sldId="260"/>
            <ac:spMk id="3" creationId="{F0F2A220-E610-41E0-B875-B6725FA11A87}"/>
          </ac:spMkLst>
        </pc:spChg>
        <pc:spChg chg="add">
          <ac:chgData name="Leonardo Bouchan" userId="66ecb682-bf2a-426d-b5bd-ad3126539908" providerId="ADAL" clId="{50BD6731-8657-4FAD-9E34-FD11995D661E}" dt="2018-08-13T18:31:13.986" v="441" actId="26606"/>
          <ac:spMkLst>
            <pc:docMk/>
            <pc:sldMk cId="1632908410" sldId="260"/>
            <ac:spMk id="10" creationId="{103AE710-7D3C-454B-82CF-49B0093E9892}"/>
          </ac:spMkLst>
        </pc:spChg>
        <pc:spChg chg="add">
          <ac:chgData name="Leonardo Bouchan" userId="66ecb682-bf2a-426d-b5bd-ad3126539908" providerId="ADAL" clId="{50BD6731-8657-4FAD-9E34-FD11995D661E}" dt="2018-08-13T18:31:13.986" v="441" actId="26606"/>
          <ac:spMkLst>
            <pc:docMk/>
            <pc:sldMk cId="1632908410" sldId="260"/>
            <ac:spMk id="12" creationId="{039CC2B4-028D-4241-812D-86DEFC665CEB}"/>
          </ac:spMkLst>
        </pc:spChg>
        <pc:grpChg chg="add">
          <ac:chgData name="Leonardo Bouchan" userId="66ecb682-bf2a-426d-b5bd-ad3126539908" providerId="ADAL" clId="{50BD6731-8657-4FAD-9E34-FD11995D661E}" dt="2018-08-13T18:31:13.986" v="441" actId="26606"/>
          <ac:grpSpMkLst>
            <pc:docMk/>
            <pc:sldMk cId="1632908410" sldId="260"/>
            <ac:grpSpMk id="14" creationId="{CA13242B-E02E-4DE0-859A-2A46B775FBD7}"/>
          </ac:grpSpMkLst>
        </pc:grpChg>
        <pc:graphicFrameChg chg="add del">
          <ac:chgData name="Leonardo Bouchan" userId="66ecb682-bf2a-426d-b5bd-ad3126539908" providerId="ADAL" clId="{50BD6731-8657-4FAD-9E34-FD11995D661E}" dt="2018-08-13T18:31:13.955" v="440" actId="26606"/>
          <ac:graphicFrameMkLst>
            <pc:docMk/>
            <pc:sldMk cId="1632908410" sldId="260"/>
            <ac:graphicFrameMk id="5" creationId="{B4FE2349-9EC8-4EDF-AD47-46A569EC99DA}"/>
          </ac:graphicFrameMkLst>
        </pc:graphicFrameChg>
        <pc:graphicFrameChg chg="add">
          <ac:chgData name="Leonardo Bouchan" userId="66ecb682-bf2a-426d-b5bd-ad3126539908" providerId="ADAL" clId="{50BD6731-8657-4FAD-9E34-FD11995D661E}" dt="2018-08-13T18:31:13.986" v="441" actId="26606"/>
          <ac:graphicFrameMkLst>
            <pc:docMk/>
            <pc:sldMk cId="1632908410" sldId="260"/>
            <ac:graphicFrameMk id="7" creationId="{BE4E47FB-A4F2-423D-BDDC-182B60F74D6E}"/>
          </ac:graphicFrameMkLst>
        </pc:graphicFrameChg>
      </pc:sldChg>
      <pc:sldChg chg="modSp ord">
        <pc:chgData name="Leonardo Bouchan" userId="66ecb682-bf2a-426d-b5bd-ad3126539908" providerId="ADAL" clId="{50BD6731-8657-4FAD-9E34-FD11995D661E}" dt="2018-08-13T18:25:22.174" v="424" actId="14100"/>
        <pc:sldMkLst>
          <pc:docMk/>
          <pc:sldMk cId="1829440085" sldId="261"/>
        </pc:sldMkLst>
        <pc:spChg chg="mod">
          <ac:chgData name="Leonardo Bouchan" userId="66ecb682-bf2a-426d-b5bd-ad3126539908" providerId="ADAL" clId="{50BD6731-8657-4FAD-9E34-FD11995D661E}" dt="2018-08-13T18:25:19.798" v="423" actId="1076"/>
          <ac:spMkLst>
            <pc:docMk/>
            <pc:sldMk cId="1829440085" sldId="261"/>
            <ac:spMk id="2" creationId="{67B380C4-7571-4765-AEA2-AA775466BA20}"/>
          </ac:spMkLst>
        </pc:spChg>
        <pc:picChg chg="mod">
          <ac:chgData name="Leonardo Bouchan" userId="66ecb682-bf2a-426d-b5bd-ad3126539908" providerId="ADAL" clId="{50BD6731-8657-4FAD-9E34-FD11995D661E}" dt="2018-08-13T18:25:22.174" v="424" actId="14100"/>
          <ac:picMkLst>
            <pc:docMk/>
            <pc:sldMk cId="1829440085" sldId="261"/>
            <ac:picMk id="1026" creationId="{DC8AFEFB-C3D6-4261-A27D-0635904E0A3F}"/>
          </ac:picMkLst>
        </pc:picChg>
      </pc:sldChg>
      <pc:sldChg chg="addSp modSp">
        <pc:chgData name="Leonardo Bouchan" userId="66ecb682-bf2a-426d-b5bd-ad3126539908" providerId="ADAL" clId="{50BD6731-8657-4FAD-9E34-FD11995D661E}" dt="2018-08-13T18:34:10.049" v="460" actId="1076"/>
        <pc:sldMkLst>
          <pc:docMk/>
          <pc:sldMk cId="2994850884" sldId="262"/>
        </pc:sldMkLst>
        <pc:spChg chg="mod">
          <ac:chgData name="Leonardo Bouchan" userId="66ecb682-bf2a-426d-b5bd-ad3126539908" providerId="ADAL" clId="{50BD6731-8657-4FAD-9E34-FD11995D661E}" dt="2018-08-13T18:33:02.718" v="453" actId="20577"/>
          <ac:spMkLst>
            <pc:docMk/>
            <pc:sldMk cId="2994850884" sldId="262"/>
            <ac:spMk id="2" creationId="{40462B85-14CE-4FE7-8549-00868936E11E}"/>
          </ac:spMkLst>
        </pc:spChg>
        <pc:spChg chg="mod">
          <ac:chgData name="Leonardo Bouchan" userId="66ecb682-bf2a-426d-b5bd-ad3126539908" providerId="ADAL" clId="{50BD6731-8657-4FAD-9E34-FD11995D661E}" dt="2018-08-13T18:33:35.111" v="455" actId="20577"/>
          <ac:spMkLst>
            <pc:docMk/>
            <pc:sldMk cId="2994850884" sldId="262"/>
            <ac:spMk id="3" creationId="{0E0AFB32-20EE-4EC1-A12D-ABB697BDA50D}"/>
          </ac:spMkLst>
        </pc:spChg>
        <pc:picChg chg="add mod">
          <ac:chgData name="Leonardo Bouchan" userId="66ecb682-bf2a-426d-b5bd-ad3126539908" providerId="ADAL" clId="{50BD6731-8657-4FAD-9E34-FD11995D661E}" dt="2018-08-13T18:34:10.049" v="460" actId="1076"/>
          <ac:picMkLst>
            <pc:docMk/>
            <pc:sldMk cId="2994850884" sldId="262"/>
            <ac:picMk id="5122" creationId="{03C2CADD-FA10-4991-8A22-68ADEA09B05D}"/>
          </ac:picMkLst>
        </pc:picChg>
      </pc:sldChg>
      <pc:sldChg chg="addSp delSp modSp mod setBg">
        <pc:chgData name="Leonardo Bouchan" userId="66ecb682-bf2a-426d-b5bd-ad3126539908" providerId="ADAL" clId="{50BD6731-8657-4FAD-9E34-FD11995D661E}" dt="2018-08-13T18:38:30.158" v="511" actId="20577"/>
        <pc:sldMkLst>
          <pc:docMk/>
          <pc:sldMk cId="1570988717" sldId="263"/>
        </pc:sldMkLst>
        <pc:spChg chg="mod">
          <ac:chgData name="Leonardo Bouchan" userId="66ecb682-bf2a-426d-b5bd-ad3126539908" providerId="ADAL" clId="{50BD6731-8657-4FAD-9E34-FD11995D661E}" dt="2018-08-13T18:37:44.974" v="484" actId="26606"/>
          <ac:spMkLst>
            <pc:docMk/>
            <pc:sldMk cId="1570988717" sldId="263"/>
            <ac:spMk id="2" creationId="{ED60D7AC-61AC-4B14-9A9A-CE5E2EE6E677}"/>
          </ac:spMkLst>
        </pc:spChg>
        <pc:spChg chg="del mod">
          <ac:chgData name="Leonardo Bouchan" userId="66ecb682-bf2a-426d-b5bd-ad3126539908" providerId="ADAL" clId="{50BD6731-8657-4FAD-9E34-FD11995D661E}" dt="2018-08-13T18:37:44.974" v="484" actId="26606"/>
          <ac:spMkLst>
            <pc:docMk/>
            <pc:sldMk cId="1570988717" sldId="263"/>
            <ac:spMk id="3" creationId="{F3E70D4B-1130-4600-B4C8-1B5D64A07452}"/>
          </ac:spMkLst>
        </pc:spChg>
        <pc:graphicFrameChg chg="add mod">
          <ac:chgData name="Leonardo Bouchan" userId="66ecb682-bf2a-426d-b5bd-ad3126539908" providerId="ADAL" clId="{50BD6731-8657-4FAD-9E34-FD11995D661E}" dt="2018-08-13T18:38:30.158" v="511" actId="20577"/>
          <ac:graphicFrameMkLst>
            <pc:docMk/>
            <pc:sldMk cId="1570988717" sldId="263"/>
            <ac:graphicFrameMk id="5" creationId="{914D6C9B-2FDE-47DB-BA7D-5F0F2C97D88E}"/>
          </ac:graphicFrameMkLst>
        </pc:graphicFrameChg>
      </pc:sldChg>
      <pc:sldChg chg="addSp delSp modSp del mod setBg">
        <pc:chgData name="Leonardo Bouchan" userId="66ecb682-bf2a-426d-b5bd-ad3126539908" providerId="ADAL" clId="{50BD6731-8657-4FAD-9E34-FD11995D661E}" dt="2018-08-13T18:45:27.376" v="606" actId="2696"/>
        <pc:sldMkLst>
          <pc:docMk/>
          <pc:sldMk cId="633947484" sldId="264"/>
        </pc:sldMkLst>
        <pc:spChg chg="mod">
          <ac:chgData name="Leonardo Bouchan" userId="66ecb682-bf2a-426d-b5bd-ad3126539908" providerId="ADAL" clId="{50BD6731-8657-4FAD-9E34-FD11995D661E}" dt="2018-08-13T18:40:59.330" v="572" actId="26606"/>
          <ac:spMkLst>
            <pc:docMk/>
            <pc:sldMk cId="633947484" sldId="264"/>
            <ac:spMk id="2" creationId="{8DE4F1E5-7499-4CF6-8F09-089FAE9A0576}"/>
          </ac:spMkLst>
        </pc:spChg>
        <pc:spChg chg="add del mod">
          <ac:chgData name="Leonardo Bouchan" userId="66ecb682-bf2a-426d-b5bd-ad3126539908" providerId="ADAL" clId="{50BD6731-8657-4FAD-9E34-FD11995D661E}" dt="2018-08-13T18:40:59.330" v="572" actId="26606"/>
          <ac:spMkLst>
            <pc:docMk/>
            <pc:sldMk cId="633947484" sldId="264"/>
            <ac:spMk id="3" creationId="{129F4DEB-0A01-48D5-935C-13045B6CEF72}"/>
          </ac:spMkLst>
        </pc:spChg>
        <pc:spChg chg="add del">
          <ac:chgData name="Leonardo Bouchan" userId="66ecb682-bf2a-426d-b5bd-ad3126539908" providerId="ADAL" clId="{50BD6731-8657-4FAD-9E34-FD11995D661E}" dt="2018-08-13T18:40:46.629" v="563" actId="26606"/>
          <ac:spMkLst>
            <pc:docMk/>
            <pc:sldMk cId="633947484" sldId="264"/>
            <ac:spMk id="10" creationId="{F032D231-5E5B-4134-9E22-35E34825716A}"/>
          </ac:spMkLst>
        </pc:spChg>
        <pc:spChg chg="add del">
          <ac:chgData name="Leonardo Bouchan" userId="66ecb682-bf2a-426d-b5bd-ad3126539908" providerId="ADAL" clId="{50BD6731-8657-4FAD-9E34-FD11995D661E}" dt="2018-08-13T18:40:46.629" v="563" actId="26606"/>
          <ac:spMkLst>
            <pc:docMk/>
            <pc:sldMk cId="633947484" sldId="264"/>
            <ac:spMk id="12" creationId="{4E13C8D6-DDD4-485F-B378-DE178A5F232F}"/>
          </ac:spMkLst>
        </pc:spChg>
        <pc:spChg chg="add del">
          <ac:chgData name="Leonardo Bouchan" userId="66ecb682-bf2a-426d-b5bd-ad3126539908" providerId="ADAL" clId="{50BD6731-8657-4FAD-9E34-FD11995D661E}" dt="2018-08-13T18:40:46.629" v="563" actId="26606"/>
          <ac:spMkLst>
            <pc:docMk/>
            <pc:sldMk cId="633947484" sldId="264"/>
            <ac:spMk id="14" creationId="{E12B164F-3433-443C-B39F-F7768BCFA4F6}"/>
          </ac:spMkLst>
        </pc:spChg>
        <pc:spChg chg="add del">
          <ac:chgData name="Leonardo Bouchan" userId="66ecb682-bf2a-426d-b5bd-ad3126539908" providerId="ADAL" clId="{50BD6731-8657-4FAD-9E34-FD11995D661E}" dt="2018-08-13T18:40:46.629" v="563" actId="26606"/>
          <ac:spMkLst>
            <pc:docMk/>
            <pc:sldMk cId="633947484" sldId="264"/>
            <ac:spMk id="16" creationId="{43407A08-3F45-46AE-95DF-CBD307FAF000}"/>
          </ac:spMkLst>
        </pc:spChg>
        <pc:spChg chg="add del">
          <ac:chgData name="Leonardo Bouchan" userId="66ecb682-bf2a-426d-b5bd-ad3126539908" providerId="ADAL" clId="{50BD6731-8657-4FAD-9E34-FD11995D661E}" dt="2018-08-13T18:40:46.629" v="563" actId="26606"/>
          <ac:spMkLst>
            <pc:docMk/>
            <pc:sldMk cId="633947484" sldId="264"/>
            <ac:spMk id="18" creationId="{0337F5AF-6CDE-4596-8325-E647769B66C8}"/>
          </ac:spMkLst>
        </pc:spChg>
        <pc:spChg chg="add del">
          <ac:chgData name="Leonardo Bouchan" userId="66ecb682-bf2a-426d-b5bd-ad3126539908" providerId="ADAL" clId="{50BD6731-8657-4FAD-9E34-FD11995D661E}" dt="2018-08-13T18:40:46.629" v="563" actId="26606"/>
          <ac:spMkLst>
            <pc:docMk/>
            <pc:sldMk cId="633947484" sldId="264"/>
            <ac:spMk id="22" creationId="{8780E6FA-0245-4AB2-A2D6-C9D2B677152C}"/>
          </ac:spMkLst>
        </pc:spChg>
        <pc:spChg chg="add del">
          <ac:chgData name="Leonardo Bouchan" userId="66ecb682-bf2a-426d-b5bd-ad3126539908" providerId="ADAL" clId="{50BD6731-8657-4FAD-9E34-FD11995D661E}" dt="2018-08-13T18:40:46.629" v="563" actId="26606"/>
          <ac:spMkLst>
            <pc:docMk/>
            <pc:sldMk cId="633947484" sldId="264"/>
            <ac:spMk id="24" creationId="{E10F61BE-E52F-42E7-8164-D6384D1353CB}"/>
          </ac:spMkLst>
        </pc:spChg>
        <pc:spChg chg="add del">
          <ac:chgData name="Leonardo Bouchan" userId="66ecb682-bf2a-426d-b5bd-ad3126539908" providerId="ADAL" clId="{50BD6731-8657-4FAD-9E34-FD11995D661E}" dt="2018-08-13T18:40:46.629" v="563" actId="26606"/>
          <ac:spMkLst>
            <pc:docMk/>
            <pc:sldMk cId="633947484" sldId="264"/>
            <ac:spMk id="26" creationId="{01C28F74-BEF2-4BD5-A0DE-58A9808BA004}"/>
          </ac:spMkLst>
        </pc:spChg>
        <pc:spChg chg="add del">
          <ac:chgData name="Leonardo Bouchan" userId="66ecb682-bf2a-426d-b5bd-ad3126539908" providerId="ADAL" clId="{50BD6731-8657-4FAD-9E34-FD11995D661E}" dt="2018-08-13T18:40:46.629" v="563" actId="26606"/>
          <ac:spMkLst>
            <pc:docMk/>
            <pc:sldMk cId="633947484" sldId="264"/>
            <ac:spMk id="28" creationId="{2B52701D-C4F5-43F0-909F-5B1CA2DC44EB}"/>
          </ac:spMkLst>
        </pc:spChg>
        <pc:spChg chg="add del">
          <ac:chgData name="Leonardo Bouchan" userId="66ecb682-bf2a-426d-b5bd-ad3126539908" providerId="ADAL" clId="{50BD6731-8657-4FAD-9E34-FD11995D661E}" dt="2018-08-13T18:40:49.446" v="565" actId="26606"/>
          <ac:spMkLst>
            <pc:docMk/>
            <pc:sldMk cId="633947484" sldId="264"/>
            <ac:spMk id="30" creationId="{9AA8EBAB-1820-415F-9D8D-2CDECA2DDA14}"/>
          </ac:spMkLst>
        </pc:spChg>
        <pc:spChg chg="add del">
          <ac:chgData name="Leonardo Bouchan" userId="66ecb682-bf2a-426d-b5bd-ad3126539908" providerId="ADAL" clId="{50BD6731-8657-4FAD-9E34-FD11995D661E}" dt="2018-08-13T18:40:49.446" v="565" actId="26606"/>
          <ac:spMkLst>
            <pc:docMk/>
            <pc:sldMk cId="633947484" sldId="264"/>
            <ac:spMk id="31" creationId="{6DB832FE-CF50-494F-BC92-5AF925246025}"/>
          </ac:spMkLst>
        </pc:spChg>
        <pc:spChg chg="add del">
          <ac:chgData name="Leonardo Bouchan" userId="66ecb682-bf2a-426d-b5bd-ad3126539908" providerId="ADAL" clId="{50BD6731-8657-4FAD-9E34-FD11995D661E}" dt="2018-08-13T18:40:59.299" v="571" actId="26606"/>
          <ac:spMkLst>
            <pc:docMk/>
            <pc:sldMk cId="633947484" sldId="264"/>
            <ac:spMk id="42" creationId="{103AE710-7D3C-454B-82CF-49B0093E9892}"/>
          </ac:spMkLst>
        </pc:spChg>
        <pc:spChg chg="add del">
          <ac:chgData name="Leonardo Bouchan" userId="66ecb682-bf2a-426d-b5bd-ad3126539908" providerId="ADAL" clId="{50BD6731-8657-4FAD-9E34-FD11995D661E}" dt="2018-08-13T18:40:59.299" v="571" actId="26606"/>
          <ac:spMkLst>
            <pc:docMk/>
            <pc:sldMk cId="633947484" sldId="264"/>
            <ac:spMk id="43" creationId="{039CC2B4-028D-4241-812D-86DEFC665CEB}"/>
          </ac:spMkLst>
        </pc:spChg>
        <pc:spChg chg="add">
          <ac:chgData name="Leonardo Bouchan" userId="66ecb682-bf2a-426d-b5bd-ad3126539908" providerId="ADAL" clId="{50BD6731-8657-4FAD-9E34-FD11995D661E}" dt="2018-08-13T18:40:59.330" v="572" actId="26606"/>
          <ac:spMkLst>
            <pc:docMk/>
            <pc:sldMk cId="633947484" sldId="264"/>
            <ac:spMk id="50" creationId="{103AE710-7D3C-454B-82CF-49B0093E9892}"/>
          </ac:spMkLst>
        </pc:spChg>
        <pc:spChg chg="add">
          <ac:chgData name="Leonardo Bouchan" userId="66ecb682-bf2a-426d-b5bd-ad3126539908" providerId="ADAL" clId="{50BD6731-8657-4FAD-9E34-FD11995D661E}" dt="2018-08-13T18:40:59.330" v="572" actId="26606"/>
          <ac:spMkLst>
            <pc:docMk/>
            <pc:sldMk cId="633947484" sldId="264"/>
            <ac:spMk id="51" creationId="{039CC2B4-028D-4241-812D-86DEFC665CEB}"/>
          </ac:spMkLst>
        </pc:spChg>
        <pc:grpChg chg="add del">
          <ac:chgData name="Leonardo Bouchan" userId="66ecb682-bf2a-426d-b5bd-ad3126539908" providerId="ADAL" clId="{50BD6731-8657-4FAD-9E34-FD11995D661E}" dt="2018-08-13T18:40:49.446" v="565" actId="26606"/>
          <ac:grpSpMkLst>
            <pc:docMk/>
            <pc:sldMk cId="633947484" sldId="264"/>
            <ac:grpSpMk id="32" creationId="{E89BB28F-9765-4059-8E5F-E3A9965D470A}"/>
          </ac:grpSpMkLst>
        </pc:grpChg>
        <pc:grpChg chg="add del">
          <ac:chgData name="Leonardo Bouchan" userId="66ecb682-bf2a-426d-b5bd-ad3126539908" providerId="ADAL" clId="{50BD6731-8657-4FAD-9E34-FD11995D661E}" dt="2018-08-13T18:40:59.299" v="571" actId="26606"/>
          <ac:grpSpMkLst>
            <pc:docMk/>
            <pc:sldMk cId="633947484" sldId="264"/>
            <ac:grpSpMk id="44" creationId="{CA13242B-E02E-4DE0-859A-2A46B775FBD7}"/>
          </ac:grpSpMkLst>
        </pc:grpChg>
        <pc:grpChg chg="add">
          <ac:chgData name="Leonardo Bouchan" userId="66ecb682-bf2a-426d-b5bd-ad3126539908" providerId="ADAL" clId="{50BD6731-8657-4FAD-9E34-FD11995D661E}" dt="2018-08-13T18:40:59.330" v="572" actId="26606"/>
          <ac:grpSpMkLst>
            <pc:docMk/>
            <pc:sldMk cId="633947484" sldId="264"/>
            <ac:grpSpMk id="52" creationId="{CA13242B-E02E-4DE0-859A-2A46B775FBD7}"/>
          </ac:grpSpMkLst>
        </pc:grpChg>
        <pc:graphicFrameChg chg="add del">
          <ac:chgData name="Leonardo Bouchan" userId="66ecb682-bf2a-426d-b5bd-ad3126539908" providerId="ADAL" clId="{50BD6731-8657-4FAD-9E34-FD11995D661E}" dt="2018-08-13T18:40:44.597" v="561" actId="26606"/>
          <ac:graphicFrameMkLst>
            <pc:docMk/>
            <pc:sldMk cId="633947484" sldId="264"/>
            <ac:graphicFrameMk id="5" creationId="{E5A71F7A-1CA5-4C43-8F5E-30E6355D2697}"/>
          </ac:graphicFrameMkLst>
        </pc:graphicFrameChg>
        <pc:graphicFrameChg chg="add del">
          <ac:chgData name="Leonardo Bouchan" userId="66ecb682-bf2a-426d-b5bd-ad3126539908" providerId="ADAL" clId="{50BD6731-8657-4FAD-9E34-FD11995D661E}" dt="2018-08-13T18:40:46.629" v="563" actId="26606"/>
          <ac:graphicFrameMkLst>
            <pc:docMk/>
            <pc:sldMk cId="633947484" sldId="264"/>
            <ac:graphicFrameMk id="7" creationId="{A05C7C8A-8C22-4E2E-80B7-DF4A6442002C}"/>
          </ac:graphicFrameMkLst>
        </pc:graphicFrameChg>
        <pc:graphicFrameChg chg="add del">
          <ac:chgData name="Leonardo Bouchan" userId="66ecb682-bf2a-426d-b5bd-ad3126539908" providerId="ADAL" clId="{50BD6731-8657-4FAD-9E34-FD11995D661E}" dt="2018-08-13T18:40:49.446" v="565" actId="26606"/>
          <ac:graphicFrameMkLst>
            <pc:docMk/>
            <pc:sldMk cId="633947484" sldId="264"/>
            <ac:graphicFrameMk id="36" creationId="{4F8B7602-109F-425F-8932-8C92AFEE98C7}"/>
          </ac:graphicFrameMkLst>
        </pc:graphicFrameChg>
        <pc:graphicFrameChg chg="add del">
          <ac:chgData name="Leonardo Bouchan" userId="66ecb682-bf2a-426d-b5bd-ad3126539908" providerId="ADAL" clId="{50BD6731-8657-4FAD-9E34-FD11995D661E}" dt="2018-08-13T18:40:51.064" v="567" actId="26606"/>
          <ac:graphicFrameMkLst>
            <pc:docMk/>
            <pc:sldMk cId="633947484" sldId="264"/>
            <ac:graphicFrameMk id="38" creationId="{B4F23135-992C-47C5-9090-EDAE228651C9}"/>
          </ac:graphicFrameMkLst>
        </pc:graphicFrameChg>
        <pc:graphicFrameChg chg="add del">
          <ac:chgData name="Leonardo Bouchan" userId="66ecb682-bf2a-426d-b5bd-ad3126539908" providerId="ADAL" clId="{50BD6731-8657-4FAD-9E34-FD11995D661E}" dt="2018-08-13T18:40:56.658" v="569" actId="26606"/>
          <ac:graphicFrameMkLst>
            <pc:docMk/>
            <pc:sldMk cId="633947484" sldId="264"/>
            <ac:graphicFrameMk id="40" creationId="{888E71A5-AB1F-4BC6-B4F7-61558BA3D0C3}"/>
          </ac:graphicFrameMkLst>
        </pc:graphicFrameChg>
        <pc:graphicFrameChg chg="add del">
          <ac:chgData name="Leonardo Bouchan" userId="66ecb682-bf2a-426d-b5bd-ad3126539908" providerId="ADAL" clId="{50BD6731-8657-4FAD-9E34-FD11995D661E}" dt="2018-08-13T18:40:59.299" v="571" actId="26606"/>
          <ac:graphicFrameMkLst>
            <pc:docMk/>
            <pc:sldMk cId="633947484" sldId="264"/>
            <ac:graphicFrameMk id="48" creationId="{C86F48E8-0566-49BC-A075-D370A1A568AB}"/>
          </ac:graphicFrameMkLst>
        </pc:graphicFrameChg>
        <pc:graphicFrameChg chg="add">
          <ac:chgData name="Leonardo Bouchan" userId="66ecb682-bf2a-426d-b5bd-ad3126539908" providerId="ADAL" clId="{50BD6731-8657-4FAD-9E34-FD11995D661E}" dt="2018-08-13T18:40:59.330" v="572" actId="26606"/>
          <ac:graphicFrameMkLst>
            <pc:docMk/>
            <pc:sldMk cId="633947484" sldId="264"/>
            <ac:graphicFrameMk id="56" creationId="{E3301864-6D22-45EC-9582-6013D82DEDB6}"/>
          </ac:graphicFrameMkLst>
        </pc:graphicFrameChg>
        <pc:cxnChg chg="add del">
          <ac:chgData name="Leonardo Bouchan" userId="66ecb682-bf2a-426d-b5bd-ad3126539908" providerId="ADAL" clId="{50BD6731-8657-4FAD-9E34-FD11995D661E}" dt="2018-08-13T18:40:46.629" v="563" actId="26606"/>
          <ac:cxnSpMkLst>
            <pc:docMk/>
            <pc:sldMk cId="633947484" sldId="264"/>
            <ac:cxnSpMk id="20" creationId="{8DB14DEE-839A-4875-A7D4-C86309090E17}"/>
          </ac:cxnSpMkLst>
        </pc:cxnChg>
      </pc:sldChg>
      <pc:sldChg chg="modSp ord">
        <pc:chgData name="Leonardo Bouchan" userId="66ecb682-bf2a-426d-b5bd-ad3126539908" providerId="ADAL" clId="{50BD6731-8657-4FAD-9E34-FD11995D661E}" dt="2018-08-13T18:01:23.283" v="112" actId="1076"/>
        <pc:sldMkLst>
          <pc:docMk/>
          <pc:sldMk cId="1514633920" sldId="265"/>
        </pc:sldMkLst>
        <pc:spChg chg="mod">
          <ac:chgData name="Leonardo Bouchan" userId="66ecb682-bf2a-426d-b5bd-ad3126539908" providerId="ADAL" clId="{50BD6731-8657-4FAD-9E34-FD11995D661E}" dt="2018-08-13T18:00:48.867" v="108" actId="1076"/>
          <ac:spMkLst>
            <pc:docMk/>
            <pc:sldMk cId="1514633920" sldId="265"/>
            <ac:spMk id="2" creationId="{26B38103-E1DB-4C05-A47D-B763950A5069}"/>
          </ac:spMkLst>
        </pc:spChg>
        <pc:spChg chg="mod">
          <ac:chgData name="Leonardo Bouchan" userId="66ecb682-bf2a-426d-b5bd-ad3126539908" providerId="ADAL" clId="{50BD6731-8657-4FAD-9E34-FD11995D661E}" dt="2018-08-13T18:01:23.283" v="112" actId="1076"/>
          <ac:spMkLst>
            <pc:docMk/>
            <pc:sldMk cId="1514633920" sldId="265"/>
            <ac:spMk id="3" creationId="{36A24407-316D-4B02-9E18-2DB766145BFA}"/>
          </ac:spMkLst>
        </pc:spChg>
      </pc:sldChg>
      <pc:sldChg chg="modSp ord">
        <pc:chgData name="Leonardo Bouchan" userId="66ecb682-bf2a-426d-b5bd-ad3126539908" providerId="ADAL" clId="{50BD6731-8657-4FAD-9E34-FD11995D661E}" dt="2018-08-13T18:01:16.675" v="111" actId="1076"/>
        <pc:sldMkLst>
          <pc:docMk/>
          <pc:sldMk cId="1371076253" sldId="266"/>
        </pc:sldMkLst>
        <pc:spChg chg="mod">
          <ac:chgData name="Leonardo Bouchan" userId="66ecb682-bf2a-426d-b5bd-ad3126539908" providerId="ADAL" clId="{50BD6731-8657-4FAD-9E34-FD11995D661E}" dt="2018-08-13T18:01:11.924" v="110" actId="1076"/>
          <ac:spMkLst>
            <pc:docMk/>
            <pc:sldMk cId="1371076253" sldId="266"/>
            <ac:spMk id="2" creationId="{26B38103-E1DB-4C05-A47D-B763950A5069}"/>
          </ac:spMkLst>
        </pc:spChg>
        <pc:spChg chg="mod">
          <ac:chgData name="Leonardo Bouchan" userId="66ecb682-bf2a-426d-b5bd-ad3126539908" providerId="ADAL" clId="{50BD6731-8657-4FAD-9E34-FD11995D661E}" dt="2018-08-13T18:01:16.675" v="111" actId="1076"/>
          <ac:spMkLst>
            <pc:docMk/>
            <pc:sldMk cId="1371076253" sldId="266"/>
            <ac:spMk id="3" creationId="{36A24407-316D-4B02-9E18-2DB766145BFA}"/>
          </ac:spMkLst>
        </pc:spChg>
      </pc:sldChg>
      <pc:sldChg chg="addSp modSp ord">
        <pc:chgData name="Leonardo Bouchan" userId="66ecb682-bf2a-426d-b5bd-ad3126539908" providerId="ADAL" clId="{50BD6731-8657-4FAD-9E34-FD11995D661E}" dt="2018-08-13T18:32:43.288" v="448" actId="14100"/>
        <pc:sldMkLst>
          <pc:docMk/>
          <pc:sldMk cId="1309965475" sldId="267"/>
        </pc:sldMkLst>
        <pc:spChg chg="mod">
          <ac:chgData name="Leonardo Bouchan" userId="66ecb682-bf2a-426d-b5bd-ad3126539908" providerId="ADAL" clId="{50BD6731-8657-4FAD-9E34-FD11995D661E}" dt="2018-08-13T18:03:04.071" v="140" actId="1076"/>
          <ac:spMkLst>
            <pc:docMk/>
            <pc:sldMk cId="1309965475" sldId="267"/>
            <ac:spMk id="2" creationId="{8BD47144-3026-461D-8B63-3E3F26DE273E}"/>
          </ac:spMkLst>
        </pc:spChg>
        <pc:spChg chg="mod">
          <ac:chgData name="Leonardo Bouchan" userId="66ecb682-bf2a-426d-b5bd-ad3126539908" providerId="ADAL" clId="{50BD6731-8657-4FAD-9E34-FD11995D661E}" dt="2018-08-13T18:04:52.554" v="149" actId="20577"/>
          <ac:spMkLst>
            <pc:docMk/>
            <pc:sldMk cId="1309965475" sldId="267"/>
            <ac:spMk id="3" creationId="{33C7579B-AF63-4D83-94AB-7861C6F8000E}"/>
          </ac:spMkLst>
        </pc:spChg>
        <pc:spChg chg="add mod">
          <ac:chgData name="Leonardo Bouchan" userId="66ecb682-bf2a-426d-b5bd-ad3126539908" providerId="ADAL" clId="{50BD6731-8657-4FAD-9E34-FD11995D661E}" dt="2018-08-13T18:06:48.786" v="189" actId="20577"/>
          <ac:spMkLst>
            <pc:docMk/>
            <pc:sldMk cId="1309965475" sldId="267"/>
            <ac:spMk id="4" creationId="{AB591DD5-8E09-412D-AF09-09F2845409D5}"/>
          </ac:spMkLst>
        </pc:spChg>
        <pc:spChg chg="add mod">
          <ac:chgData name="Leonardo Bouchan" userId="66ecb682-bf2a-426d-b5bd-ad3126539908" providerId="ADAL" clId="{50BD6731-8657-4FAD-9E34-FD11995D661E}" dt="2018-08-13T18:06:04.423" v="158" actId="114"/>
          <ac:spMkLst>
            <pc:docMk/>
            <pc:sldMk cId="1309965475" sldId="267"/>
            <ac:spMk id="5" creationId="{AE002013-323F-4A52-ACFA-972B3C0D1777}"/>
          </ac:spMkLst>
        </pc:spChg>
        <pc:spChg chg="add mod">
          <ac:chgData name="Leonardo Bouchan" userId="66ecb682-bf2a-426d-b5bd-ad3126539908" providerId="ADAL" clId="{50BD6731-8657-4FAD-9E34-FD11995D661E}" dt="2018-08-13T18:06:04.423" v="158" actId="114"/>
          <ac:spMkLst>
            <pc:docMk/>
            <pc:sldMk cId="1309965475" sldId="267"/>
            <ac:spMk id="6" creationId="{6E7D4EA8-7873-438F-BFA7-68ED73FB0793}"/>
          </ac:spMkLst>
        </pc:spChg>
        <pc:picChg chg="add mod">
          <ac:chgData name="Leonardo Bouchan" userId="66ecb682-bf2a-426d-b5bd-ad3126539908" providerId="ADAL" clId="{50BD6731-8657-4FAD-9E34-FD11995D661E}" dt="2018-08-13T18:32:43.288" v="448" actId="14100"/>
          <ac:picMkLst>
            <pc:docMk/>
            <pc:sldMk cId="1309965475" sldId="267"/>
            <ac:picMk id="4098" creationId="{9A57DDD8-2538-4C66-B258-D612C8A05677}"/>
          </ac:picMkLst>
        </pc:picChg>
      </pc:sldChg>
      <pc:sldChg chg="modSp ord">
        <pc:chgData name="Leonardo Bouchan" userId="66ecb682-bf2a-426d-b5bd-ad3126539908" providerId="ADAL" clId="{50BD6731-8657-4FAD-9E34-FD11995D661E}" dt="2018-08-13T18:08:29.559" v="223"/>
        <pc:sldMkLst>
          <pc:docMk/>
          <pc:sldMk cId="2643513990" sldId="268"/>
        </pc:sldMkLst>
        <pc:spChg chg="mod">
          <ac:chgData name="Leonardo Bouchan" userId="66ecb682-bf2a-426d-b5bd-ad3126539908" providerId="ADAL" clId="{50BD6731-8657-4FAD-9E34-FD11995D661E}" dt="2018-08-13T18:06:53.112" v="200" actId="20577"/>
          <ac:spMkLst>
            <pc:docMk/>
            <pc:sldMk cId="2643513990" sldId="268"/>
            <ac:spMk id="2" creationId="{7469948A-F382-4201-8C76-9CE9D65702DE}"/>
          </ac:spMkLst>
        </pc:spChg>
        <pc:spChg chg="mod">
          <ac:chgData name="Leonardo Bouchan" userId="66ecb682-bf2a-426d-b5bd-ad3126539908" providerId="ADAL" clId="{50BD6731-8657-4FAD-9E34-FD11995D661E}" dt="2018-08-13T18:08:29.559" v="223"/>
          <ac:spMkLst>
            <pc:docMk/>
            <pc:sldMk cId="2643513990" sldId="268"/>
            <ac:spMk id="3" creationId="{ED62A3AA-1A5B-4894-B147-EBD6CD76D9A2}"/>
          </ac:spMkLst>
        </pc:spChg>
      </pc:sldChg>
      <pc:sldChg chg="modSp ord">
        <pc:chgData name="Leonardo Bouchan" userId="66ecb682-bf2a-426d-b5bd-ad3126539908" providerId="ADAL" clId="{50BD6731-8657-4FAD-9E34-FD11995D661E}" dt="2018-08-13T18:09:00.295" v="225" actId="790"/>
        <pc:sldMkLst>
          <pc:docMk/>
          <pc:sldMk cId="2578307261" sldId="269"/>
        </pc:sldMkLst>
        <pc:spChg chg="mod">
          <ac:chgData name="Leonardo Bouchan" userId="66ecb682-bf2a-426d-b5bd-ad3126539908" providerId="ADAL" clId="{50BD6731-8657-4FAD-9E34-FD11995D661E}" dt="2018-08-13T18:09:00.295" v="225" actId="790"/>
          <ac:spMkLst>
            <pc:docMk/>
            <pc:sldMk cId="2578307261" sldId="269"/>
            <ac:spMk id="2" creationId="{7469948A-F382-4201-8C76-9CE9D65702DE}"/>
          </ac:spMkLst>
        </pc:spChg>
      </pc:sldChg>
      <pc:sldChg chg="modSp ord">
        <pc:chgData name="Leonardo Bouchan" userId="66ecb682-bf2a-426d-b5bd-ad3126539908" providerId="ADAL" clId="{50BD6731-8657-4FAD-9E34-FD11995D661E}" dt="2018-08-13T18:14:32.303" v="245" actId="1076"/>
        <pc:sldMkLst>
          <pc:docMk/>
          <pc:sldMk cId="199803008" sldId="270"/>
        </pc:sldMkLst>
        <pc:spChg chg="mod">
          <ac:chgData name="Leonardo Bouchan" userId="66ecb682-bf2a-426d-b5bd-ad3126539908" providerId="ADAL" clId="{50BD6731-8657-4FAD-9E34-FD11995D661E}" dt="2018-08-13T18:14:32.303" v="245" actId="1076"/>
          <ac:spMkLst>
            <pc:docMk/>
            <pc:sldMk cId="199803008" sldId="270"/>
            <ac:spMk id="2" creationId="{7751BD4C-CD1E-4447-AC3A-AC459DE8B837}"/>
          </ac:spMkLst>
        </pc:spChg>
        <pc:spChg chg="mod">
          <ac:chgData name="Leonardo Bouchan" userId="66ecb682-bf2a-426d-b5bd-ad3126539908" providerId="ADAL" clId="{50BD6731-8657-4FAD-9E34-FD11995D661E}" dt="2018-08-13T18:09:25.222" v="238" actId="20577"/>
          <ac:spMkLst>
            <pc:docMk/>
            <pc:sldMk cId="199803008" sldId="270"/>
            <ac:spMk id="3" creationId="{A49101D0-780C-4DAC-9B9C-170E9D316CA5}"/>
          </ac:spMkLst>
        </pc:spChg>
      </pc:sldChg>
      <pc:sldChg chg="addSp modSp mod ord setBg">
        <pc:chgData name="Leonardo Bouchan" userId="66ecb682-bf2a-426d-b5bd-ad3126539908" providerId="ADAL" clId="{50BD6731-8657-4FAD-9E34-FD11995D661E}" dt="2018-08-13T18:29:49.720" v="436" actId="26606"/>
        <pc:sldMkLst>
          <pc:docMk/>
          <pc:sldMk cId="966785474" sldId="271"/>
        </pc:sldMkLst>
        <pc:spChg chg="mod">
          <ac:chgData name="Leonardo Bouchan" userId="66ecb682-bf2a-426d-b5bd-ad3126539908" providerId="ADAL" clId="{50BD6731-8657-4FAD-9E34-FD11995D661E}" dt="2018-08-13T18:29:49.720" v="436" actId="26606"/>
          <ac:spMkLst>
            <pc:docMk/>
            <pc:sldMk cId="966785474" sldId="271"/>
            <ac:spMk id="2" creationId="{5670CACC-F2D5-46E5-BE5A-F67B3A1F58FD}"/>
          </ac:spMkLst>
        </pc:spChg>
        <pc:spChg chg="mod">
          <ac:chgData name="Leonardo Bouchan" userId="66ecb682-bf2a-426d-b5bd-ad3126539908" providerId="ADAL" clId="{50BD6731-8657-4FAD-9E34-FD11995D661E}" dt="2018-08-13T18:29:49.720" v="436" actId="26606"/>
          <ac:spMkLst>
            <pc:docMk/>
            <pc:sldMk cId="966785474" sldId="271"/>
            <ac:spMk id="3" creationId="{95486F4D-6906-4CA4-AEB5-AB5E19D4019E}"/>
          </ac:spMkLst>
        </pc:spChg>
        <pc:picChg chg="add">
          <ac:chgData name="Leonardo Bouchan" userId="66ecb682-bf2a-426d-b5bd-ad3126539908" providerId="ADAL" clId="{50BD6731-8657-4FAD-9E34-FD11995D661E}" dt="2018-08-13T18:29:49.720" v="436" actId="26606"/>
          <ac:picMkLst>
            <pc:docMk/>
            <pc:sldMk cId="966785474" sldId="271"/>
            <ac:picMk id="7" creationId="{DC93970F-2E62-49AA-9B02-B0B879F51565}"/>
          </ac:picMkLst>
        </pc:picChg>
      </pc:sldChg>
      <pc:sldChg chg="addSp delSp modSp add mod setBg">
        <pc:chgData name="Leonardo Bouchan" userId="66ecb682-bf2a-426d-b5bd-ad3126539908" providerId="ADAL" clId="{50BD6731-8657-4FAD-9E34-FD11995D661E}" dt="2018-08-13T18:26:33.838" v="427" actId="26606"/>
        <pc:sldMkLst>
          <pc:docMk/>
          <pc:sldMk cId="4091770253" sldId="272"/>
        </pc:sldMkLst>
        <pc:spChg chg="mod">
          <ac:chgData name="Leonardo Bouchan" userId="66ecb682-bf2a-426d-b5bd-ad3126539908" providerId="ADAL" clId="{50BD6731-8657-4FAD-9E34-FD11995D661E}" dt="2018-08-13T18:26:33.838" v="427" actId="26606"/>
          <ac:spMkLst>
            <pc:docMk/>
            <pc:sldMk cId="4091770253" sldId="272"/>
            <ac:spMk id="2" creationId="{8DD19C37-C42B-4886-93B6-17E2DE7E9F55}"/>
          </ac:spMkLst>
        </pc:spChg>
        <pc:spChg chg="mod">
          <ac:chgData name="Leonardo Bouchan" userId="66ecb682-bf2a-426d-b5bd-ad3126539908" providerId="ADAL" clId="{50BD6731-8657-4FAD-9E34-FD11995D661E}" dt="2018-08-13T18:26:33.838" v="427" actId="26606"/>
          <ac:spMkLst>
            <pc:docMk/>
            <pc:sldMk cId="4091770253" sldId="272"/>
            <ac:spMk id="3" creationId="{8AA987A0-4AA5-4C14-A5F4-4F466F9C4D2B}"/>
          </ac:spMkLst>
        </pc:spChg>
        <pc:spChg chg="add del mod">
          <ac:chgData name="Leonardo Bouchan" userId="66ecb682-bf2a-426d-b5bd-ad3126539908" providerId="ADAL" clId="{50BD6731-8657-4FAD-9E34-FD11995D661E}" dt="2018-08-13T18:17:58.494" v="303" actId="11529"/>
          <ac:spMkLst>
            <pc:docMk/>
            <pc:sldMk cId="4091770253" sldId="272"/>
            <ac:spMk id="4" creationId="{ED390705-9CE6-43D9-8FB9-7A3089BD9E59}"/>
          </ac:spMkLst>
        </pc:spChg>
        <pc:spChg chg="add">
          <ac:chgData name="Leonardo Bouchan" userId="66ecb682-bf2a-426d-b5bd-ad3126539908" providerId="ADAL" clId="{50BD6731-8657-4FAD-9E34-FD11995D661E}" dt="2018-08-13T18:26:33.838" v="427" actId="26606"/>
          <ac:spMkLst>
            <pc:docMk/>
            <pc:sldMk cId="4091770253" sldId="272"/>
            <ac:spMk id="71" creationId="{6AD30037-67ED-4367-9BE0-45787510BF13}"/>
          </ac:spMkLst>
        </pc:spChg>
        <pc:grpChg chg="add">
          <ac:chgData name="Leonardo Bouchan" userId="66ecb682-bf2a-426d-b5bd-ad3126539908" providerId="ADAL" clId="{50BD6731-8657-4FAD-9E34-FD11995D661E}" dt="2018-08-13T18:26:33.838" v="427" actId="26606"/>
          <ac:grpSpMkLst>
            <pc:docMk/>
            <pc:sldMk cId="4091770253" sldId="272"/>
            <ac:grpSpMk id="73" creationId="{50841A4E-5BC1-44B4-83CF-D524E8AEAD64}"/>
          </ac:grpSpMkLst>
        </pc:grpChg>
        <pc:picChg chg="add mod ord">
          <ac:chgData name="Leonardo Bouchan" userId="66ecb682-bf2a-426d-b5bd-ad3126539908" providerId="ADAL" clId="{50BD6731-8657-4FAD-9E34-FD11995D661E}" dt="2018-08-13T18:26:33.838" v="427" actId="26606"/>
          <ac:picMkLst>
            <pc:docMk/>
            <pc:sldMk cId="4091770253" sldId="272"/>
            <ac:picMk id="2050" creationId="{39EAFE19-89AC-42E6-8396-C262ADC3A79B}"/>
          </ac:picMkLst>
        </pc:picChg>
      </pc:sldChg>
      <pc:sldChg chg="addSp delSp modSp add mod setBg setClrOvrMap">
        <pc:chgData name="Leonardo Bouchan" userId="66ecb682-bf2a-426d-b5bd-ad3126539908" providerId="ADAL" clId="{50BD6731-8657-4FAD-9E34-FD11995D661E}" dt="2018-08-13T18:28:42.601" v="435" actId="478"/>
        <pc:sldMkLst>
          <pc:docMk/>
          <pc:sldMk cId="1784371955" sldId="273"/>
        </pc:sldMkLst>
        <pc:spChg chg="del mod ord">
          <ac:chgData name="Leonardo Bouchan" userId="66ecb682-bf2a-426d-b5bd-ad3126539908" providerId="ADAL" clId="{50BD6731-8657-4FAD-9E34-FD11995D661E}" dt="2018-08-13T18:28:42.601" v="435" actId="478"/>
          <ac:spMkLst>
            <pc:docMk/>
            <pc:sldMk cId="1784371955" sldId="273"/>
            <ac:spMk id="2" creationId="{45EF70A0-4019-40A6-B775-241E01D7C2DF}"/>
          </ac:spMkLst>
        </pc:spChg>
        <pc:spChg chg="del">
          <ac:chgData name="Leonardo Bouchan" userId="66ecb682-bf2a-426d-b5bd-ad3126539908" providerId="ADAL" clId="{50BD6731-8657-4FAD-9E34-FD11995D661E}" dt="2018-08-13T18:28:08.447" v="429"/>
          <ac:spMkLst>
            <pc:docMk/>
            <pc:sldMk cId="1784371955" sldId="273"/>
            <ac:spMk id="3" creationId="{5862957E-2AFA-4F36-A4AC-DEEC58C3D5C8}"/>
          </ac:spMkLst>
        </pc:spChg>
        <pc:spChg chg="add del">
          <ac:chgData name="Leonardo Bouchan" userId="66ecb682-bf2a-426d-b5bd-ad3126539908" providerId="ADAL" clId="{50BD6731-8657-4FAD-9E34-FD11995D661E}" dt="2018-08-13T18:28:37.487" v="434" actId="26606"/>
          <ac:spMkLst>
            <pc:docMk/>
            <pc:sldMk cId="1784371955" sldId="273"/>
            <ac:spMk id="79" creationId="{F64080D6-34DE-4277-97CC-2FB3812846DA}"/>
          </ac:spMkLst>
        </pc:spChg>
        <pc:spChg chg="add">
          <ac:chgData name="Leonardo Bouchan" userId="66ecb682-bf2a-426d-b5bd-ad3126539908" providerId="ADAL" clId="{50BD6731-8657-4FAD-9E34-FD11995D661E}" dt="2018-08-13T18:28:37.487" v="434" actId="26606"/>
          <ac:spMkLst>
            <pc:docMk/>
            <pc:sldMk cId="1784371955" sldId="273"/>
            <ac:spMk id="143" creationId="{84036FF9-87DD-4353-B2F0-489C22FD66D7}"/>
          </ac:spMkLst>
        </pc:spChg>
        <pc:spChg chg="add">
          <ac:chgData name="Leonardo Bouchan" userId="66ecb682-bf2a-426d-b5bd-ad3126539908" providerId="ADAL" clId="{50BD6731-8657-4FAD-9E34-FD11995D661E}" dt="2018-08-13T18:28:37.487" v="434" actId="26606"/>
          <ac:spMkLst>
            <pc:docMk/>
            <pc:sldMk cId="1784371955" sldId="273"/>
            <ac:spMk id="153" creationId="{1879D665-78DD-41CB-B632-09A8CCAA99D0}"/>
          </ac:spMkLst>
        </pc:spChg>
        <pc:grpChg chg="add del">
          <ac:chgData name="Leonardo Bouchan" userId="66ecb682-bf2a-426d-b5bd-ad3126539908" providerId="ADAL" clId="{50BD6731-8657-4FAD-9E34-FD11995D661E}" dt="2018-08-13T18:28:37.487" v="434" actId="26606"/>
          <ac:grpSpMkLst>
            <pc:docMk/>
            <pc:sldMk cId="1784371955" sldId="273"/>
            <ac:grpSpMk id="71" creationId="{0A47CF6F-27C2-43F3-AF69-E3D576363742}"/>
          </ac:grpSpMkLst>
        </pc:grpChg>
        <pc:grpChg chg="add">
          <ac:chgData name="Leonardo Bouchan" userId="66ecb682-bf2a-426d-b5bd-ad3126539908" providerId="ADAL" clId="{50BD6731-8657-4FAD-9E34-FD11995D661E}" dt="2018-08-13T18:28:37.487" v="434" actId="26606"/>
          <ac:grpSpMkLst>
            <pc:docMk/>
            <pc:sldMk cId="1784371955" sldId="273"/>
            <ac:grpSpMk id="135" creationId="{729D1C44-1DC2-46A3-AF4D-6CF3F03E7AEF}"/>
          </ac:grpSpMkLst>
        </pc:grpChg>
        <pc:grpChg chg="add">
          <ac:chgData name="Leonardo Bouchan" userId="66ecb682-bf2a-426d-b5bd-ad3126539908" providerId="ADAL" clId="{50BD6731-8657-4FAD-9E34-FD11995D661E}" dt="2018-08-13T18:28:37.487" v="434" actId="26606"/>
          <ac:grpSpMkLst>
            <pc:docMk/>
            <pc:sldMk cId="1784371955" sldId="273"/>
            <ac:grpSpMk id="145" creationId="{E04E07E5-1F56-421C-8C94-997C1C4687E3}"/>
          </ac:grpSpMkLst>
        </pc:grpChg>
        <pc:picChg chg="add mod ord">
          <ac:chgData name="Leonardo Bouchan" userId="66ecb682-bf2a-426d-b5bd-ad3126539908" providerId="ADAL" clId="{50BD6731-8657-4FAD-9E34-FD11995D661E}" dt="2018-08-13T18:28:37.487" v="434" actId="26606"/>
          <ac:picMkLst>
            <pc:docMk/>
            <pc:sldMk cId="1784371955" sldId="273"/>
            <ac:picMk id="3074" creationId="{7B581254-E5BD-4F47-909C-64F1F7C44A8C}"/>
          </ac:picMkLst>
        </pc:picChg>
      </pc:sldChg>
      <pc:sldChg chg="modSp add del">
        <pc:chgData name="Leonardo Bouchan" userId="66ecb682-bf2a-426d-b5bd-ad3126539908" providerId="ADAL" clId="{50BD6731-8657-4FAD-9E34-FD11995D661E}" dt="2018-08-13T18:41:40.533" v="576"/>
        <pc:sldMkLst>
          <pc:docMk/>
          <pc:sldMk cId="2580741897" sldId="274"/>
        </pc:sldMkLst>
        <pc:graphicFrameChg chg="mod">
          <ac:chgData name="Leonardo Bouchan" userId="66ecb682-bf2a-426d-b5bd-ad3126539908" providerId="ADAL" clId="{50BD6731-8657-4FAD-9E34-FD11995D661E}" dt="2018-08-13T18:41:37.220" v="575"/>
          <ac:graphicFrameMkLst>
            <pc:docMk/>
            <pc:sldMk cId="2580741897" sldId="274"/>
            <ac:graphicFrameMk id="5" creationId="{914D6C9B-2FDE-47DB-BA7D-5F0F2C97D88E}"/>
          </ac:graphicFrameMkLst>
        </pc:graphicFrameChg>
      </pc:sldChg>
      <pc:sldChg chg="addSp delSp modSp add">
        <pc:chgData name="Leonardo Bouchan" userId="66ecb682-bf2a-426d-b5bd-ad3126539908" providerId="ADAL" clId="{50BD6731-8657-4FAD-9E34-FD11995D661E}" dt="2018-08-13T18:48:00.272" v="619" actId="11529"/>
        <pc:sldMkLst>
          <pc:docMk/>
          <pc:sldMk cId="2631800733" sldId="274"/>
        </pc:sldMkLst>
        <pc:spChg chg="add del mod">
          <ac:chgData name="Leonardo Bouchan" userId="66ecb682-bf2a-426d-b5bd-ad3126539908" providerId="ADAL" clId="{50BD6731-8657-4FAD-9E34-FD11995D661E}" dt="2018-08-13T18:48:00.272" v="619" actId="11529"/>
          <ac:spMkLst>
            <pc:docMk/>
            <pc:sldMk cId="2631800733" sldId="274"/>
            <ac:spMk id="3" creationId="{CF11E37C-9D43-4731-8A3E-9329305F048D}"/>
          </ac:spMkLst>
        </pc:spChg>
        <pc:graphicFrameChg chg="add del mod">
          <ac:chgData name="Leonardo Bouchan" userId="66ecb682-bf2a-426d-b5bd-ad3126539908" providerId="ADAL" clId="{50BD6731-8657-4FAD-9E34-FD11995D661E}" dt="2018-08-13T18:48:00.272" v="619" actId="11529"/>
          <ac:graphicFrameMkLst>
            <pc:docMk/>
            <pc:sldMk cId="2631800733" sldId="274"/>
            <ac:graphicFrameMk id="5" creationId="{914D6C9B-2FDE-47DB-BA7D-5F0F2C97D88E}"/>
          </ac:graphicFrameMkLst>
        </pc:graphicFrameChg>
      </pc:sldChg>
      <pc:sldChg chg="modSp add del">
        <pc:chgData name="Leonardo Bouchan" userId="66ecb682-bf2a-426d-b5bd-ad3126539908" providerId="ADAL" clId="{50BD6731-8657-4FAD-9E34-FD11995D661E}" dt="2018-08-13T18:43:56.876" v="587" actId="2696"/>
        <pc:sldMkLst>
          <pc:docMk/>
          <pc:sldMk cId="3436447977" sldId="274"/>
        </pc:sldMkLst>
        <pc:graphicFrameChg chg="mod modGraphic">
          <ac:chgData name="Leonardo Bouchan" userId="66ecb682-bf2a-426d-b5bd-ad3126539908" providerId="ADAL" clId="{50BD6731-8657-4FAD-9E34-FD11995D661E}" dt="2018-08-13T18:43:25.093" v="586" actId="20577"/>
          <ac:graphicFrameMkLst>
            <pc:docMk/>
            <pc:sldMk cId="3436447977" sldId="274"/>
            <ac:graphicFrameMk id="5" creationId="{914D6C9B-2FDE-47DB-BA7D-5F0F2C97D88E}"/>
          </ac:graphicFrameMkLst>
        </pc:graphicFrameChg>
      </pc:sldChg>
      <pc:sldChg chg="modSp add">
        <pc:chgData name="Leonardo Bouchan" userId="66ecb682-bf2a-426d-b5bd-ad3126539908" providerId="ADAL" clId="{50BD6731-8657-4FAD-9E34-FD11995D661E}" dt="2018-08-13T20:09:24.129" v="657" actId="20577"/>
        <pc:sldMkLst>
          <pc:docMk/>
          <pc:sldMk cId="3676838591" sldId="275"/>
        </pc:sldMkLst>
        <pc:spChg chg="mod">
          <ac:chgData name="Leonardo Bouchan" userId="66ecb682-bf2a-426d-b5bd-ad3126539908" providerId="ADAL" clId="{50BD6731-8657-4FAD-9E34-FD11995D661E}" dt="2018-08-13T20:08:23.982" v="643" actId="20577"/>
          <ac:spMkLst>
            <pc:docMk/>
            <pc:sldMk cId="3676838591" sldId="275"/>
            <ac:spMk id="2" creationId="{FC2F1A67-6880-4F1B-A9A4-3D989D4C1B74}"/>
          </ac:spMkLst>
        </pc:spChg>
        <pc:spChg chg="mod">
          <ac:chgData name="Leonardo Bouchan" userId="66ecb682-bf2a-426d-b5bd-ad3126539908" providerId="ADAL" clId="{50BD6731-8657-4FAD-9E34-FD11995D661E}" dt="2018-08-13T20:09:24.129" v="657" actId="20577"/>
          <ac:spMkLst>
            <pc:docMk/>
            <pc:sldMk cId="3676838591" sldId="275"/>
            <ac:spMk id="3" creationId="{35CCFBB8-6734-423B-8EBA-AE5850E930F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847F88-6AAC-44BC-A652-65D32CBF00E9}" type="doc">
      <dgm:prSet loTypeId="urn:microsoft.com/office/officeart/2005/8/layout/process1" loCatId="process" qsTypeId="urn:microsoft.com/office/officeart/2005/8/quickstyle/simple4" qsCatId="simple" csTypeId="urn:microsoft.com/office/officeart/2005/8/colors/colorful5" csCatId="colorful"/>
      <dgm:spPr/>
      <dgm:t>
        <a:bodyPr/>
        <a:lstStyle/>
        <a:p>
          <a:endParaRPr lang="en-US"/>
        </a:p>
      </dgm:t>
    </dgm:pt>
    <dgm:pt modelId="{3D5087FC-6308-4251-B5F0-3404F2A88E6F}">
      <dgm:prSet/>
      <dgm:spPr/>
      <dgm:t>
        <a:bodyPr/>
        <a:lstStyle/>
        <a:p>
          <a:r>
            <a:rPr lang="es-ES"/>
            <a:t>No hay información aislada, sino dominios ricos y conectados a nuestro alrededor.</a:t>
          </a:r>
          <a:endParaRPr lang="en-US"/>
        </a:p>
      </dgm:t>
    </dgm:pt>
    <dgm:pt modelId="{8FEE8CFC-F9D7-4A98-8C65-523F2EDEDDCE}" type="parTrans" cxnId="{FDF799D5-C22E-43C1-AE5F-53C7602B51F6}">
      <dgm:prSet/>
      <dgm:spPr/>
      <dgm:t>
        <a:bodyPr/>
        <a:lstStyle/>
        <a:p>
          <a:endParaRPr lang="en-US"/>
        </a:p>
      </dgm:t>
    </dgm:pt>
    <dgm:pt modelId="{0BAB5E2C-B413-4372-BB6B-E7A55BEAD2F8}" type="sibTrans" cxnId="{FDF799D5-C22E-43C1-AE5F-53C7602B51F6}">
      <dgm:prSet/>
      <dgm:spPr/>
      <dgm:t>
        <a:bodyPr/>
        <a:lstStyle/>
        <a:p>
          <a:endParaRPr lang="en-US"/>
        </a:p>
      </dgm:t>
    </dgm:pt>
    <dgm:pt modelId="{70330660-AD09-4DE2-A725-23CA12F63EAD}">
      <dgm:prSet/>
      <dgm:spPr/>
      <dgm:t>
        <a:bodyPr/>
        <a:lstStyle/>
        <a:p>
          <a:r>
            <a:rPr lang="es-ES"/>
            <a:t>Solo una base de datos que adopta relaciones de forma nativa puede almacenar, procesar y consultar conexiones de manera eficiente.</a:t>
          </a:r>
          <a:endParaRPr lang="en-US"/>
        </a:p>
      </dgm:t>
    </dgm:pt>
    <dgm:pt modelId="{797D83C8-271B-4EBB-97BB-C9438648BD57}" type="parTrans" cxnId="{E843BC52-730C-4061-967C-2ACEF59ECC92}">
      <dgm:prSet/>
      <dgm:spPr/>
      <dgm:t>
        <a:bodyPr/>
        <a:lstStyle/>
        <a:p>
          <a:endParaRPr lang="en-US"/>
        </a:p>
      </dgm:t>
    </dgm:pt>
    <dgm:pt modelId="{F3ED3686-ACEA-4EB4-8A25-DAD8A38B5F8B}" type="sibTrans" cxnId="{E843BC52-730C-4061-967C-2ACEF59ECC92}">
      <dgm:prSet/>
      <dgm:spPr/>
      <dgm:t>
        <a:bodyPr/>
        <a:lstStyle/>
        <a:p>
          <a:endParaRPr lang="en-US"/>
        </a:p>
      </dgm:t>
    </dgm:pt>
    <dgm:pt modelId="{2A07B901-CF4E-4FCF-97A3-97F35608E598}">
      <dgm:prSet/>
      <dgm:spPr/>
      <dgm:t>
        <a:bodyPr/>
        <a:lstStyle/>
        <a:p>
          <a:r>
            <a:rPr lang="es-ES"/>
            <a:t>Mientras que otras bases de datos calculan las relaciones en el momento de la consulta a través de costosas operaciones JOIN, una base de datos de grafos almacena las conexiones junto con los datos en el modelo.</a:t>
          </a:r>
          <a:endParaRPr lang="en-US"/>
        </a:p>
      </dgm:t>
    </dgm:pt>
    <dgm:pt modelId="{2CC36BEB-4E33-4C7D-968F-0C87FA26C6CE}" type="parTrans" cxnId="{BF66F114-BC18-4490-9F6D-F1AA0088F326}">
      <dgm:prSet/>
      <dgm:spPr/>
      <dgm:t>
        <a:bodyPr/>
        <a:lstStyle/>
        <a:p>
          <a:endParaRPr lang="en-US"/>
        </a:p>
      </dgm:t>
    </dgm:pt>
    <dgm:pt modelId="{924EEA8F-4312-4632-92B2-D881AF9C87B7}" type="sibTrans" cxnId="{BF66F114-BC18-4490-9F6D-F1AA0088F326}">
      <dgm:prSet/>
      <dgm:spPr/>
      <dgm:t>
        <a:bodyPr/>
        <a:lstStyle/>
        <a:p>
          <a:endParaRPr lang="en-US"/>
        </a:p>
      </dgm:t>
    </dgm:pt>
    <dgm:pt modelId="{AB37238B-E94A-4939-9246-1390826A7CE5}" type="pres">
      <dgm:prSet presAssocID="{2E847F88-6AAC-44BC-A652-65D32CBF00E9}" presName="Name0" presStyleCnt="0">
        <dgm:presLayoutVars>
          <dgm:dir/>
          <dgm:resizeHandles val="exact"/>
        </dgm:presLayoutVars>
      </dgm:prSet>
      <dgm:spPr/>
    </dgm:pt>
    <dgm:pt modelId="{BBEFDB3F-20A5-41B4-9AA9-7F3BC9C95D38}" type="pres">
      <dgm:prSet presAssocID="{3D5087FC-6308-4251-B5F0-3404F2A88E6F}" presName="node" presStyleLbl="node1" presStyleIdx="0" presStyleCnt="3">
        <dgm:presLayoutVars>
          <dgm:bulletEnabled val="1"/>
        </dgm:presLayoutVars>
      </dgm:prSet>
      <dgm:spPr/>
    </dgm:pt>
    <dgm:pt modelId="{DE1C5B70-B7DD-41AE-8DDF-297B72C407CE}" type="pres">
      <dgm:prSet presAssocID="{0BAB5E2C-B413-4372-BB6B-E7A55BEAD2F8}" presName="sibTrans" presStyleLbl="sibTrans2D1" presStyleIdx="0" presStyleCnt="2"/>
      <dgm:spPr/>
    </dgm:pt>
    <dgm:pt modelId="{BF3D0693-1F0A-4C10-9663-28A6DD393233}" type="pres">
      <dgm:prSet presAssocID="{0BAB5E2C-B413-4372-BB6B-E7A55BEAD2F8}" presName="connectorText" presStyleLbl="sibTrans2D1" presStyleIdx="0" presStyleCnt="2"/>
      <dgm:spPr/>
    </dgm:pt>
    <dgm:pt modelId="{EAA1957E-23BD-497C-9F10-D4D75809F069}" type="pres">
      <dgm:prSet presAssocID="{70330660-AD09-4DE2-A725-23CA12F63EAD}" presName="node" presStyleLbl="node1" presStyleIdx="1" presStyleCnt="3">
        <dgm:presLayoutVars>
          <dgm:bulletEnabled val="1"/>
        </dgm:presLayoutVars>
      </dgm:prSet>
      <dgm:spPr/>
    </dgm:pt>
    <dgm:pt modelId="{807C0C3D-1BF2-460B-9F0E-CC07655AF69E}" type="pres">
      <dgm:prSet presAssocID="{F3ED3686-ACEA-4EB4-8A25-DAD8A38B5F8B}" presName="sibTrans" presStyleLbl="sibTrans2D1" presStyleIdx="1" presStyleCnt="2"/>
      <dgm:spPr/>
    </dgm:pt>
    <dgm:pt modelId="{96F3D46F-1CC6-46FA-A475-8702C7F36F00}" type="pres">
      <dgm:prSet presAssocID="{F3ED3686-ACEA-4EB4-8A25-DAD8A38B5F8B}" presName="connectorText" presStyleLbl="sibTrans2D1" presStyleIdx="1" presStyleCnt="2"/>
      <dgm:spPr/>
    </dgm:pt>
    <dgm:pt modelId="{539ADE71-0E2E-47F8-BC48-86D46B215BF4}" type="pres">
      <dgm:prSet presAssocID="{2A07B901-CF4E-4FCF-97A3-97F35608E598}" presName="node" presStyleLbl="node1" presStyleIdx="2" presStyleCnt="3">
        <dgm:presLayoutVars>
          <dgm:bulletEnabled val="1"/>
        </dgm:presLayoutVars>
      </dgm:prSet>
      <dgm:spPr/>
    </dgm:pt>
  </dgm:ptLst>
  <dgm:cxnLst>
    <dgm:cxn modelId="{BF66F114-BC18-4490-9F6D-F1AA0088F326}" srcId="{2E847F88-6AAC-44BC-A652-65D32CBF00E9}" destId="{2A07B901-CF4E-4FCF-97A3-97F35608E598}" srcOrd="2" destOrd="0" parTransId="{2CC36BEB-4E33-4C7D-968F-0C87FA26C6CE}" sibTransId="{924EEA8F-4312-4632-92B2-D881AF9C87B7}"/>
    <dgm:cxn modelId="{E00EC524-ACE0-480B-A72A-BA4B3A2A60B1}" type="presOf" srcId="{F3ED3686-ACEA-4EB4-8A25-DAD8A38B5F8B}" destId="{96F3D46F-1CC6-46FA-A475-8702C7F36F00}" srcOrd="1" destOrd="0" presId="urn:microsoft.com/office/officeart/2005/8/layout/process1"/>
    <dgm:cxn modelId="{39C75E2E-28BB-40F8-8B25-5A205FC2BF08}" type="presOf" srcId="{2A07B901-CF4E-4FCF-97A3-97F35608E598}" destId="{539ADE71-0E2E-47F8-BC48-86D46B215BF4}" srcOrd="0" destOrd="0" presId="urn:microsoft.com/office/officeart/2005/8/layout/process1"/>
    <dgm:cxn modelId="{8444D265-FC4C-4874-8F58-CAF4B534794B}" type="presOf" srcId="{2E847F88-6AAC-44BC-A652-65D32CBF00E9}" destId="{AB37238B-E94A-4939-9246-1390826A7CE5}" srcOrd="0" destOrd="0" presId="urn:microsoft.com/office/officeart/2005/8/layout/process1"/>
    <dgm:cxn modelId="{B199CD68-68FA-475F-8CD3-D8E058974532}" type="presOf" srcId="{3D5087FC-6308-4251-B5F0-3404F2A88E6F}" destId="{BBEFDB3F-20A5-41B4-9AA9-7F3BC9C95D38}" srcOrd="0" destOrd="0" presId="urn:microsoft.com/office/officeart/2005/8/layout/process1"/>
    <dgm:cxn modelId="{E843BC52-730C-4061-967C-2ACEF59ECC92}" srcId="{2E847F88-6AAC-44BC-A652-65D32CBF00E9}" destId="{70330660-AD09-4DE2-A725-23CA12F63EAD}" srcOrd="1" destOrd="0" parTransId="{797D83C8-271B-4EBB-97BB-C9438648BD57}" sibTransId="{F3ED3686-ACEA-4EB4-8A25-DAD8A38B5F8B}"/>
    <dgm:cxn modelId="{CACC1A81-AF9C-44AC-8685-1C95BEE3A073}" type="presOf" srcId="{F3ED3686-ACEA-4EB4-8A25-DAD8A38B5F8B}" destId="{807C0C3D-1BF2-460B-9F0E-CC07655AF69E}" srcOrd="0" destOrd="0" presId="urn:microsoft.com/office/officeart/2005/8/layout/process1"/>
    <dgm:cxn modelId="{A9DD0D97-73E8-4F4E-AB60-E4F25B90D70F}" type="presOf" srcId="{0BAB5E2C-B413-4372-BB6B-E7A55BEAD2F8}" destId="{BF3D0693-1F0A-4C10-9663-28A6DD393233}" srcOrd="1" destOrd="0" presId="urn:microsoft.com/office/officeart/2005/8/layout/process1"/>
    <dgm:cxn modelId="{8BBF28BD-24BB-4BE7-8F23-529B820805D3}" type="presOf" srcId="{70330660-AD09-4DE2-A725-23CA12F63EAD}" destId="{EAA1957E-23BD-497C-9F10-D4D75809F069}" srcOrd="0" destOrd="0" presId="urn:microsoft.com/office/officeart/2005/8/layout/process1"/>
    <dgm:cxn modelId="{FDF799D5-C22E-43C1-AE5F-53C7602B51F6}" srcId="{2E847F88-6AAC-44BC-A652-65D32CBF00E9}" destId="{3D5087FC-6308-4251-B5F0-3404F2A88E6F}" srcOrd="0" destOrd="0" parTransId="{8FEE8CFC-F9D7-4A98-8C65-523F2EDEDDCE}" sibTransId="{0BAB5E2C-B413-4372-BB6B-E7A55BEAD2F8}"/>
    <dgm:cxn modelId="{D56DD0D6-3D65-4AD8-AF5A-559B39554FC0}" type="presOf" srcId="{0BAB5E2C-B413-4372-BB6B-E7A55BEAD2F8}" destId="{DE1C5B70-B7DD-41AE-8DDF-297B72C407CE}" srcOrd="0" destOrd="0" presId="urn:microsoft.com/office/officeart/2005/8/layout/process1"/>
    <dgm:cxn modelId="{18C722E5-FA6B-41C4-815C-30B859BEDC44}" type="presParOf" srcId="{AB37238B-E94A-4939-9246-1390826A7CE5}" destId="{BBEFDB3F-20A5-41B4-9AA9-7F3BC9C95D38}" srcOrd="0" destOrd="0" presId="urn:microsoft.com/office/officeart/2005/8/layout/process1"/>
    <dgm:cxn modelId="{9022A103-5EFB-412C-B8AB-70482E229816}" type="presParOf" srcId="{AB37238B-E94A-4939-9246-1390826A7CE5}" destId="{DE1C5B70-B7DD-41AE-8DDF-297B72C407CE}" srcOrd="1" destOrd="0" presId="urn:microsoft.com/office/officeart/2005/8/layout/process1"/>
    <dgm:cxn modelId="{52345B76-2EEA-4984-8ED0-7C817BB87412}" type="presParOf" srcId="{DE1C5B70-B7DD-41AE-8DDF-297B72C407CE}" destId="{BF3D0693-1F0A-4C10-9663-28A6DD393233}" srcOrd="0" destOrd="0" presId="urn:microsoft.com/office/officeart/2005/8/layout/process1"/>
    <dgm:cxn modelId="{28BAD0C7-A85C-4A47-965E-781241D93766}" type="presParOf" srcId="{AB37238B-E94A-4939-9246-1390826A7CE5}" destId="{EAA1957E-23BD-497C-9F10-D4D75809F069}" srcOrd="2" destOrd="0" presId="urn:microsoft.com/office/officeart/2005/8/layout/process1"/>
    <dgm:cxn modelId="{9828F6DB-9CBA-4603-A90C-97CA7F502E6F}" type="presParOf" srcId="{AB37238B-E94A-4939-9246-1390826A7CE5}" destId="{807C0C3D-1BF2-460B-9F0E-CC07655AF69E}" srcOrd="3" destOrd="0" presId="urn:microsoft.com/office/officeart/2005/8/layout/process1"/>
    <dgm:cxn modelId="{A96E3907-B42B-4550-B01C-29102B8E8495}" type="presParOf" srcId="{807C0C3D-1BF2-460B-9F0E-CC07655AF69E}" destId="{96F3D46F-1CC6-46FA-A475-8702C7F36F00}" srcOrd="0" destOrd="0" presId="urn:microsoft.com/office/officeart/2005/8/layout/process1"/>
    <dgm:cxn modelId="{C53884C3-BB8A-4375-81D1-5D7B9E540269}" type="presParOf" srcId="{AB37238B-E94A-4939-9246-1390826A7CE5}" destId="{539ADE71-0E2E-47F8-BC48-86D46B215BF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F043AA-C502-4502-9D2E-7C3A1BDFB2F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DF64FC4-8674-425E-82BF-2050B59D2B9D}">
      <dgm:prSet/>
      <dgm:spPr/>
      <dgm:t>
        <a:bodyPr/>
        <a:lstStyle/>
        <a:p>
          <a:r>
            <a:rPr lang="es-ES"/>
            <a:t>Los nodos son las entidades en el gráfico.</a:t>
          </a:r>
          <a:endParaRPr lang="en-US"/>
        </a:p>
      </dgm:t>
    </dgm:pt>
    <dgm:pt modelId="{F2017BBD-E851-4D08-810E-9B2A0A02B9B8}" type="parTrans" cxnId="{95E4DE31-0025-455C-9418-DD67FF60F419}">
      <dgm:prSet/>
      <dgm:spPr/>
      <dgm:t>
        <a:bodyPr/>
        <a:lstStyle/>
        <a:p>
          <a:endParaRPr lang="en-US"/>
        </a:p>
      </dgm:t>
    </dgm:pt>
    <dgm:pt modelId="{E016AFF3-EC6B-422D-8777-8AB3DD580497}" type="sibTrans" cxnId="{95E4DE31-0025-455C-9418-DD67FF60F419}">
      <dgm:prSet/>
      <dgm:spPr/>
      <dgm:t>
        <a:bodyPr/>
        <a:lstStyle/>
        <a:p>
          <a:endParaRPr lang="en-US"/>
        </a:p>
      </dgm:t>
    </dgm:pt>
    <dgm:pt modelId="{EEA2D6C0-35EC-42E5-945F-F47908C0452A}">
      <dgm:prSet/>
      <dgm:spPr/>
      <dgm:t>
        <a:bodyPr/>
        <a:lstStyle/>
        <a:p>
          <a:r>
            <a:rPr lang="es-ES"/>
            <a:t>Pueden contener cualquier cantidad de atributos (pares clave-valor) llamados propiedades . </a:t>
          </a:r>
          <a:endParaRPr lang="en-US"/>
        </a:p>
      </dgm:t>
    </dgm:pt>
    <dgm:pt modelId="{B49F07E7-485E-40C1-A51B-214B81E2C2B7}" type="parTrans" cxnId="{259130CF-1E1B-41C0-90DA-B0E4DBC2CA22}">
      <dgm:prSet/>
      <dgm:spPr/>
      <dgm:t>
        <a:bodyPr/>
        <a:lstStyle/>
        <a:p>
          <a:endParaRPr lang="en-US"/>
        </a:p>
      </dgm:t>
    </dgm:pt>
    <dgm:pt modelId="{D77A1F04-F8D2-4C27-B9F8-7D1E81B72F34}" type="sibTrans" cxnId="{259130CF-1E1B-41C0-90DA-B0E4DBC2CA22}">
      <dgm:prSet/>
      <dgm:spPr/>
      <dgm:t>
        <a:bodyPr/>
        <a:lstStyle/>
        <a:p>
          <a:endParaRPr lang="en-US"/>
        </a:p>
      </dgm:t>
    </dgm:pt>
    <dgm:pt modelId="{F6AF3797-3452-456D-BB8C-70EBBF68D760}">
      <dgm:prSet/>
      <dgm:spPr/>
      <dgm:t>
        <a:bodyPr/>
        <a:lstStyle/>
        <a:p>
          <a:r>
            <a:rPr lang="es-ES"/>
            <a:t>Los nodos se pueden etiquetar con etiquetas , que representan sus diferentes roles en su dominio.</a:t>
          </a:r>
          <a:endParaRPr lang="en-US"/>
        </a:p>
      </dgm:t>
    </dgm:pt>
    <dgm:pt modelId="{2133E191-C94B-4BBF-8D68-7743BF271241}" type="parTrans" cxnId="{02B9E7F9-B01D-42F1-8F38-EA01665D6851}">
      <dgm:prSet/>
      <dgm:spPr/>
      <dgm:t>
        <a:bodyPr/>
        <a:lstStyle/>
        <a:p>
          <a:endParaRPr lang="en-US"/>
        </a:p>
      </dgm:t>
    </dgm:pt>
    <dgm:pt modelId="{22606F0A-9D9F-4BAE-BB09-AB166E74EBBD}" type="sibTrans" cxnId="{02B9E7F9-B01D-42F1-8F38-EA01665D6851}">
      <dgm:prSet/>
      <dgm:spPr/>
      <dgm:t>
        <a:bodyPr/>
        <a:lstStyle/>
        <a:p>
          <a:endParaRPr lang="en-US"/>
        </a:p>
      </dgm:t>
    </dgm:pt>
    <dgm:pt modelId="{24BC7CCD-8FF0-4A3A-A6E5-381920A442E1}">
      <dgm:prSet/>
      <dgm:spPr/>
      <dgm:t>
        <a:bodyPr/>
        <a:lstStyle/>
        <a:p>
          <a:r>
            <a:rPr lang="es-ES"/>
            <a:t>Las etiquetas de nodo también pueden servir para adjuntar metadatos (como índice o información de restricciones) a ciertos nodos.</a:t>
          </a:r>
          <a:endParaRPr lang="en-US"/>
        </a:p>
      </dgm:t>
    </dgm:pt>
    <dgm:pt modelId="{571077B9-0763-466B-884D-A8A8D9A7CE69}" type="parTrans" cxnId="{02F002F9-7F9F-4303-9C37-F06AE8234F02}">
      <dgm:prSet/>
      <dgm:spPr/>
      <dgm:t>
        <a:bodyPr/>
        <a:lstStyle/>
        <a:p>
          <a:endParaRPr lang="en-US"/>
        </a:p>
      </dgm:t>
    </dgm:pt>
    <dgm:pt modelId="{3213440F-4E71-49ED-A4FA-169C144B9F4A}" type="sibTrans" cxnId="{02F002F9-7F9F-4303-9C37-F06AE8234F02}">
      <dgm:prSet/>
      <dgm:spPr/>
      <dgm:t>
        <a:bodyPr/>
        <a:lstStyle/>
        <a:p>
          <a:endParaRPr lang="en-US"/>
        </a:p>
      </dgm:t>
    </dgm:pt>
    <dgm:pt modelId="{D50D2559-473B-4C6B-874F-520935CB6D8D}" type="pres">
      <dgm:prSet presAssocID="{77F043AA-C502-4502-9D2E-7C3A1BDFB2F5}" presName="diagram" presStyleCnt="0">
        <dgm:presLayoutVars>
          <dgm:dir/>
          <dgm:resizeHandles val="exact"/>
        </dgm:presLayoutVars>
      </dgm:prSet>
      <dgm:spPr/>
    </dgm:pt>
    <dgm:pt modelId="{928C6055-90F8-456D-A563-2B28E7C356A9}" type="pres">
      <dgm:prSet presAssocID="{0DF64FC4-8674-425E-82BF-2050B59D2B9D}" presName="node" presStyleLbl="node1" presStyleIdx="0" presStyleCnt="4">
        <dgm:presLayoutVars>
          <dgm:bulletEnabled val="1"/>
        </dgm:presLayoutVars>
      </dgm:prSet>
      <dgm:spPr/>
    </dgm:pt>
    <dgm:pt modelId="{58B6F1EE-C9BC-4AF9-A2F4-D8587022FFE7}" type="pres">
      <dgm:prSet presAssocID="{E016AFF3-EC6B-422D-8777-8AB3DD580497}" presName="sibTrans" presStyleCnt="0"/>
      <dgm:spPr/>
    </dgm:pt>
    <dgm:pt modelId="{8514DD80-5B3B-48B3-9F88-C64770796D21}" type="pres">
      <dgm:prSet presAssocID="{EEA2D6C0-35EC-42E5-945F-F47908C0452A}" presName="node" presStyleLbl="node1" presStyleIdx="1" presStyleCnt="4">
        <dgm:presLayoutVars>
          <dgm:bulletEnabled val="1"/>
        </dgm:presLayoutVars>
      </dgm:prSet>
      <dgm:spPr/>
    </dgm:pt>
    <dgm:pt modelId="{E23CA380-E2EE-4A32-988D-E754EFC9B00A}" type="pres">
      <dgm:prSet presAssocID="{D77A1F04-F8D2-4C27-B9F8-7D1E81B72F34}" presName="sibTrans" presStyleCnt="0"/>
      <dgm:spPr/>
    </dgm:pt>
    <dgm:pt modelId="{041843F7-C0C7-476A-8C1E-C87A48698129}" type="pres">
      <dgm:prSet presAssocID="{F6AF3797-3452-456D-BB8C-70EBBF68D760}" presName="node" presStyleLbl="node1" presStyleIdx="2" presStyleCnt="4">
        <dgm:presLayoutVars>
          <dgm:bulletEnabled val="1"/>
        </dgm:presLayoutVars>
      </dgm:prSet>
      <dgm:spPr/>
    </dgm:pt>
    <dgm:pt modelId="{CBCDB112-34E1-4E74-9573-41A857435E1F}" type="pres">
      <dgm:prSet presAssocID="{22606F0A-9D9F-4BAE-BB09-AB166E74EBBD}" presName="sibTrans" presStyleCnt="0"/>
      <dgm:spPr/>
    </dgm:pt>
    <dgm:pt modelId="{4602874C-462D-499F-B4F0-B14F4A3B1194}" type="pres">
      <dgm:prSet presAssocID="{24BC7CCD-8FF0-4A3A-A6E5-381920A442E1}" presName="node" presStyleLbl="node1" presStyleIdx="3" presStyleCnt="4">
        <dgm:presLayoutVars>
          <dgm:bulletEnabled val="1"/>
        </dgm:presLayoutVars>
      </dgm:prSet>
      <dgm:spPr/>
    </dgm:pt>
  </dgm:ptLst>
  <dgm:cxnLst>
    <dgm:cxn modelId="{504A7D27-25F0-4A4D-B64F-ED283D0C688F}" type="presOf" srcId="{EEA2D6C0-35EC-42E5-945F-F47908C0452A}" destId="{8514DD80-5B3B-48B3-9F88-C64770796D21}" srcOrd="0" destOrd="0" presId="urn:microsoft.com/office/officeart/2005/8/layout/default"/>
    <dgm:cxn modelId="{7237752A-8952-4DD4-9613-889435E315F5}" type="presOf" srcId="{77F043AA-C502-4502-9D2E-7C3A1BDFB2F5}" destId="{D50D2559-473B-4C6B-874F-520935CB6D8D}" srcOrd="0" destOrd="0" presId="urn:microsoft.com/office/officeart/2005/8/layout/default"/>
    <dgm:cxn modelId="{95E4DE31-0025-455C-9418-DD67FF60F419}" srcId="{77F043AA-C502-4502-9D2E-7C3A1BDFB2F5}" destId="{0DF64FC4-8674-425E-82BF-2050B59D2B9D}" srcOrd="0" destOrd="0" parTransId="{F2017BBD-E851-4D08-810E-9B2A0A02B9B8}" sibTransId="{E016AFF3-EC6B-422D-8777-8AB3DD580497}"/>
    <dgm:cxn modelId="{30CFD768-2845-40E7-B306-AA34977D4E21}" type="presOf" srcId="{24BC7CCD-8FF0-4A3A-A6E5-381920A442E1}" destId="{4602874C-462D-499F-B4F0-B14F4A3B1194}" srcOrd="0" destOrd="0" presId="urn:microsoft.com/office/officeart/2005/8/layout/default"/>
    <dgm:cxn modelId="{D7A97AA0-2A2B-49AC-87F9-62D6E0517C30}" type="presOf" srcId="{F6AF3797-3452-456D-BB8C-70EBBF68D760}" destId="{041843F7-C0C7-476A-8C1E-C87A48698129}" srcOrd="0" destOrd="0" presId="urn:microsoft.com/office/officeart/2005/8/layout/default"/>
    <dgm:cxn modelId="{259130CF-1E1B-41C0-90DA-B0E4DBC2CA22}" srcId="{77F043AA-C502-4502-9D2E-7C3A1BDFB2F5}" destId="{EEA2D6C0-35EC-42E5-945F-F47908C0452A}" srcOrd="1" destOrd="0" parTransId="{B49F07E7-485E-40C1-A51B-214B81E2C2B7}" sibTransId="{D77A1F04-F8D2-4C27-B9F8-7D1E81B72F34}"/>
    <dgm:cxn modelId="{367237ED-8544-47C1-BD1B-96244F980DB6}" type="presOf" srcId="{0DF64FC4-8674-425E-82BF-2050B59D2B9D}" destId="{928C6055-90F8-456D-A563-2B28E7C356A9}" srcOrd="0" destOrd="0" presId="urn:microsoft.com/office/officeart/2005/8/layout/default"/>
    <dgm:cxn modelId="{02F002F9-7F9F-4303-9C37-F06AE8234F02}" srcId="{77F043AA-C502-4502-9D2E-7C3A1BDFB2F5}" destId="{24BC7CCD-8FF0-4A3A-A6E5-381920A442E1}" srcOrd="3" destOrd="0" parTransId="{571077B9-0763-466B-884D-A8A8D9A7CE69}" sibTransId="{3213440F-4E71-49ED-A4FA-169C144B9F4A}"/>
    <dgm:cxn modelId="{02B9E7F9-B01D-42F1-8F38-EA01665D6851}" srcId="{77F043AA-C502-4502-9D2E-7C3A1BDFB2F5}" destId="{F6AF3797-3452-456D-BB8C-70EBBF68D760}" srcOrd="2" destOrd="0" parTransId="{2133E191-C94B-4BBF-8D68-7743BF271241}" sibTransId="{22606F0A-9D9F-4BAE-BB09-AB166E74EBBD}"/>
    <dgm:cxn modelId="{96E8439A-8F3B-4EB2-B477-500FD40F3577}" type="presParOf" srcId="{D50D2559-473B-4C6B-874F-520935CB6D8D}" destId="{928C6055-90F8-456D-A563-2B28E7C356A9}" srcOrd="0" destOrd="0" presId="urn:microsoft.com/office/officeart/2005/8/layout/default"/>
    <dgm:cxn modelId="{5A83AF64-672C-49AB-A9A1-DC11C509D28A}" type="presParOf" srcId="{D50D2559-473B-4C6B-874F-520935CB6D8D}" destId="{58B6F1EE-C9BC-4AF9-A2F4-D8587022FFE7}" srcOrd="1" destOrd="0" presId="urn:microsoft.com/office/officeart/2005/8/layout/default"/>
    <dgm:cxn modelId="{FD1A3E2B-E1BA-4ECF-85C2-DE9BB5348E27}" type="presParOf" srcId="{D50D2559-473B-4C6B-874F-520935CB6D8D}" destId="{8514DD80-5B3B-48B3-9F88-C64770796D21}" srcOrd="2" destOrd="0" presId="urn:microsoft.com/office/officeart/2005/8/layout/default"/>
    <dgm:cxn modelId="{E818AC87-A61F-48ED-A4B8-F2DAA8782B6C}" type="presParOf" srcId="{D50D2559-473B-4C6B-874F-520935CB6D8D}" destId="{E23CA380-E2EE-4A32-988D-E754EFC9B00A}" srcOrd="3" destOrd="0" presId="urn:microsoft.com/office/officeart/2005/8/layout/default"/>
    <dgm:cxn modelId="{111E52C3-44BF-4290-94A3-08DDE98B5911}" type="presParOf" srcId="{D50D2559-473B-4C6B-874F-520935CB6D8D}" destId="{041843F7-C0C7-476A-8C1E-C87A48698129}" srcOrd="4" destOrd="0" presId="urn:microsoft.com/office/officeart/2005/8/layout/default"/>
    <dgm:cxn modelId="{2BAAD53C-BB50-4DC2-9DB7-224473EDD8A8}" type="presParOf" srcId="{D50D2559-473B-4C6B-874F-520935CB6D8D}" destId="{CBCDB112-34E1-4E74-9573-41A857435E1F}" srcOrd="5" destOrd="0" presId="urn:microsoft.com/office/officeart/2005/8/layout/default"/>
    <dgm:cxn modelId="{52B745E9-ECB0-45CF-A229-DCF6916062A9}" type="presParOf" srcId="{D50D2559-473B-4C6B-874F-520935CB6D8D}" destId="{4602874C-462D-499F-B4F0-B14F4A3B119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8F534D-E55F-418E-9689-9E7C4E38ECF8}" type="doc">
      <dgm:prSet loTypeId="urn:microsoft.com/office/officeart/2016/7/layout/RepeatingBendingProcessNew" loCatId="process" qsTypeId="urn:microsoft.com/office/officeart/2005/8/quickstyle/simple3" qsCatId="simple" csTypeId="urn:microsoft.com/office/officeart/2005/8/colors/accent1_2" csCatId="accent1"/>
      <dgm:spPr/>
      <dgm:t>
        <a:bodyPr/>
        <a:lstStyle/>
        <a:p>
          <a:endParaRPr lang="en-US"/>
        </a:p>
      </dgm:t>
    </dgm:pt>
    <dgm:pt modelId="{C6B309B9-7FA0-4387-AD33-65F798D80832}">
      <dgm:prSet/>
      <dgm:spPr/>
      <dgm:t>
        <a:bodyPr/>
        <a:lstStyle/>
        <a:p>
          <a:r>
            <a:rPr lang="es-ES"/>
            <a:t>Las relaciones proporcionan conexiones dirigidas, con nombre y semánticamente relevantes entre dos entidades de nodos.</a:t>
          </a:r>
          <a:endParaRPr lang="en-US"/>
        </a:p>
      </dgm:t>
    </dgm:pt>
    <dgm:pt modelId="{C72F67D3-0E94-45EC-9A78-19FA7BDC8EFE}" type="parTrans" cxnId="{194BCD41-72F6-4D52-B161-DC654B7CD3A1}">
      <dgm:prSet/>
      <dgm:spPr/>
      <dgm:t>
        <a:bodyPr/>
        <a:lstStyle/>
        <a:p>
          <a:endParaRPr lang="en-US"/>
        </a:p>
      </dgm:t>
    </dgm:pt>
    <dgm:pt modelId="{2EB20E75-A31F-4811-AF46-0BAA4B08DF79}" type="sibTrans" cxnId="{194BCD41-72F6-4D52-B161-DC654B7CD3A1}">
      <dgm:prSet/>
      <dgm:spPr/>
      <dgm:t>
        <a:bodyPr/>
        <a:lstStyle/>
        <a:p>
          <a:endParaRPr lang="en-US"/>
        </a:p>
      </dgm:t>
    </dgm:pt>
    <dgm:pt modelId="{7CB1F916-DC3D-4017-9EF4-65FEE93D46E8}">
      <dgm:prSet/>
      <dgm:spPr/>
      <dgm:t>
        <a:bodyPr/>
        <a:lstStyle/>
        <a:p>
          <a:r>
            <a:rPr lang="es-ES"/>
            <a:t>Una relación siempre tiene una dirección, un tipo, un nodo de inicio y un nodo final. </a:t>
          </a:r>
          <a:endParaRPr lang="en-US"/>
        </a:p>
      </dgm:t>
    </dgm:pt>
    <dgm:pt modelId="{37023B10-248F-4BFF-BD6C-2712A157B6DE}" type="parTrans" cxnId="{DEDF4F79-C692-4D7F-B67D-0CD9CCAB3C2E}">
      <dgm:prSet/>
      <dgm:spPr/>
      <dgm:t>
        <a:bodyPr/>
        <a:lstStyle/>
        <a:p>
          <a:endParaRPr lang="en-US"/>
        </a:p>
      </dgm:t>
    </dgm:pt>
    <dgm:pt modelId="{66F7DE56-8F0B-442A-88DB-AC50FDDC7B2E}" type="sibTrans" cxnId="{DEDF4F79-C692-4D7F-B67D-0CD9CCAB3C2E}">
      <dgm:prSet/>
      <dgm:spPr/>
      <dgm:t>
        <a:bodyPr/>
        <a:lstStyle/>
        <a:p>
          <a:endParaRPr lang="en-US"/>
        </a:p>
      </dgm:t>
    </dgm:pt>
    <dgm:pt modelId="{61F991BB-6F02-4CC2-8879-992258C58097}">
      <dgm:prSet/>
      <dgm:spPr/>
      <dgm:t>
        <a:bodyPr/>
        <a:lstStyle/>
        <a:p>
          <a:r>
            <a:rPr lang="es-ES"/>
            <a:t>Al igual que los nodos, las relaciones también pueden tener propiedades. En la mayoría de los casos, las relaciones tienen propiedades cuantitativas, como ponderaciones, costos, distancias, clasificaciones, intervalos de tiempo o fortalezas. </a:t>
          </a:r>
          <a:endParaRPr lang="en-US"/>
        </a:p>
      </dgm:t>
    </dgm:pt>
    <dgm:pt modelId="{259069F8-5C85-4FA5-8C7D-849A67202955}" type="parTrans" cxnId="{D74CBE81-01C9-4AA4-89FF-708611E7955A}">
      <dgm:prSet/>
      <dgm:spPr/>
      <dgm:t>
        <a:bodyPr/>
        <a:lstStyle/>
        <a:p>
          <a:endParaRPr lang="en-US"/>
        </a:p>
      </dgm:t>
    </dgm:pt>
    <dgm:pt modelId="{9B171E71-71EA-4E32-8384-B093C619C715}" type="sibTrans" cxnId="{D74CBE81-01C9-4AA4-89FF-708611E7955A}">
      <dgm:prSet/>
      <dgm:spPr/>
      <dgm:t>
        <a:bodyPr/>
        <a:lstStyle/>
        <a:p>
          <a:endParaRPr lang="en-US"/>
        </a:p>
      </dgm:t>
    </dgm:pt>
    <dgm:pt modelId="{3AC79007-9429-4119-AD18-D112FC051140}">
      <dgm:prSet/>
      <dgm:spPr/>
      <dgm:t>
        <a:bodyPr/>
        <a:lstStyle/>
        <a:p>
          <a:r>
            <a:rPr lang="es-ES"/>
            <a:t>Debido a la manera eficiente en que se almacenan las relaciones, dos nodos pueden compartir cualquier cantidad o tipo de relaciones sin sacrificar el rendimiento. Aunque se almacenan en una dirección específica, las relaciones siempre se pueden navegar de manera eficiente en cualquier dirección.</a:t>
          </a:r>
          <a:endParaRPr lang="en-US"/>
        </a:p>
      </dgm:t>
    </dgm:pt>
    <dgm:pt modelId="{DB0B5DBC-C4C4-49CD-8928-714A491792B7}" type="parTrans" cxnId="{7D5DF9B5-1702-4C84-A581-04F3B1C659BC}">
      <dgm:prSet/>
      <dgm:spPr/>
      <dgm:t>
        <a:bodyPr/>
        <a:lstStyle/>
        <a:p>
          <a:endParaRPr lang="en-US"/>
        </a:p>
      </dgm:t>
    </dgm:pt>
    <dgm:pt modelId="{F6EA99DB-CA1F-4D7F-89EB-855AAA49356A}" type="sibTrans" cxnId="{7D5DF9B5-1702-4C84-A581-04F3B1C659BC}">
      <dgm:prSet/>
      <dgm:spPr/>
      <dgm:t>
        <a:bodyPr/>
        <a:lstStyle/>
        <a:p>
          <a:endParaRPr lang="en-US"/>
        </a:p>
      </dgm:t>
    </dgm:pt>
    <dgm:pt modelId="{DE737087-14A0-4649-997E-706BA4267CC8}" type="pres">
      <dgm:prSet presAssocID="{E48F534D-E55F-418E-9689-9E7C4E38ECF8}" presName="Name0" presStyleCnt="0">
        <dgm:presLayoutVars>
          <dgm:dir/>
          <dgm:resizeHandles val="exact"/>
        </dgm:presLayoutVars>
      </dgm:prSet>
      <dgm:spPr/>
    </dgm:pt>
    <dgm:pt modelId="{840BA79A-495D-4D45-878C-ACC42F214534}" type="pres">
      <dgm:prSet presAssocID="{C6B309B9-7FA0-4387-AD33-65F798D80832}" presName="node" presStyleLbl="node1" presStyleIdx="0" presStyleCnt="4">
        <dgm:presLayoutVars>
          <dgm:bulletEnabled val="1"/>
        </dgm:presLayoutVars>
      </dgm:prSet>
      <dgm:spPr/>
    </dgm:pt>
    <dgm:pt modelId="{8157C0BE-9F06-46DB-8934-FD8116EDA128}" type="pres">
      <dgm:prSet presAssocID="{2EB20E75-A31F-4811-AF46-0BAA4B08DF79}" presName="sibTrans" presStyleLbl="sibTrans1D1" presStyleIdx="0" presStyleCnt="3"/>
      <dgm:spPr/>
    </dgm:pt>
    <dgm:pt modelId="{64A9C1F4-9672-43EF-A996-0A93AF6F7ACF}" type="pres">
      <dgm:prSet presAssocID="{2EB20E75-A31F-4811-AF46-0BAA4B08DF79}" presName="connectorText" presStyleLbl="sibTrans1D1" presStyleIdx="0" presStyleCnt="3"/>
      <dgm:spPr/>
    </dgm:pt>
    <dgm:pt modelId="{E1A2693A-E87C-4415-A7E0-3EA289B311B5}" type="pres">
      <dgm:prSet presAssocID="{7CB1F916-DC3D-4017-9EF4-65FEE93D46E8}" presName="node" presStyleLbl="node1" presStyleIdx="1" presStyleCnt="4">
        <dgm:presLayoutVars>
          <dgm:bulletEnabled val="1"/>
        </dgm:presLayoutVars>
      </dgm:prSet>
      <dgm:spPr/>
    </dgm:pt>
    <dgm:pt modelId="{BE6CE397-F356-4F08-B944-278DADE54F3C}" type="pres">
      <dgm:prSet presAssocID="{66F7DE56-8F0B-442A-88DB-AC50FDDC7B2E}" presName="sibTrans" presStyleLbl="sibTrans1D1" presStyleIdx="1" presStyleCnt="3"/>
      <dgm:spPr/>
    </dgm:pt>
    <dgm:pt modelId="{B4876DA0-8FCA-461B-931A-76B9A23E9772}" type="pres">
      <dgm:prSet presAssocID="{66F7DE56-8F0B-442A-88DB-AC50FDDC7B2E}" presName="connectorText" presStyleLbl="sibTrans1D1" presStyleIdx="1" presStyleCnt="3"/>
      <dgm:spPr/>
    </dgm:pt>
    <dgm:pt modelId="{89B779E4-83FC-4136-AE69-D7C315933328}" type="pres">
      <dgm:prSet presAssocID="{61F991BB-6F02-4CC2-8879-992258C58097}" presName="node" presStyleLbl="node1" presStyleIdx="2" presStyleCnt="4">
        <dgm:presLayoutVars>
          <dgm:bulletEnabled val="1"/>
        </dgm:presLayoutVars>
      </dgm:prSet>
      <dgm:spPr/>
    </dgm:pt>
    <dgm:pt modelId="{9B132977-13F7-4E51-BC5F-85650BDD2D9D}" type="pres">
      <dgm:prSet presAssocID="{9B171E71-71EA-4E32-8384-B093C619C715}" presName="sibTrans" presStyleLbl="sibTrans1D1" presStyleIdx="2" presStyleCnt="3"/>
      <dgm:spPr/>
    </dgm:pt>
    <dgm:pt modelId="{40EBF227-7009-4439-8223-CC74D25954FA}" type="pres">
      <dgm:prSet presAssocID="{9B171E71-71EA-4E32-8384-B093C619C715}" presName="connectorText" presStyleLbl="sibTrans1D1" presStyleIdx="2" presStyleCnt="3"/>
      <dgm:spPr/>
    </dgm:pt>
    <dgm:pt modelId="{8075D937-4317-4D61-AA89-47A43343C63A}" type="pres">
      <dgm:prSet presAssocID="{3AC79007-9429-4119-AD18-D112FC051140}" presName="node" presStyleLbl="node1" presStyleIdx="3" presStyleCnt="4">
        <dgm:presLayoutVars>
          <dgm:bulletEnabled val="1"/>
        </dgm:presLayoutVars>
      </dgm:prSet>
      <dgm:spPr/>
    </dgm:pt>
  </dgm:ptLst>
  <dgm:cxnLst>
    <dgm:cxn modelId="{0066EC26-E359-4CEF-95C2-5D3766DE4566}" type="presOf" srcId="{66F7DE56-8F0B-442A-88DB-AC50FDDC7B2E}" destId="{B4876DA0-8FCA-461B-931A-76B9A23E9772}" srcOrd="1" destOrd="0" presId="urn:microsoft.com/office/officeart/2016/7/layout/RepeatingBendingProcessNew"/>
    <dgm:cxn modelId="{44FFCF60-53E6-42AE-9E2A-72C0B5B2326B}" type="presOf" srcId="{61F991BB-6F02-4CC2-8879-992258C58097}" destId="{89B779E4-83FC-4136-AE69-D7C315933328}" srcOrd="0" destOrd="0" presId="urn:microsoft.com/office/officeart/2016/7/layout/RepeatingBendingProcessNew"/>
    <dgm:cxn modelId="{194BCD41-72F6-4D52-B161-DC654B7CD3A1}" srcId="{E48F534D-E55F-418E-9689-9E7C4E38ECF8}" destId="{C6B309B9-7FA0-4387-AD33-65F798D80832}" srcOrd="0" destOrd="0" parTransId="{C72F67D3-0E94-45EC-9A78-19FA7BDC8EFE}" sibTransId="{2EB20E75-A31F-4811-AF46-0BAA4B08DF79}"/>
    <dgm:cxn modelId="{C263EF45-D733-4409-975F-CCFE1F9E4BCA}" type="presOf" srcId="{9B171E71-71EA-4E32-8384-B093C619C715}" destId="{9B132977-13F7-4E51-BC5F-85650BDD2D9D}" srcOrd="0" destOrd="0" presId="urn:microsoft.com/office/officeart/2016/7/layout/RepeatingBendingProcessNew"/>
    <dgm:cxn modelId="{BDAEA370-BC40-470D-919C-CA8BE490B72F}" type="presOf" srcId="{7CB1F916-DC3D-4017-9EF4-65FEE93D46E8}" destId="{E1A2693A-E87C-4415-A7E0-3EA289B311B5}" srcOrd="0" destOrd="0" presId="urn:microsoft.com/office/officeart/2016/7/layout/RepeatingBendingProcessNew"/>
    <dgm:cxn modelId="{DEDF4F79-C692-4D7F-B67D-0CD9CCAB3C2E}" srcId="{E48F534D-E55F-418E-9689-9E7C4E38ECF8}" destId="{7CB1F916-DC3D-4017-9EF4-65FEE93D46E8}" srcOrd="1" destOrd="0" parTransId="{37023B10-248F-4BFF-BD6C-2712A157B6DE}" sibTransId="{66F7DE56-8F0B-442A-88DB-AC50FDDC7B2E}"/>
    <dgm:cxn modelId="{D74CBE81-01C9-4AA4-89FF-708611E7955A}" srcId="{E48F534D-E55F-418E-9689-9E7C4E38ECF8}" destId="{61F991BB-6F02-4CC2-8879-992258C58097}" srcOrd="2" destOrd="0" parTransId="{259069F8-5C85-4FA5-8C7D-849A67202955}" sibTransId="{9B171E71-71EA-4E32-8384-B093C619C715}"/>
    <dgm:cxn modelId="{2181A48E-5B8E-4C1E-BDC9-D180A3C70463}" type="presOf" srcId="{66F7DE56-8F0B-442A-88DB-AC50FDDC7B2E}" destId="{BE6CE397-F356-4F08-B944-278DADE54F3C}" srcOrd="0" destOrd="0" presId="urn:microsoft.com/office/officeart/2016/7/layout/RepeatingBendingProcessNew"/>
    <dgm:cxn modelId="{7D5DF9B5-1702-4C84-A581-04F3B1C659BC}" srcId="{E48F534D-E55F-418E-9689-9E7C4E38ECF8}" destId="{3AC79007-9429-4119-AD18-D112FC051140}" srcOrd="3" destOrd="0" parTransId="{DB0B5DBC-C4C4-49CD-8928-714A491792B7}" sibTransId="{F6EA99DB-CA1F-4D7F-89EB-855AAA49356A}"/>
    <dgm:cxn modelId="{3AA39DC2-7FF5-42AE-B484-66EACCACD675}" type="presOf" srcId="{2EB20E75-A31F-4811-AF46-0BAA4B08DF79}" destId="{8157C0BE-9F06-46DB-8934-FD8116EDA128}" srcOrd="0" destOrd="0" presId="urn:microsoft.com/office/officeart/2016/7/layout/RepeatingBendingProcessNew"/>
    <dgm:cxn modelId="{F1A225C5-4CFF-4425-B01F-AA9952E652AB}" type="presOf" srcId="{2EB20E75-A31F-4811-AF46-0BAA4B08DF79}" destId="{64A9C1F4-9672-43EF-A996-0A93AF6F7ACF}" srcOrd="1" destOrd="0" presId="urn:microsoft.com/office/officeart/2016/7/layout/RepeatingBendingProcessNew"/>
    <dgm:cxn modelId="{EB4F3BDC-2AFA-4E7D-A136-267209DC9E62}" type="presOf" srcId="{C6B309B9-7FA0-4387-AD33-65F798D80832}" destId="{840BA79A-495D-4D45-878C-ACC42F214534}" srcOrd="0" destOrd="0" presId="urn:microsoft.com/office/officeart/2016/7/layout/RepeatingBendingProcessNew"/>
    <dgm:cxn modelId="{DBB74BE6-8418-465A-87F8-E65F6CAA1B56}" type="presOf" srcId="{E48F534D-E55F-418E-9689-9E7C4E38ECF8}" destId="{DE737087-14A0-4649-997E-706BA4267CC8}" srcOrd="0" destOrd="0" presId="urn:microsoft.com/office/officeart/2016/7/layout/RepeatingBendingProcessNew"/>
    <dgm:cxn modelId="{8904C0E8-0404-4104-89D1-6157EEB7F4AD}" type="presOf" srcId="{9B171E71-71EA-4E32-8384-B093C619C715}" destId="{40EBF227-7009-4439-8223-CC74D25954FA}" srcOrd="1" destOrd="0" presId="urn:microsoft.com/office/officeart/2016/7/layout/RepeatingBendingProcessNew"/>
    <dgm:cxn modelId="{0D4ECBF4-3E54-4170-88C2-8EDDF6332A35}" type="presOf" srcId="{3AC79007-9429-4119-AD18-D112FC051140}" destId="{8075D937-4317-4D61-AA89-47A43343C63A}" srcOrd="0" destOrd="0" presId="urn:microsoft.com/office/officeart/2016/7/layout/RepeatingBendingProcessNew"/>
    <dgm:cxn modelId="{0624E1C0-9258-4549-808C-6EAE7EE266EC}" type="presParOf" srcId="{DE737087-14A0-4649-997E-706BA4267CC8}" destId="{840BA79A-495D-4D45-878C-ACC42F214534}" srcOrd="0" destOrd="0" presId="urn:microsoft.com/office/officeart/2016/7/layout/RepeatingBendingProcessNew"/>
    <dgm:cxn modelId="{B718A42D-2B24-4FC3-B9C9-6D0FB757119B}" type="presParOf" srcId="{DE737087-14A0-4649-997E-706BA4267CC8}" destId="{8157C0BE-9F06-46DB-8934-FD8116EDA128}" srcOrd="1" destOrd="0" presId="urn:microsoft.com/office/officeart/2016/7/layout/RepeatingBendingProcessNew"/>
    <dgm:cxn modelId="{7AA6DC23-42A3-4F11-BA1F-CBE0CF408053}" type="presParOf" srcId="{8157C0BE-9F06-46DB-8934-FD8116EDA128}" destId="{64A9C1F4-9672-43EF-A996-0A93AF6F7ACF}" srcOrd="0" destOrd="0" presId="urn:microsoft.com/office/officeart/2016/7/layout/RepeatingBendingProcessNew"/>
    <dgm:cxn modelId="{7E9D367B-3D86-444C-BB18-57BFB14EB02C}" type="presParOf" srcId="{DE737087-14A0-4649-997E-706BA4267CC8}" destId="{E1A2693A-E87C-4415-A7E0-3EA289B311B5}" srcOrd="2" destOrd="0" presId="urn:microsoft.com/office/officeart/2016/7/layout/RepeatingBendingProcessNew"/>
    <dgm:cxn modelId="{BBFC85D9-5CAC-4864-8A32-BA60A82B1912}" type="presParOf" srcId="{DE737087-14A0-4649-997E-706BA4267CC8}" destId="{BE6CE397-F356-4F08-B944-278DADE54F3C}" srcOrd="3" destOrd="0" presId="urn:microsoft.com/office/officeart/2016/7/layout/RepeatingBendingProcessNew"/>
    <dgm:cxn modelId="{2727D246-3ED5-420F-A15D-1C350AE49070}" type="presParOf" srcId="{BE6CE397-F356-4F08-B944-278DADE54F3C}" destId="{B4876DA0-8FCA-461B-931A-76B9A23E9772}" srcOrd="0" destOrd="0" presId="urn:microsoft.com/office/officeart/2016/7/layout/RepeatingBendingProcessNew"/>
    <dgm:cxn modelId="{FE536A05-FE42-4847-BF88-DFF98AD94BC0}" type="presParOf" srcId="{DE737087-14A0-4649-997E-706BA4267CC8}" destId="{89B779E4-83FC-4136-AE69-D7C315933328}" srcOrd="4" destOrd="0" presId="urn:microsoft.com/office/officeart/2016/7/layout/RepeatingBendingProcessNew"/>
    <dgm:cxn modelId="{AABBF82B-EB7D-4382-A409-5257AEA0C24C}" type="presParOf" srcId="{DE737087-14A0-4649-997E-706BA4267CC8}" destId="{9B132977-13F7-4E51-BC5F-85650BDD2D9D}" srcOrd="5" destOrd="0" presId="urn:microsoft.com/office/officeart/2016/7/layout/RepeatingBendingProcessNew"/>
    <dgm:cxn modelId="{BCA6027C-AA81-4BED-AE0C-373FB31C47EF}" type="presParOf" srcId="{9B132977-13F7-4E51-BC5F-85650BDD2D9D}" destId="{40EBF227-7009-4439-8223-CC74D25954FA}" srcOrd="0" destOrd="0" presId="urn:microsoft.com/office/officeart/2016/7/layout/RepeatingBendingProcessNew"/>
    <dgm:cxn modelId="{FBFFDD56-1DD0-427D-9644-84C7A9403D09}" type="presParOf" srcId="{DE737087-14A0-4649-997E-706BA4267CC8}" destId="{8075D937-4317-4D61-AA89-47A43343C63A}"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9959C3-0535-4CDE-A0B1-CEF9B521ABC4}" type="doc">
      <dgm:prSet loTypeId="urn:microsoft.com/office/officeart/2016/7/layout/BasicLinearProcessNumbered" loCatId="process" qsTypeId="urn:microsoft.com/office/officeart/2005/8/quickstyle/simple5" qsCatId="simple" csTypeId="urn:microsoft.com/office/officeart/2005/8/colors/accent0_3" csCatId="mainScheme" phldr="1"/>
      <dgm:spPr/>
      <dgm:t>
        <a:bodyPr/>
        <a:lstStyle/>
        <a:p>
          <a:endParaRPr lang="en-US"/>
        </a:p>
      </dgm:t>
    </dgm:pt>
    <dgm:pt modelId="{60B5B8B2-ECF7-43E9-BC9F-54953204B413}">
      <dgm:prSet/>
      <dgm:spPr/>
      <dgm:t>
        <a:bodyPr/>
        <a:lstStyle/>
        <a:p>
          <a:r>
            <a:rPr lang="es-ES"/>
            <a:t>Como los inventores del gráfico de propiedades, Neo4j es el primer y dominante motor en el mercado gráfico.</a:t>
          </a:r>
          <a:endParaRPr lang="en-US"/>
        </a:p>
      </dgm:t>
    </dgm:pt>
    <dgm:pt modelId="{E392EAD2-F265-4174-87BA-EBF49BC2299F}" type="parTrans" cxnId="{A56C8827-43F0-4A5E-98CC-CB50E2566E0D}">
      <dgm:prSet/>
      <dgm:spPr/>
      <dgm:t>
        <a:bodyPr/>
        <a:lstStyle/>
        <a:p>
          <a:endParaRPr lang="en-US"/>
        </a:p>
      </dgm:t>
    </dgm:pt>
    <dgm:pt modelId="{495E7159-AEC6-4569-ADEF-3169A166FF4A}" type="sibTrans" cxnId="{A56C8827-43F0-4A5E-98CC-CB50E2566E0D}">
      <dgm:prSet phldrT="1" phldr="0"/>
      <dgm:spPr/>
      <dgm:t>
        <a:bodyPr/>
        <a:lstStyle/>
        <a:p>
          <a:r>
            <a:rPr lang="en-US" dirty="0"/>
            <a:t>1</a:t>
          </a:r>
        </a:p>
      </dgm:t>
    </dgm:pt>
    <dgm:pt modelId="{11C457CD-32E8-4E04-AC90-11A40DFC748B}">
      <dgm:prSet/>
      <dgm:spPr/>
      <dgm:t>
        <a:bodyPr/>
        <a:lstStyle/>
        <a:p>
          <a:r>
            <a:rPr lang="es-ES" dirty="0"/>
            <a:t>Neo4j tiene la mayor comunidad de entusiastas de bases de datos de grafos que contribuyen al ecosistema Neo4j.</a:t>
          </a:r>
          <a:endParaRPr lang="en-US" dirty="0"/>
        </a:p>
      </dgm:t>
    </dgm:pt>
    <dgm:pt modelId="{B911A7F9-C8D2-4221-81AC-4770783CF900}" type="parTrans" cxnId="{7256FD28-7E93-4483-9AC3-FE13A35F544C}">
      <dgm:prSet/>
      <dgm:spPr/>
      <dgm:t>
        <a:bodyPr/>
        <a:lstStyle/>
        <a:p>
          <a:endParaRPr lang="en-US"/>
        </a:p>
      </dgm:t>
    </dgm:pt>
    <dgm:pt modelId="{887D1566-619D-4E70-BED7-0898AAD5EE93}" type="sibTrans" cxnId="{7256FD28-7E93-4483-9AC3-FE13A35F544C}">
      <dgm:prSet phldrT="2" phldr="0"/>
      <dgm:spPr/>
      <dgm:t>
        <a:bodyPr/>
        <a:lstStyle/>
        <a:p>
          <a:r>
            <a:rPr lang="en-US"/>
            <a:t>2</a:t>
          </a:r>
        </a:p>
      </dgm:t>
    </dgm:pt>
    <dgm:pt modelId="{DF259E38-664F-4B88-A61B-D8B2780A4D63}">
      <dgm:prSet/>
      <dgm:spPr/>
      <dgm:t>
        <a:bodyPr/>
        <a:lstStyle/>
        <a:p>
          <a:r>
            <a:rPr lang="es-ES"/>
            <a:t>Neo4j ofrece el rendimiento de lectura y escritura ultrarrápido.</a:t>
          </a:r>
          <a:endParaRPr lang="en-US"/>
        </a:p>
      </dgm:t>
    </dgm:pt>
    <dgm:pt modelId="{F87929DD-AEBF-448E-B2E4-201F0D7C1656}" type="parTrans" cxnId="{8AC021F8-CB45-44D0-8384-7F78263E1D19}">
      <dgm:prSet/>
      <dgm:spPr/>
      <dgm:t>
        <a:bodyPr/>
        <a:lstStyle/>
        <a:p>
          <a:endParaRPr lang="en-US"/>
        </a:p>
      </dgm:t>
    </dgm:pt>
    <dgm:pt modelId="{11E511BD-84E0-4018-9C5B-DFB2E5E191A6}" type="sibTrans" cxnId="{8AC021F8-CB45-44D0-8384-7F78263E1D19}">
      <dgm:prSet phldrT="3" phldr="0"/>
      <dgm:spPr/>
      <dgm:t>
        <a:bodyPr/>
        <a:lstStyle/>
        <a:p>
          <a:r>
            <a:rPr lang="en-US"/>
            <a:t>3</a:t>
          </a:r>
        </a:p>
      </dgm:t>
    </dgm:pt>
    <dgm:pt modelId="{EE55A705-F8D4-420E-AF7F-D238681FF653}">
      <dgm:prSet/>
      <dgm:spPr/>
      <dgm:t>
        <a:bodyPr/>
        <a:lstStyle/>
        <a:p>
          <a:r>
            <a:rPr lang="es-ES"/>
            <a:t>Alto rendimiento gracias al almacenamiento y procesamiento de gráficos nativos.</a:t>
          </a:r>
          <a:endParaRPr lang="en-US"/>
        </a:p>
      </dgm:t>
    </dgm:pt>
    <dgm:pt modelId="{EC9BED37-7695-4B75-9FFD-14EB9FB0C5AF}" type="parTrans" cxnId="{375CFBC1-60CD-4663-A337-E0002FFD8BD0}">
      <dgm:prSet/>
      <dgm:spPr/>
      <dgm:t>
        <a:bodyPr/>
        <a:lstStyle/>
        <a:p>
          <a:endParaRPr lang="en-US"/>
        </a:p>
      </dgm:t>
    </dgm:pt>
    <dgm:pt modelId="{C5957149-E445-4B63-9AA1-C2E7A3437451}" type="sibTrans" cxnId="{375CFBC1-60CD-4663-A337-E0002FFD8BD0}">
      <dgm:prSet phldrT="4" phldr="0"/>
      <dgm:spPr/>
      <dgm:t>
        <a:bodyPr/>
        <a:lstStyle/>
        <a:p>
          <a:r>
            <a:rPr lang="en-US"/>
            <a:t>4</a:t>
          </a:r>
        </a:p>
      </dgm:t>
    </dgm:pt>
    <dgm:pt modelId="{2986743B-DA3E-43CE-9551-3B4442837F41}" type="pres">
      <dgm:prSet presAssocID="{469959C3-0535-4CDE-A0B1-CEF9B521ABC4}" presName="Name0" presStyleCnt="0">
        <dgm:presLayoutVars>
          <dgm:animLvl val="lvl"/>
          <dgm:resizeHandles val="exact"/>
        </dgm:presLayoutVars>
      </dgm:prSet>
      <dgm:spPr/>
    </dgm:pt>
    <dgm:pt modelId="{4D519F89-0F65-4E08-9784-6427F0E80726}" type="pres">
      <dgm:prSet presAssocID="{60B5B8B2-ECF7-43E9-BC9F-54953204B413}" presName="compositeNode" presStyleCnt="0">
        <dgm:presLayoutVars>
          <dgm:bulletEnabled val="1"/>
        </dgm:presLayoutVars>
      </dgm:prSet>
      <dgm:spPr/>
    </dgm:pt>
    <dgm:pt modelId="{7655D562-9BD4-4BEC-A697-1CD6F290060A}" type="pres">
      <dgm:prSet presAssocID="{60B5B8B2-ECF7-43E9-BC9F-54953204B413}" presName="bgRect" presStyleLbl="bgAccFollowNode1" presStyleIdx="0" presStyleCnt="4"/>
      <dgm:spPr/>
    </dgm:pt>
    <dgm:pt modelId="{FE181D92-D47F-4D84-852E-F765337F3E78}" type="pres">
      <dgm:prSet presAssocID="{495E7159-AEC6-4569-ADEF-3169A166FF4A}" presName="sibTransNodeCircle" presStyleLbl="alignNode1" presStyleIdx="0" presStyleCnt="8">
        <dgm:presLayoutVars>
          <dgm:chMax val="0"/>
          <dgm:bulletEnabled/>
        </dgm:presLayoutVars>
      </dgm:prSet>
      <dgm:spPr/>
    </dgm:pt>
    <dgm:pt modelId="{3802C9DC-10D0-408D-B45F-90CE31FBA42F}" type="pres">
      <dgm:prSet presAssocID="{60B5B8B2-ECF7-43E9-BC9F-54953204B413}" presName="bottomLine" presStyleLbl="alignNode1" presStyleIdx="1" presStyleCnt="8">
        <dgm:presLayoutVars/>
      </dgm:prSet>
      <dgm:spPr/>
    </dgm:pt>
    <dgm:pt modelId="{F76A2282-CA85-40D2-9AF6-25F449B58CCA}" type="pres">
      <dgm:prSet presAssocID="{60B5B8B2-ECF7-43E9-BC9F-54953204B413}" presName="nodeText" presStyleLbl="bgAccFollowNode1" presStyleIdx="0" presStyleCnt="4">
        <dgm:presLayoutVars>
          <dgm:bulletEnabled val="1"/>
        </dgm:presLayoutVars>
      </dgm:prSet>
      <dgm:spPr/>
    </dgm:pt>
    <dgm:pt modelId="{E70CC6B9-87E9-4B9F-8EFE-AF0E17B15F00}" type="pres">
      <dgm:prSet presAssocID="{495E7159-AEC6-4569-ADEF-3169A166FF4A}" presName="sibTrans" presStyleCnt="0"/>
      <dgm:spPr/>
    </dgm:pt>
    <dgm:pt modelId="{4D062B1C-E4E0-4C6D-8C13-3679DB8D970F}" type="pres">
      <dgm:prSet presAssocID="{11C457CD-32E8-4E04-AC90-11A40DFC748B}" presName="compositeNode" presStyleCnt="0">
        <dgm:presLayoutVars>
          <dgm:bulletEnabled val="1"/>
        </dgm:presLayoutVars>
      </dgm:prSet>
      <dgm:spPr/>
    </dgm:pt>
    <dgm:pt modelId="{616C6C94-7E2D-41CD-BFF3-2DCB712252BC}" type="pres">
      <dgm:prSet presAssocID="{11C457CD-32E8-4E04-AC90-11A40DFC748B}" presName="bgRect" presStyleLbl="bgAccFollowNode1" presStyleIdx="1" presStyleCnt="4"/>
      <dgm:spPr/>
    </dgm:pt>
    <dgm:pt modelId="{8A5FBE84-6109-43D0-9277-0EBD61FA81A5}" type="pres">
      <dgm:prSet presAssocID="{887D1566-619D-4E70-BED7-0898AAD5EE93}" presName="sibTransNodeCircle" presStyleLbl="alignNode1" presStyleIdx="2" presStyleCnt="8">
        <dgm:presLayoutVars>
          <dgm:chMax val="0"/>
          <dgm:bulletEnabled/>
        </dgm:presLayoutVars>
      </dgm:prSet>
      <dgm:spPr/>
    </dgm:pt>
    <dgm:pt modelId="{43879863-7834-4E8A-88D1-8F8F7B353E42}" type="pres">
      <dgm:prSet presAssocID="{11C457CD-32E8-4E04-AC90-11A40DFC748B}" presName="bottomLine" presStyleLbl="alignNode1" presStyleIdx="3" presStyleCnt="8">
        <dgm:presLayoutVars/>
      </dgm:prSet>
      <dgm:spPr/>
    </dgm:pt>
    <dgm:pt modelId="{D60C4441-96E2-4AC5-8D31-09419A70853B}" type="pres">
      <dgm:prSet presAssocID="{11C457CD-32E8-4E04-AC90-11A40DFC748B}" presName="nodeText" presStyleLbl="bgAccFollowNode1" presStyleIdx="1" presStyleCnt="4">
        <dgm:presLayoutVars>
          <dgm:bulletEnabled val="1"/>
        </dgm:presLayoutVars>
      </dgm:prSet>
      <dgm:spPr/>
    </dgm:pt>
    <dgm:pt modelId="{643C12A0-315C-4534-9FB6-DEECFBA6F7A5}" type="pres">
      <dgm:prSet presAssocID="{887D1566-619D-4E70-BED7-0898AAD5EE93}" presName="sibTrans" presStyleCnt="0"/>
      <dgm:spPr/>
    </dgm:pt>
    <dgm:pt modelId="{16E03816-64D9-4C41-A2FF-985ACCA6778B}" type="pres">
      <dgm:prSet presAssocID="{DF259E38-664F-4B88-A61B-D8B2780A4D63}" presName="compositeNode" presStyleCnt="0">
        <dgm:presLayoutVars>
          <dgm:bulletEnabled val="1"/>
        </dgm:presLayoutVars>
      </dgm:prSet>
      <dgm:spPr/>
    </dgm:pt>
    <dgm:pt modelId="{5F0269FB-689F-4059-A279-78597F90A124}" type="pres">
      <dgm:prSet presAssocID="{DF259E38-664F-4B88-A61B-D8B2780A4D63}" presName="bgRect" presStyleLbl="bgAccFollowNode1" presStyleIdx="2" presStyleCnt="4"/>
      <dgm:spPr/>
    </dgm:pt>
    <dgm:pt modelId="{99632417-4C50-4C24-8879-7D6EEBCCEBF1}" type="pres">
      <dgm:prSet presAssocID="{11E511BD-84E0-4018-9C5B-DFB2E5E191A6}" presName="sibTransNodeCircle" presStyleLbl="alignNode1" presStyleIdx="4" presStyleCnt="8">
        <dgm:presLayoutVars>
          <dgm:chMax val="0"/>
          <dgm:bulletEnabled/>
        </dgm:presLayoutVars>
      </dgm:prSet>
      <dgm:spPr/>
    </dgm:pt>
    <dgm:pt modelId="{B0B8B990-CF55-4634-A8DD-AAA8FCC6FB51}" type="pres">
      <dgm:prSet presAssocID="{DF259E38-664F-4B88-A61B-D8B2780A4D63}" presName="bottomLine" presStyleLbl="alignNode1" presStyleIdx="5" presStyleCnt="8">
        <dgm:presLayoutVars/>
      </dgm:prSet>
      <dgm:spPr/>
    </dgm:pt>
    <dgm:pt modelId="{910F9545-5C32-4193-8537-85C07CCBC9AF}" type="pres">
      <dgm:prSet presAssocID="{DF259E38-664F-4B88-A61B-D8B2780A4D63}" presName="nodeText" presStyleLbl="bgAccFollowNode1" presStyleIdx="2" presStyleCnt="4">
        <dgm:presLayoutVars>
          <dgm:bulletEnabled val="1"/>
        </dgm:presLayoutVars>
      </dgm:prSet>
      <dgm:spPr/>
    </dgm:pt>
    <dgm:pt modelId="{C7FA45C3-6095-4C7F-B226-B6952B3965B6}" type="pres">
      <dgm:prSet presAssocID="{11E511BD-84E0-4018-9C5B-DFB2E5E191A6}" presName="sibTrans" presStyleCnt="0"/>
      <dgm:spPr/>
    </dgm:pt>
    <dgm:pt modelId="{5B01A2BA-470A-4FF9-8882-5C91809D342E}" type="pres">
      <dgm:prSet presAssocID="{EE55A705-F8D4-420E-AF7F-D238681FF653}" presName="compositeNode" presStyleCnt="0">
        <dgm:presLayoutVars>
          <dgm:bulletEnabled val="1"/>
        </dgm:presLayoutVars>
      </dgm:prSet>
      <dgm:spPr/>
    </dgm:pt>
    <dgm:pt modelId="{DD2E3A2B-CE3F-4BC5-8642-D1E2D6F86FBB}" type="pres">
      <dgm:prSet presAssocID="{EE55A705-F8D4-420E-AF7F-D238681FF653}" presName="bgRect" presStyleLbl="bgAccFollowNode1" presStyleIdx="3" presStyleCnt="4"/>
      <dgm:spPr/>
    </dgm:pt>
    <dgm:pt modelId="{09949463-50C3-4032-823B-567C2ECC18FB}" type="pres">
      <dgm:prSet presAssocID="{C5957149-E445-4B63-9AA1-C2E7A3437451}" presName="sibTransNodeCircle" presStyleLbl="alignNode1" presStyleIdx="6" presStyleCnt="8">
        <dgm:presLayoutVars>
          <dgm:chMax val="0"/>
          <dgm:bulletEnabled/>
        </dgm:presLayoutVars>
      </dgm:prSet>
      <dgm:spPr/>
    </dgm:pt>
    <dgm:pt modelId="{DE3DB4F9-A4C8-4488-A7F9-2D52B2C67044}" type="pres">
      <dgm:prSet presAssocID="{EE55A705-F8D4-420E-AF7F-D238681FF653}" presName="bottomLine" presStyleLbl="alignNode1" presStyleIdx="7" presStyleCnt="8">
        <dgm:presLayoutVars/>
      </dgm:prSet>
      <dgm:spPr/>
    </dgm:pt>
    <dgm:pt modelId="{753592D7-B98F-4BDA-939B-72FCC3395439}" type="pres">
      <dgm:prSet presAssocID="{EE55A705-F8D4-420E-AF7F-D238681FF653}" presName="nodeText" presStyleLbl="bgAccFollowNode1" presStyleIdx="3" presStyleCnt="4">
        <dgm:presLayoutVars>
          <dgm:bulletEnabled val="1"/>
        </dgm:presLayoutVars>
      </dgm:prSet>
      <dgm:spPr/>
    </dgm:pt>
  </dgm:ptLst>
  <dgm:cxnLst>
    <dgm:cxn modelId="{6F7D240F-F17E-43B8-98C6-D8DF82363C45}" type="presOf" srcId="{887D1566-619D-4E70-BED7-0898AAD5EE93}" destId="{8A5FBE84-6109-43D0-9277-0EBD61FA81A5}" srcOrd="0" destOrd="0" presId="urn:microsoft.com/office/officeart/2016/7/layout/BasicLinearProcessNumbered"/>
    <dgm:cxn modelId="{9B42EB21-F8CF-4248-B387-E55A5D6136A8}" type="presOf" srcId="{DF259E38-664F-4B88-A61B-D8B2780A4D63}" destId="{910F9545-5C32-4193-8537-85C07CCBC9AF}" srcOrd="1" destOrd="0" presId="urn:microsoft.com/office/officeart/2016/7/layout/BasicLinearProcessNumbered"/>
    <dgm:cxn modelId="{A56C8827-43F0-4A5E-98CC-CB50E2566E0D}" srcId="{469959C3-0535-4CDE-A0B1-CEF9B521ABC4}" destId="{60B5B8B2-ECF7-43E9-BC9F-54953204B413}" srcOrd="0" destOrd="0" parTransId="{E392EAD2-F265-4174-87BA-EBF49BC2299F}" sibTransId="{495E7159-AEC6-4569-ADEF-3169A166FF4A}"/>
    <dgm:cxn modelId="{39AED427-B387-4FFE-B4D5-352C500FC867}" type="presOf" srcId="{C5957149-E445-4B63-9AA1-C2E7A3437451}" destId="{09949463-50C3-4032-823B-567C2ECC18FB}" srcOrd="0" destOrd="0" presId="urn:microsoft.com/office/officeart/2016/7/layout/BasicLinearProcessNumbered"/>
    <dgm:cxn modelId="{7256FD28-7E93-4483-9AC3-FE13A35F544C}" srcId="{469959C3-0535-4CDE-A0B1-CEF9B521ABC4}" destId="{11C457CD-32E8-4E04-AC90-11A40DFC748B}" srcOrd="1" destOrd="0" parTransId="{B911A7F9-C8D2-4221-81AC-4770783CF900}" sibTransId="{887D1566-619D-4E70-BED7-0898AAD5EE93}"/>
    <dgm:cxn modelId="{39C9AC34-C673-4F37-B070-24BB206648EF}" type="presOf" srcId="{11C457CD-32E8-4E04-AC90-11A40DFC748B}" destId="{D60C4441-96E2-4AC5-8D31-09419A70853B}" srcOrd="1" destOrd="0" presId="urn:microsoft.com/office/officeart/2016/7/layout/BasicLinearProcessNumbered"/>
    <dgm:cxn modelId="{FFBBF05E-5AD4-49EA-9ACA-17046821594E}" type="presOf" srcId="{469959C3-0535-4CDE-A0B1-CEF9B521ABC4}" destId="{2986743B-DA3E-43CE-9551-3B4442837F41}" srcOrd="0" destOrd="0" presId="urn:microsoft.com/office/officeart/2016/7/layout/BasicLinearProcessNumbered"/>
    <dgm:cxn modelId="{AF7BC779-F5AE-494E-8B85-E621F576C53C}" type="presOf" srcId="{60B5B8B2-ECF7-43E9-BC9F-54953204B413}" destId="{7655D562-9BD4-4BEC-A697-1CD6F290060A}" srcOrd="0" destOrd="0" presId="urn:microsoft.com/office/officeart/2016/7/layout/BasicLinearProcessNumbered"/>
    <dgm:cxn modelId="{D00C5C7A-99D7-4BE8-8E43-374FB87B78B7}" type="presOf" srcId="{DF259E38-664F-4B88-A61B-D8B2780A4D63}" destId="{5F0269FB-689F-4059-A279-78597F90A124}" srcOrd="0" destOrd="0" presId="urn:microsoft.com/office/officeart/2016/7/layout/BasicLinearProcessNumbered"/>
    <dgm:cxn modelId="{DB1FD3B2-8A13-402E-A9B0-51894D4C6279}" type="presOf" srcId="{495E7159-AEC6-4569-ADEF-3169A166FF4A}" destId="{FE181D92-D47F-4D84-852E-F765337F3E78}" srcOrd="0" destOrd="0" presId="urn:microsoft.com/office/officeart/2016/7/layout/BasicLinearProcessNumbered"/>
    <dgm:cxn modelId="{12F3BEB9-639B-43E1-8BC4-14649BE04EA8}" type="presOf" srcId="{EE55A705-F8D4-420E-AF7F-D238681FF653}" destId="{753592D7-B98F-4BDA-939B-72FCC3395439}" srcOrd="1" destOrd="0" presId="urn:microsoft.com/office/officeart/2016/7/layout/BasicLinearProcessNumbered"/>
    <dgm:cxn modelId="{375CFBC1-60CD-4663-A337-E0002FFD8BD0}" srcId="{469959C3-0535-4CDE-A0B1-CEF9B521ABC4}" destId="{EE55A705-F8D4-420E-AF7F-D238681FF653}" srcOrd="3" destOrd="0" parTransId="{EC9BED37-7695-4B75-9FFD-14EB9FB0C5AF}" sibTransId="{C5957149-E445-4B63-9AA1-C2E7A3437451}"/>
    <dgm:cxn modelId="{A3DE2DD2-91E8-4E72-A650-B496FBE568EF}" type="presOf" srcId="{60B5B8B2-ECF7-43E9-BC9F-54953204B413}" destId="{F76A2282-CA85-40D2-9AF6-25F449B58CCA}" srcOrd="1" destOrd="0" presId="urn:microsoft.com/office/officeart/2016/7/layout/BasicLinearProcessNumbered"/>
    <dgm:cxn modelId="{A772D1EC-F503-483C-B2C8-829A12E733D0}" type="presOf" srcId="{11E511BD-84E0-4018-9C5B-DFB2E5E191A6}" destId="{99632417-4C50-4C24-8879-7D6EEBCCEBF1}" srcOrd="0" destOrd="0" presId="urn:microsoft.com/office/officeart/2016/7/layout/BasicLinearProcessNumbered"/>
    <dgm:cxn modelId="{E41AA5ED-AAFB-4A2A-83E3-86FED33E9EEA}" type="presOf" srcId="{EE55A705-F8D4-420E-AF7F-D238681FF653}" destId="{DD2E3A2B-CE3F-4BC5-8642-D1E2D6F86FBB}" srcOrd="0" destOrd="0" presId="urn:microsoft.com/office/officeart/2016/7/layout/BasicLinearProcessNumbered"/>
    <dgm:cxn modelId="{8AC021F8-CB45-44D0-8384-7F78263E1D19}" srcId="{469959C3-0535-4CDE-A0B1-CEF9B521ABC4}" destId="{DF259E38-664F-4B88-A61B-D8B2780A4D63}" srcOrd="2" destOrd="0" parTransId="{F87929DD-AEBF-448E-B2E4-201F0D7C1656}" sibTransId="{11E511BD-84E0-4018-9C5B-DFB2E5E191A6}"/>
    <dgm:cxn modelId="{9EDEEEF9-16A3-4575-BF5E-CFE2973A54F5}" type="presOf" srcId="{11C457CD-32E8-4E04-AC90-11A40DFC748B}" destId="{616C6C94-7E2D-41CD-BFF3-2DCB712252BC}" srcOrd="0" destOrd="0" presId="urn:microsoft.com/office/officeart/2016/7/layout/BasicLinearProcessNumbered"/>
    <dgm:cxn modelId="{16227C20-EBA5-4B64-B571-1EF8AD48288E}" type="presParOf" srcId="{2986743B-DA3E-43CE-9551-3B4442837F41}" destId="{4D519F89-0F65-4E08-9784-6427F0E80726}" srcOrd="0" destOrd="0" presId="urn:microsoft.com/office/officeart/2016/7/layout/BasicLinearProcessNumbered"/>
    <dgm:cxn modelId="{32A613F2-9766-4445-9E25-92A65C3E6979}" type="presParOf" srcId="{4D519F89-0F65-4E08-9784-6427F0E80726}" destId="{7655D562-9BD4-4BEC-A697-1CD6F290060A}" srcOrd="0" destOrd="0" presId="urn:microsoft.com/office/officeart/2016/7/layout/BasicLinearProcessNumbered"/>
    <dgm:cxn modelId="{6587B7E1-CAA5-4EC4-A37C-7F1BB4B4CA90}" type="presParOf" srcId="{4D519F89-0F65-4E08-9784-6427F0E80726}" destId="{FE181D92-D47F-4D84-852E-F765337F3E78}" srcOrd="1" destOrd="0" presId="urn:microsoft.com/office/officeart/2016/7/layout/BasicLinearProcessNumbered"/>
    <dgm:cxn modelId="{F2E6C944-E100-4D3C-ACA5-3482F6463CF4}" type="presParOf" srcId="{4D519F89-0F65-4E08-9784-6427F0E80726}" destId="{3802C9DC-10D0-408D-B45F-90CE31FBA42F}" srcOrd="2" destOrd="0" presId="urn:microsoft.com/office/officeart/2016/7/layout/BasicLinearProcessNumbered"/>
    <dgm:cxn modelId="{F91CCA29-398C-4C1B-B4A9-A9F1A326255A}" type="presParOf" srcId="{4D519F89-0F65-4E08-9784-6427F0E80726}" destId="{F76A2282-CA85-40D2-9AF6-25F449B58CCA}" srcOrd="3" destOrd="0" presId="urn:microsoft.com/office/officeart/2016/7/layout/BasicLinearProcessNumbered"/>
    <dgm:cxn modelId="{C3BD0B57-2DED-437C-9E4B-F4BDC7D575F3}" type="presParOf" srcId="{2986743B-DA3E-43CE-9551-3B4442837F41}" destId="{E70CC6B9-87E9-4B9F-8EFE-AF0E17B15F00}" srcOrd="1" destOrd="0" presId="urn:microsoft.com/office/officeart/2016/7/layout/BasicLinearProcessNumbered"/>
    <dgm:cxn modelId="{62CE3C34-7488-4293-9719-1CB5B14B2186}" type="presParOf" srcId="{2986743B-DA3E-43CE-9551-3B4442837F41}" destId="{4D062B1C-E4E0-4C6D-8C13-3679DB8D970F}" srcOrd="2" destOrd="0" presId="urn:microsoft.com/office/officeart/2016/7/layout/BasicLinearProcessNumbered"/>
    <dgm:cxn modelId="{98F9D88B-B7C3-4729-A06B-80C0524CECEC}" type="presParOf" srcId="{4D062B1C-E4E0-4C6D-8C13-3679DB8D970F}" destId="{616C6C94-7E2D-41CD-BFF3-2DCB712252BC}" srcOrd="0" destOrd="0" presId="urn:microsoft.com/office/officeart/2016/7/layout/BasicLinearProcessNumbered"/>
    <dgm:cxn modelId="{E6AA69C2-AFDA-4917-B5F2-F92A44366B6D}" type="presParOf" srcId="{4D062B1C-E4E0-4C6D-8C13-3679DB8D970F}" destId="{8A5FBE84-6109-43D0-9277-0EBD61FA81A5}" srcOrd="1" destOrd="0" presId="urn:microsoft.com/office/officeart/2016/7/layout/BasicLinearProcessNumbered"/>
    <dgm:cxn modelId="{221E34A0-6A5E-4B99-846E-E6D80F4B4FE1}" type="presParOf" srcId="{4D062B1C-E4E0-4C6D-8C13-3679DB8D970F}" destId="{43879863-7834-4E8A-88D1-8F8F7B353E42}" srcOrd="2" destOrd="0" presId="urn:microsoft.com/office/officeart/2016/7/layout/BasicLinearProcessNumbered"/>
    <dgm:cxn modelId="{0ABDEA35-9DF5-43AF-8F1F-2E06822A8EFB}" type="presParOf" srcId="{4D062B1C-E4E0-4C6D-8C13-3679DB8D970F}" destId="{D60C4441-96E2-4AC5-8D31-09419A70853B}" srcOrd="3" destOrd="0" presId="urn:microsoft.com/office/officeart/2016/7/layout/BasicLinearProcessNumbered"/>
    <dgm:cxn modelId="{D7CFAB18-EEF7-4A31-BEEA-93700CF9BBBF}" type="presParOf" srcId="{2986743B-DA3E-43CE-9551-3B4442837F41}" destId="{643C12A0-315C-4534-9FB6-DEECFBA6F7A5}" srcOrd="3" destOrd="0" presId="urn:microsoft.com/office/officeart/2016/7/layout/BasicLinearProcessNumbered"/>
    <dgm:cxn modelId="{ABA8E936-A19C-464B-86FD-D1EEA0CEE454}" type="presParOf" srcId="{2986743B-DA3E-43CE-9551-3B4442837F41}" destId="{16E03816-64D9-4C41-A2FF-985ACCA6778B}" srcOrd="4" destOrd="0" presId="urn:microsoft.com/office/officeart/2016/7/layout/BasicLinearProcessNumbered"/>
    <dgm:cxn modelId="{9B2908BC-D6F5-4DF0-BD34-737E659D94E3}" type="presParOf" srcId="{16E03816-64D9-4C41-A2FF-985ACCA6778B}" destId="{5F0269FB-689F-4059-A279-78597F90A124}" srcOrd="0" destOrd="0" presId="urn:microsoft.com/office/officeart/2016/7/layout/BasicLinearProcessNumbered"/>
    <dgm:cxn modelId="{EC8A9856-B416-401B-AD3B-7F73DAEC3478}" type="presParOf" srcId="{16E03816-64D9-4C41-A2FF-985ACCA6778B}" destId="{99632417-4C50-4C24-8879-7D6EEBCCEBF1}" srcOrd="1" destOrd="0" presId="urn:microsoft.com/office/officeart/2016/7/layout/BasicLinearProcessNumbered"/>
    <dgm:cxn modelId="{A27B7FAC-8B42-4E58-B1D2-21B90B050CC9}" type="presParOf" srcId="{16E03816-64D9-4C41-A2FF-985ACCA6778B}" destId="{B0B8B990-CF55-4634-A8DD-AAA8FCC6FB51}" srcOrd="2" destOrd="0" presId="urn:microsoft.com/office/officeart/2016/7/layout/BasicLinearProcessNumbered"/>
    <dgm:cxn modelId="{8314083E-73AC-4BE8-9CDD-9F4F79C5A799}" type="presParOf" srcId="{16E03816-64D9-4C41-A2FF-985ACCA6778B}" destId="{910F9545-5C32-4193-8537-85C07CCBC9AF}" srcOrd="3" destOrd="0" presId="urn:microsoft.com/office/officeart/2016/7/layout/BasicLinearProcessNumbered"/>
    <dgm:cxn modelId="{D65401AE-1893-4A02-8DE2-DF1FD6859157}" type="presParOf" srcId="{2986743B-DA3E-43CE-9551-3B4442837F41}" destId="{C7FA45C3-6095-4C7F-B226-B6952B3965B6}" srcOrd="5" destOrd="0" presId="urn:microsoft.com/office/officeart/2016/7/layout/BasicLinearProcessNumbered"/>
    <dgm:cxn modelId="{CFB03D0C-5404-4DD4-922A-72C12B920513}" type="presParOf" srcId="{2986743B-DA3E-43CE-9551-3B4442837F41}" destId="{5B01A2BA-470A-4FF9-8882-5C91809D342E}" srcOrd="6" destOrd="0" presId="urn:microsoft.com/office/officeart/2016/7/layout/BasicLinearProcessNumbered"/>
    <dgm:cxn modelId="{A82F53DE-91D2-4C43-AD07-1D1A77DEB123}" type="presParOf" srcId="{5B01A2BA-470A-4FF9-8882-5C91809D342E}" destId="{DD2E3A2B-CE3F-4BC5-8642-D1E2D6F86FBB}" srcOrd="0" destOrd="0" presId="urn:microsoft.com/office/officeart/2016/7/layout/BasicLinearProcessNumbered"/>
    <dgm:cxn modelId="{C5111F42-66B5-480F-890E-4887CB3F4586}" type="presParOf" srcId="{5B01A2BA-470A-4FF9-8882-5C91809D342E}" destId="{09949463-50C3-4032-823B-567C2ECC18FB}" srcOrd="1" destOrd="0" presId="urn:microsoft.com/office/officeart/2016/7/layout/BasicLinearProcessNumbered"/>
    <dgm:cxn modelId="{D27B85C1-6B4A-4D0B-89AB-297AC7DC91B7}" type="presParOf" srcId="{5B01A2BA-470A-4FF9-8882-5C91809D342E}" destId="{DE3DB4F9-A4C8-4488-A7F9-2D52B2C67044}" srcOrd="2" destOrd="0" presId="urn:microsoft.com/office/officeart/2016/7/layout/BasicLinearProcessNumbered"/>
    <dgm:cxn modelId="{EC8058AD-2571-4DB6-BA28-E02233EE7ED2}" type="presParOf" srcId="{5B01A2BA-470A-4FF9-8882-5C91809D342E}" destId="{753592D7-B98F-4BDA-939B-72FCC339543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9959C3-0535-4CDE-A0B1-CEF9B521ABC4}" type="doc">
      <dgm:prSet loTypeId="urn:microsoft.com/office/officeart/2016/7/layout/BasicLinearProcessNumbered" loCatId="process" qsTypeId="urn:microsoft.com/office/officeart/2005/8/quickstyle/3d4" qsCatId="3D" csTypeId="urn:microsoft.com/office/officeart/2005/8/colors/accent0_3" csCatId="mainScheme" phldr="1"/>
      <dgm:spPr/>
      <dgm:t>
        <a:bodyPr/>
        <a:lstStyle/>
        <a:p>
          <a:endParaRPr lang="en-US"/>
        </a:p>
      </dgm:t>
    </dgm:pt>
    <dgm:pt modelId="{60B5B8B2-ECF7-43E9-BC9F-54953204B413}">
      <dgm:prSet/>
      <dgm:spPr/>
      <dgm:t>
        <a:bodyPr/>
        <a:lstStyle/>
        <a:p>
          <a:r>
            <a:rPr lang="es-ES" dirty="0"/>
            <a:t>Neo4j se ha reforzado a través de años de implementaciones de producción y rigurosas pruebas en curso, por lo que puede se confiar en él.</a:t>
          </a:r>
          <a:endParaRPr lang="en-US" dirty="0"/>
        </a:p>
      </dgm:t>
    </dgm:pt>
    <dgm:pt modelId="{E392EAD2-F265-4174-87BA-EBF49BC2299F}" type="parTrans" cxnId="{A56C8827-43F0-4A5E-98CC-CB50E2566E0D}">
      <dgm:prSet/>
      <dgm:spPr/>
      <dgm:t>
        <a:bodyPr/>
        <a:lstStyle/>
        <a:p>
          <a:endParaRPr lang="en-US"/>
        </a:p>
      </dgm:t>
    </dgm:pt>
    <dgm:pt modelId="{495E7159-AEC6-4569-ADEF-3169A166FF4A}" type="sibTrans" cxnId="{A56C8827-43F0-4A5E-98CC-CB50E2566E0D}">
      <dgm:prSet phldrT="1" phldr="0"/>
      <dgm:spPr/>
      <dgm:t>
        <a:bodyPr/>
        <a:lstStyle/>
        <a:p>
          <a:r>
            <a:rPr lang="en-US" dirty="0"/>
            <a:t>1</a:t>
          </a:r>
        </a:p>
      </dgm:t>
    </dgm:pt>
    <dgm:pt modelId="{11C457CD-32E8-4E04-AC90-11A40DFC748B}">
      <dgm:prSet/>
      <dgm:spPr/>
      <dgm:t>
        <a:bodyPr/>
        <a:lstStyle/>
        <a:p>
          <a:r>
            <a:rPr lang="es-ES" dirty="0"/>
            <a:t>Velocidad de carga asombrosa de enormes tamaños de datos, con muy poca huella de memoria</a:t>
          </a:r>
          <a:endParaRPr lang="en-US" dirty="0"/>
        </a:p>
      </dgm:t>
    </dgm:pt>
    <dgm:pt modelId="{B911A7F9-C8D2-4221-81AC-4770783CF900}" type="parTrans" cxnId="{7256FD28-7E93-4483-9AC3-FE13A35F544C}">
      <dgm:prSet/>
      <dgm:spPr/>
      <dgm:t>
        <a:bodyPr/>
        <a:lstStyle/>
        <a:p>
          <a:endParaRPr lang="en-US"/>
        </a:p>
      </dgm:t>
    </dgm:pt>
    <dgm:pt modelId="{887D1566-619D-4E70-BED7-0898AAD5EE93}" type="sibTrans" cxnId="{7256FD28-7E93-4483-9AC3-FE13A35F544C}">
      <dgm:prSet phldrT="2" phldr="0"/>
      <dgm:spPr/>
      <dgm:t>
        <a:bodyPr/>
        <a:lstStyle/>
        <a:p>
          <a:r>
            <a:rPr lang="en-US"/>
            <a:t>2</a:t>
          </a:r>
        </a:p>
      </dgm:t>
    </dgm:pt>
    <dgm:pt modelId="{DF259E38-664F-4B88-A61B-D8B2780A4D63}">
      <dgm:prSet/>
      <dgm:spPr/>
      <dgm:t>
        <a:bodyPr/>
        <a:lstStyle/>
        <a:p>
          <a:r>
            <a:rPr lang="es-ES" dirty="0"/>
            <a:t>Entorno de producción y aumentado de eficiencia</a:t>
          </a:r>
          <a:endParaRPr lang="en-US" dirty="0"/>
        </a:p>
      </dgm:t>
    </dgm:pt>
    <dgm:pt modelId="{F87929DD-AEBF-448E-B2E4-201F0D7C1656}" type="parTrans" cxnId="{8AC021F8-CB45-44D0-8384-7F78263E1D19}">
      <dgm:prSet/>
      <dgm:spPr/>
      <dgm:t>
        <a:bodyPr/>
        <a:lstStyle/>
        <a:p>
          <a:endParaRPr lang="en-US"/>
        </a:p>
      </dgm:t>
    </dgm:pt>
    <dgm:pt modelId="{11E511BD-84E0-4018-9C5B-DFB2E5E191A6}" type="sibTrans" cxnId="{8AC021F8-CB45-44D0-8384-7F78263E1D19}">
      <dgm:prSet phldrT="3" phldr="0"/>
      <dgm:spPr/>
      <dgm:t>
        <a:bodyPr/>
        <a:lstStyle/>
        <a:p>
          <a:r>
            <a:rPr lang="en-US"/>
            <a:t>3</a:t>
          </a:r>
        </a:p>
      </dgm:t>
    </dgm:pt>
    <dgm:pt modelId="{EE55A705-F8D4-420E-AF7F-D238681FF653}">
      <dgm:prSet/>
      <dgm:spPr/>
      <dgm:t>
        <a:bodyPr/>
        <a:lstStyle/>
        <a:p>
          <a:r>
            <a:rPr lang="en-US" dirty="0" err="1"/>
            <a:t>Fácil</a:t>
          </a:r>
          <a:r>
            <a:rPr lang="en-US" dirty="0"/>
            <a:t> de </a:t>
          </a:r>
          <a:r>
            <a:rPr lang="en-US" dirty="0" err="1"/>
            <a:t>aprender</a:t>
          </a:r>
          <a:r>
            <a:rPr lang="en-US" dirty="0"/>
            <a:t> y de </a:t>
          </a:r>
          <a:r>
            <a:rPr lang="en-US" dirty="0" err="1"/>
            <a:t>usar</a:t>
          </a:r>
          <a:r>
            <a:rPr lang="en-US" dirty="0"/>
            <a:t> (Cypher , API ).</a:t>
          </a:r>
        </a:p>
      </dgm:t>
    </dgm:pt>
    <dgm:pt modelId="{EC9BED37-7695-4B75-9FFD-14EB9FB0C5AF}" type="parTrans" cxnId="{375CFBC1-60CD-4663-A337-E0002FFD8BD0}">
      <dgm:prSet/>
      <dgm:spPr/>
      <dgm:t>
        <a:bodyPr/>
        <a:lstStyle/>
        <a:p>
          <a:endParaRPr lang="en-US"/>
        </a:p>
      </dgm:t>
    </dgm:pt>
    <dgm:pt modelId="{C5957149-E445-4B63-9AA1-C2E7A3437451}" type="sibTrans" cxnId="{375CFBC1-60CD-4663-A337-E0002FFD8BD0}">
      <dgm:prSet phldrT="4" phldr="0"/>
      <dgm:spPr/>
      <dgm:t>
        <a:bodyPr/>
        <a:lstStyle/>
        <a:p>
          <a:r>
            <a:rPr lang="en-US"/>
            <a:t>4</a:t>
          </a:r>
          <a:endParaRPr lang="en-US" dirty="0"/>
        </a:p>
      </dgm:t>
    </dgm:pt>
    <dgm:pt modelId="{2986743B-DA3E-43CE-9551-3B4442837F41}" type="pres">
      <dgm:prSet presAssocID="{469959C3-0535-4CDE-A0B1-CEF9B521ABC4}" presName="Name0" presStyleCnt="0">
        <dgm:presLayoutVars>
          <dgm:animLvl val="lvl"/>
          <dgm:resizeHandles val="exact"/>
        </dgm:presLayoutVars>
      </dgm:prSet>
      <dgm:spPr/>
    </dgm:pt>
    <dgm:pt modelId="{4D519F89-0F65-4E08-9784-6427F0E80726}" type="pres">
      <dgm:prSet presAssocID="{60B5B8B2-ECF7-43E9-BC9F-54953204B413}" presName="compositeNode" presStyleCnt="0">
        <dgm:presLayoutVars>
          <dgm:bulletEnabled val="1"/>
        </dgm:presLayoutVars>
      </dgm:prSet>
      <dgm:spPr/>
    </dgm:pt>
    <dgm:pt modelId="{7655D562-9BD4-4BEC-A697-1CD6F290060A}" type="pres">
      <dgm:prSet presAssocID="{60B5B8B2-ECF7-43E9-BC9F-54953204B413}" presName="bgRect" presStyleLbl="bgAccFollowNode1" presStyleIdx="0" presStyleCnt="4"/>
      <dgm:spPr/>
    </dgm:pt>
    <dgm:pt modelId="{FE181D92-D47F-4D84-852E-F765337F3E78}" type="pres">
      <dgm:prSet presAssocID="{495E7159-AEC6-4569-ADEF-3169A166FF4A}" presName="sibTransNodeCircle" presStyleLbl="alignNode1" presStyleIdx="0" presStyleCnt="8">
        <dgm:presLayoutVars>
          <dgm:chMax val="0"/>
          <dgm:bulletEnabled/>
        </dgm:presLayoutVars>
      </dgm:prSet>
      <dgm:spPr/>
    </dgm:pt>
    <dgm:pt modelId="{3802C9DC-10D0-408D-B45F-90CE31FBA42F}" type="pres">
      <dgm:prSet presAssocID="{60B5B8B2-ECF7-43E9-BC9F-54953204B413}" presName="bottomLine" presStyleLbl="alignNode1" presStyleIdx="1" presStyleCnt="8">
        <dgm:presLayoutVars/>
      </dgm:prSet>
      <dgm:spPr/>
    </dgm:pt>
    <dgm:pt modelId="{F76A2282-CA85-40D2-9AF6-25F449B58CCA}" type="pres">
      <dgm:prSet presAssocID="{60B5B8B2-ECF7-43E9-BC9F-54953204B413}" presName="nodeText" presStyleLbl="bgAccFollowNode1" presStyleIdx="0" presStyleCnt="4">
        <dgm:presLayoutVars>
          <dgm:bulletEnabled val="1"/>
        </dgm:presLayoutVars>
      </dgm:prSet>
      <dgm:spPr/>
    </dgm:pt>
    <dgm:pt modelId="{E70CC6B9-87E9-4B9F-8EFE-AF0E17B15F00}" type="pres">
      <dgm:prSet presAssocID="{495E7159-AEC6-4569-ADEF-3169A166FF4A}" presName="sibTrans" presStyleCnt="0"/>
      <dgm:spPr/>
    </dgm:pt>
    <dgm:pt modelId="{4D062B1C-E4E0-4C6D-8C13-3679DB8D970F}" type="pres">
      <dgm:prSet presAssocID="{11C457CD-32E8-4E04-AC90-11A40DFC748B}" presName="compositeNode" presStyleCnt="0">
        <dgm:presLayoutVars>
          <dgm:bulletEnabled val="1"/>
        </dgm:presLayoutVars>
      </dgm:prSet>
      <dgm:spPr/>
    </dgm:pt>
    <dgm:pt modelId="{616C6C94-7E2D-41CD-BFF3-2DCB712252BC}" type="pres">
      <dgm:prSet presAssocID="{11C457CD-32E8-4E04-AC90-11A40DFC748B}" presName="bgRect" presStyleLbl="bgAccFollowNode1" presStyleIdx="1" presStyleCnt="4"/>
      <dgm:spPr/>
    </dgm:pt>
    <dgm:pt modelId="{8A5FBE84-6109-43D0-9277-0EBD61FA81A5}" type="pres">
      <dgm:prSet presAssocID="{887D1566-619D-4E70-BED7-0898AAD5EE93}" presName="sibTransNodeCircle" presStyleLbl="alignNode1" presStyleIdx="2" presStyleCnt="8">
        <dgm:presLayoutVars>
          <dgm:chMax val="0"/>
          <dgm:bulletEnabled/>
        </dgm:presLayoutVars>
      </dgm:prSet>
      <dgm:spPr/>
    </dgm:pt>
    <dgm:pt modelId="{43879863-7834-4E8A-88D1-8F8F7B353E42}" type="pres">
      <dgm:prSet presAssocID="{11C457CD-32E8-4E04-AC90-11A40DFC748B}" presName="bottomLine" presStyleLbl="alignNode1" presStyleIdx="3" presStyleCnt="8">
        <dgm:presLayoutVars/>
      </dgm:prSet>
      <dgm:spPr/>
    </dgm:pt>
    <dgm:pt modelId="{D60C4441-96E2-4AC5-8D31-09419A70853B}" type="pres">
      <dgm:prSet presAssocID="{11C457CD-32E8-4E04-AC90-11A40DFC748B}" presName="nodeText" presStyleLbl="bgAccFollowNode1" presStyleIdx="1" presStyleCnt="4">
        <dgm:presLayoutVars>
          <dgm:bulletEnabled val="1"/>
        </dgm:presLayoutVars>
      </dgm:prSet>
      <dgm:spPr/>
    </dgm:pt>
    <dgm:pt modelId="{643C12A0-315C-4534-9FB6-DEECFBA6F7A5}" type="pres">
      <dgm:prSet presAssocID="{887D1566-619D-4E70-BED7-0898AAD5EE93}" presName="sibTrans" presStyleCnt="0"/>
      <dgm:spPr/>
    </dgm:pt>
    <dgm:pt modelId="{16E03816-64D9-4C41-A2FF-985ACCA6778B}" type="pres">
      <dgm:prSet presAssocID="{DF259E38-664F-4B88-A61B-D8B2780A4D63}" presName="compositeNode" presStyleCnt="0">
        <dgm:presLayoutVars>
          <dgm:bulletEnabled val="1"/>
        </dgm:presLayoutVars>
      </dgm:prSet>
      <dgm:spPr/>
    </dgm:pt>
    <dgm:pt modelId="{5F0269FB-689F-4059-A279-78597F90A124}" type="pres">
      <dgm:prSet presAssocID="{DF259E38-664F-4B88-A61B-D8B2780A4D63}" presName="bgRect" presStyleLbl="bgAccFollowNode1" presStyleIdx="2" presStyleCnt="4"/>
      <dgm:spPr/>
    </dgm:pt>
    <dgm:pt modelId="{99632417-4C50-4C24-8879-7D6EEBCCEBF1}" type="pres">
      <dgm:prSet presAssocID="{11E511BD-84E0-4018-9C5B-DFB2E5E191A6}" presName="sibTransNodeCircle" presStyleLbl="alignNode1" presStyleIdx="4" presStyleCnt="8">
        <dgm:presLayoutVars>
          <dgm:chMax val="0"/>
          <dgm:bulletEnabled/>
        </dgm:presLayoutVars>
      </dgm:prSet>
      <dgm:spPr/>
    </dgm:pt>
    <dgm:pt modelId="{B0B8B990-CF55-4634-A8DD-AAA8FCC6FB51}" type="pres">
      <dgm:prSet presAssocID="{DF259E38-664F-4B88-A61B-D8B2780A4D63}" presName="bottomLine" presStyleLbl="alignNode1" presStyleIdx="5" presStyleCnt="8">
        <dgm:presLayoutVars/>
      </dgm:prSet>
      <dgm:spPr/>
    </dgm:pt>
    <dgm:pt modelId="{910F9545-5C32-4193-8537-85C07CCBC9AF}" type="pres">
      <dgm:prSet presAssocID="{DF259E38-664F-4B88-A61B-D8B2780A4D63}" presName="nodeText" presStyleLbl="bgAccFollowNode1" presStyleIdx="2" presStyleCnt="4">
        <dgm:presLayoutVars>
          <dgm:bulletEnabled val="1"/>
        </dgm:presLayoutVars>
      </dgm:prSet>
      <dgm:spPr/>
    </dgm:pt>
    <dgm:pt modelId="{C7FA45C3-6095-4C7F-B226-B6952B3965B6}" type="pres">
      <dgm:prSet presAssocID="{11E511BD-84E0-4018-9C5B-DFB2E5E191A6}" presName="sibTrans" presStyleCnt="0"/>
      <dgm:spPr/>
    </dgm:pt>
    <dgm:pt modelId="{5B01A2BA-470A-4FF9-8882-5C91809D342E}" type="pres">
      <dgm:prSet presAssocID="{EE55A705-F8D4-420E-AF7F-D238681FF653}" presName="compositeNode" presStyleCnt="0">
        <dgm:presLayoutVars>
          <dgm:bulletEnabled val="1"/>
        </dgm:presLayoutVars>
      </dgm:prSet>
      <dgm:spPr/>
    </dgm:pt>
    <dgm:pt modelId="{DD2E3A2B-CE3F-4BC5-8642-D1E2D6F86FBB}" type="pres">
      <dgm:prSet presAssocID="{EE55A705-F8D4-420E-AF7F-D238681FF653}" presName="bgRect" presStyleLbl="bgAccFollowNode1" presStyleIdx="3" presStyleCnt="4"/>
      <dgm:spPr/>
    </dgm:pt>
    <dgm:pt modelId="{09949463-50C3-4032-823B-567C2ECC18FB}" type="pres">
      <dgm:prSet presAssocID="{C5957149-E445-4B63-9AA1-C2E7A3437451}" presName="sibTransNodeCircle" presStyleLbl="alignNode1" presStyleIdx="6" presStyleCnt="8">
        <dgm:presLayoutVars>
          <dgm:chMax val="0"/>
          <dgm:bulletEnabled/>
        </dgm:presLayoutVars>
      </dgm:prSet>
      <dgm:spPr/>
    </dgm:pt>
    <dgm:pt modelId="{DE3DB4F9-A4C8-4488-A7F9-2D52B2C67044}" type="pres">
      <dgm:prSet presAssocID="{EE55A705-F8D4-420E-AF7F-D238681FF653}" presName="bottomLine" presStyleLbl="alignNode1" presStyleIdx="7" presStyleCnt="8">
        <dgm:presLayoutVars/>
      </dgm:prSet>
      <dgm:spPr/>
    </dgm:pt>
    <dgm:pt modelId="{753592D7-B98F-4BDA-939B-72FCC3395439}" type="pres">
      <dgm:prSet presAssocID="{EE55A705-F8D4-420E-AF7F-D238681FF653}" presName="nodeText" presStyleLbl="bgAccFollowNode1" presStyleIdx="3" presStyleCnt="4">
        <dgm:presLayoutVars>
          <dgm:bulletEnabled val="1"/>
        </dgm:presLayoutVars>
      </dgm:prSet>
      <dgm:spPr/>
    </dgm:pt>
  </dgm:ptLst>
  <dgm:cxnLst>
    <dgm:cxn modelId="{6F7D240F-F17E-43B8-98C6-D8DF82363C45}" type="presOf" srcId="{887D1566-619D-4E70-BED7-0898AAD5EE93}" destId="{8A5FBE84-6109-43D0-9277-0EBD61FA81A5}" srcOrd="0" destOrd="0" presId="urn:microsoft.com/office/officeart/2016/7/layout/BasicLinearProcessNumbered"/>
    <dgm:cxn modelId="{9B42EB21-F8CF-4248-B387-E55A5D6136A8}" type="presOf" srcId="{DF259E38-664F-4B88-A61B-D8B2780A4D63}" destId="{910F9545-5C32-4193-8537-85C07CCBC9AF}" srcOrd="1" destOrd="0" presId="urn:microsoft.com/office/officeart/2016/7/layout/BasicLinearProcessNumbered"/>
    <dgm:cxn modelId="{A56C8827-43F0-4A5E-98CC-CB50E2566E0D}" srcId="{469959C3-0535-4CDE-A0B1-CEF9B521ABC4}" destId="{60B5B8B2-ECF7-43E9-BC9F-54953204B413}" srcOrd="0" destOrd="0" parTransId="{E392EAD2-F265-4174-87BA-EBF49BC2299F}" sibTransId="{495E7159-AEC6-4569-ADEF-3169A166FF4A}"/>
    <dgm:cxn modelId="{39AED427-B387-4FFE-B4D5-352C500FC867}" type="presOf" srcId="{C5957149-E445-4B63-9AA1-C2E7A3437451}" destId="{09949463-50C3-4032-823B-567C2ECC18FB}" srcOrd="0" destOrd="0" presId="urn:microsoft.com/office/officeart/2016/7/layout/BasicLinearProcessNumbered"/>
    <dgm:cxn modelId="{7256FD28-7E93-4483-9AC3-FE13A35F544C}" srcId="{469959C3-0535-4CDE-A0B1-CEF9B521ABC4}" destId="{11C457CD-32E8-4E04-AC90-11A40DFC748B}" srcOrd="1" destOrd="0" parTransId="{B911A7F9-C8D2-4221-81AC-4770783CF900}" sibTransId="{887D1566-619D-4E70-BED7-0898AAD5EE93}"/>
    <dgm:cxn modelId="{39C9AC34-C673-4F37-B070-24BB206648EF}" type="presOf" srcId="{11C457CD-32E8-4E04-AC90-11A40DFC748B}" destId="{D60C4441-96E2-4AC5-8D31-09419A70853B}" srcOrd="1" destOrd="0" presId="urn:microsoft.com/office/officeart/2016/7/layout/BasicLinearProcessNumbered"/>
    <dgm:cxn modelId="{FFBBF05E-5AD4-49EA-9ACA-17046821594E}" type="presOf" srcId="{469959C3-0535-4CDE-A0B1-CEF9B521ABC4}" destId="{2986743B-DA3E-43CE-9551-3B4442837F41}" srcOrd="0" destOrd="0" presId="urn:microsoft.com/office/officeart/2016/7/layout/BasicLinearProcessNumbered"/>
    <dgm:cxn modelId="{AF7BC779-F5AE-494E-8B85-E621F576C53C}" type="presOf" srcId="{60B5B8B2-ECF7-43E9-BC9F-54953204B413}" destId="{7655D562-9BD4-4BEC-A697-1CD6F290060A}" srcOrd="0" destOrd="0" presId="urn:microsoft.com/office/officeart/2016/7/layout/BasicLinearProcessNumbered"/>
    <dgm:cxn modelId="{D00C5C7A-99D7-4BE8-8E43-374FB87B78B7}" type="presOf" srcId="{DF259E38-664F-4B88-A61B-D8B2780A4D63}" destId="{5F0269FB-689F-4059-A279-78597F90A124}" srcOrd="0" destOrd="0" presId="urn:microsoft.com/office/officeart/2016/7/layout/BasicLinearProcessNumbered"/>
    <dgm:cxn modelId="{DB1FD3B2-8A13-402E-A9B0-51894D4C6279}" type="presOf" srcId="{495E7159-AEC6-4569-ADEF-3169A166FF4A}" destId="{FE181D92-D47F-4D84-852E-F765337F3E78}" srcOrd="0" destOrd="0" presId="urn:microsoft.com/office/officeart/2016/7/layout/BasicLinearProcessNumbered"/>
    <dgm:cxn modelId="{12F3BEB9-639B-43E1-8BC4-14649BE04EA8}" type="presOf" srcId="{EE55A705-F8D4-420E-AF7F-D238681FF653}" destId="{753592D7-B98F-4BDA-939B-72FCC3395439}" srcOrd="1" destOrd="0" presId="urn:microsoft.com/office/officeart/2016/7/layout/BasicLinearProcessNumbered"/>
    <dgm:cxn modelId="{375CFBC1-60CD-4663-A337-E0002FFD8BD0}" srcId="{469959C3-0535-4CDE-A0B1-CEF9B521ABC4}" destId="{EE55A705-F8D4-420E-AF7F-D238681FF653}" srcOrd="3" destOrd="0" parTransId="{EC9BED37-7695-4B75-9FFD-14EB9FB0C5AF}" sibTransId="{C5957149-E445-4B63-9AA1-C2E7A3437451}"/>
    <dgm:cxn modelId="{A3DE2DD2-91E8-4E72-A650-B496FBE568EF}" type="presOf" srcId="{60B5B8B2-ECF7-43E9-BC9F-54953204B413}" destId="{F76A2282-CA85-40D2-9AF6-25F449B58CCA}" srcOrd="1" destOrd="0" presId="urn:microsoft.com/office/officeart/2016/7/layout/BasicLinearProcessNumbered"/>
    <dgm:cxn modelId="{A772D1EC-F503-483C-B2C8-829A12E733D0}" type="presOf" srcId="{11E511BD-84E0-4018-9C5B-DFB2E5E191A6}" destId="{99632417-4C50-4C24-8879-7D6EEBCCEBF1}" srcOrd="0" destOrd="0" presId="urn:microsoft.com/office/officeart/2016/7/layout/BasicLinearProcessNumbered"/>
    <dgm:cxn modelId="{E41AA5ED-AAFB-4A2A-83E3-86FED33E9EEA}" type="presOf" srcId="{EE55A705-F8D4-420E-AF7F-D238681FF653}" destId="{DD2E3A2B-CE3F-4BC5-8642-D1E2D6F86FBB}" srcOrd="0" destOrd="0" presId="urn:microsoft.com/office/officeart/2016/7/layout/BasicLinearProcessNumbered"/>
    <dgm:cxn modelId="{8AC021F8-CB45-44D0-8384-7F78263E1D19}" srcId="{469959C3-0535-4CDE-A0B1-CEF9B521ABC4}" destId="{DF259E38-664F-4B88-A61B-D8B2780A4D63}" srcOrd="2" destOrd="0" parTransId="{F87929DD-AEBF-448E-B2E4-201F0D7C1656}" sibTransId="{11E511BD-84E0-4018-9C5B-DFB2E5E191A6}"/>
    <dgm:cxn modelId="{9EDEEEF9-16A3-4575-BF5E-CFE2973A54F5}" type="presOf" srcId="{11C457CD-32E8-4E04-AC90-11A40DFC748B}" destId="{616C6C94-7E2D-41CD-BFF3-2DCB712252BC}" srcOrd="0" destOrd="0" presId="urn:microsoft.com/office/officeart/2016/7/layout/BasicLinearProcessNumbered"/>
    <dgm:cxn modelId="{16227C20-EBA5-4B64-B571-1EF8AD48288E}" type="presParOf" srcId="{2986743B-DA3E-43CE-9551-3B4442837F41}" destId="{4D519F89-0F65-4E08-9784-6427F0E80726}" srcOrd="0" destOrd="0" presId="urn:microsoft.com/office/officeart/2016/7/layout/BasicLinearProcessNumbered"/>
    <dgm:cxn modelId="{32A613F2-9766-4445-9E25-92A65C3E6979}" type="presParOf" srcId="{4D519F89-0F65-4E08-9784-6427F0E80726}" destId="{7655D562-9BD4-4BEC-A697-1CD6F290060A}" srcOrd="0" destOrd="0" presId="urn:microsoft.com/office/officeart/2016/7/layout/BasicLinearProcessNumbered"/>
    <dgm:cxn modelId="{6587B7E1-CAA5-4EC4-A37C-7F1BB4B4CA90}" type="presParOf" srcId="{4D519F89-0F65-4E08-9784-6427F0E80726}" destId="{FE181D92-D47F-4D84-852E-F765337F3E78}" srcOrd="1" destOrd="0" presId="urn:microsoft.com/office/officeart/2016/7/layout/BasicLinearProcessNumbered"/>
    <dgm:cxn modelId="{F2E6C944-E100-4D3C-ACA5-3482F6463CF4}" type="presParOf" srcId="{4D519F89-0F65-4E08-9784-6427F0E80726}" destId="{3802C9DC-10D0-408D-B45F-90CE31FBA42F}" srcOrd="2" destOrd="0" presId="urn:microsoft.com/office/officeart/2016/7/layout/BasicLinearProcessNumbered"/>
    <dgm:cxn modelId="{F91CCA29-398C-4C1B-B4A9-A9F1A326255A}" type="presParOf" srcId="{4D519F89-0F65-4E08-9784-6427F0E80726}" destId="{F76A2282-CA85-40D2-9AF6-25F449B58CCA}" srcOrd="3" destOrd="0" presId="urn:microsoft.com/office/officeart/2016/7/layout/BasicLinearProcessNumbered"/>
    <dgm:cxn modelId="{C3BD0B57-2DED-437C-9E4B-F4BDC7D575F3}" type="presParOf" srcId="{2986743B-DA3E-43CE-9551-3B4442837F41}" destId="{E70CC6B9-87E9-4B9F-8EFE-AF0E17B15F00}" srcOrd="1" destOrd="0" presId="urn:microsoft.com/office/officeart/2016/7/layout/BasicLinearProcessNumbered"/>
    <dgm:cxn modelId="{62CE3C34-7488-4293-9719-1CB5B14B2186}" type="presParOf" srcId="{2986743B-DA3E-43CE-9551-3B4442837F41}" destId="{4D062B1C-E4E0-4C6D-8C13-3679DB8D970F}" srcOrd="2" destOrd="0" presId="urn:microsoft.com/office/officeart/2016/7/layout/BasicLinearProcessNumbered"/>
    <dgm:cxn modelId="{98F9D88B-B7C3-4729-A06B-80C0524CECEC}" type="presParOf" srcId="{4D062B1C-E4E0-4C6D-8C13-3679DB8D970F}" destId="{616C6C94-7E2D-41CD-BFF3-2DCB712252BC}" srcOrd="0" destOrd="0" presId="urn:microsoft.com/office/officeart/2016/7/layout/BasicLinearProcessNumbered"/>
    <dgm:cxn modelId="{E6AA69C2-AFDA-4917-B5F2-F92A44366B6D}" type="presParOf" srcId="{4D062B1C-E4E0-4C6D-8C13-3679DB8D970F}" destId="{8A5FBE84-6109-43D0-9277-0EBD61FA81A5}" srcOrd="1" destOrd="0" presId="urn:microsoft.com/office/officeart/2016/7/layout/BasicLinearProcessNumbered"/>
    <dgm:cxn modelId="{221E34A0-6A5E-4B99-846E-E6D80F4B4FE1}" type="presParOf" srcId="{4D062B1C-E4E0-4C6D-8C13-3679DB8D970F}" destId="{43879863-7834-4E8A-88D1-8F8F7B353E42}" srcOrd="2" destOrd="0" presId="urn:microsoft.com/office/officeart/2016/7/layout/BasicLinearProcessNumbered"/>
    <dgm:cxn modelId="{0ABDEA35-9DF5-43AF-8F1F-2E06822A8EFB}" type="presParOf" srcId="{4D062B1C-E4E0-4C6D-8C13-3679DB8D970F}" destId="{D60C4441-96E2-4AC5-8D31-09419A70853B}" srcOrd="3" destOrd="0" presId="urn:microsoft.com/office/officeart/2016/7/layout/BasicLinearProcessNumbered"/>
    <dgm:cxn modelId="{D7CFAB18-EEF7-4A31-BEEA-93700CF9BBBF}" type="presParOf" srcId="{2986743B-DA3E-43CE-9551-3B4442837F41}" destId="{643C12A0-315C-4534-9FB6-DEECFBA6F7A5}" srcOrd="3" destOrd="0" presId="urn:microsoft.com/office/officeart/2016/7/layout/BasicLinearProcessNumbered"/>
    <dgm:cxn modelId="{ABA8E936-A19C-464B-86FD-D1EEA0CEE454}" type="presParOf" srcId="{2986743B-DA3E-43CE-9551-3B4442837F41}" destId="{16E03816-64D9-4C41-A2FF-985ACCA6778B}" srcOrd="4" destOrd="0" presId="urn:microsoft.com/office/officeart/2016/7/layout/BasicLinearProcessNumbered"/>
    <dgm:cxn modelId="{9B2908BC-D6F5-4DF0-BD34-737E659D94E3}" type="presParOf" srcId="{16E03816-64D9-4C41-A2FF-985ACCA6778B}" destId="{5F0269FB-689F-4059-A279-78597F90A124}" srcOrd="0" destOrd="0" presId="urn:microsoft.com/office/officeart/2016/7/layout/BasicLinearProcessNumbered"/>
    <dgm:cxn modelId="{EC8A9856-B416-401B-AD3B-7F73DAEC3478}" type="presParOf" srcId="{16E03816-64D9-4C41-A2FF-985ACCA6778B}" destId="{99632417-4C50-4C24-8879-7D6EEBCCEBF1}" srcOrd="1" destOrd="0" presId="urn:microsoft.com/office/officeart/2016/7/layout/BasicLinearProcessNumbered"/>
    <dgm:cxn modelId="{A27B7FAC-8B42-4E58-B1D2-21B90B050CC9}" type="presParOf" srcId="{16E03816-64D9-4C41-A2FF-985ACCA6778B}" destId="{B0B8B990-CF55-4634-A8DD-AAA8FCC6FB51}" srcOrd="2" destOrd="0" presId="urn:microsoft.com/office/officeart/2016/7/layout/BasicLinearProcessNumbered"/>
    <dgm:cxn modelId="{8314083E-73AC-4BE8-9CDD-9F4F79C5A799}" type="presParOf" srcId="{16E03816-64D9-4C41-A2FF-985ACCA6778B}" destId="{910F9545-5C32-4193-8537-85C07CCBC9AF}" srcOrd="3" destOrd="0" presId="urn:microsoft.com/office/officeart/2016/7/layout/BasicLinearProcessNumbered"/>
    <dgm:cxn modelId="{D65401AE-1893-4A02-8DE2-DF1FD6859157}" type="presParOf" srcId="{2986743B-DA3E-43CE-9551-3B4442837F41}" destId="{C7FA45C3-6095-4C7F-B226-B6952B3965B6}" srcOrd="5" destOrd="0" presId="urn:microsoft.com/office/officeart/2016/7/layout/BasicLinearProcessNumbered"/>
    <dgm:cxn modelId="{CFB03D0C-5404-4DD4-922A-72C12B920513}" type="presParOf" srcId="{2986743B-DA3E-43CE-9551-3B4442837F41}" destId="{5B01A2BA-470A-4FF9-8882-5C91809D342E}" srcOrd="6" destOrd="0" presId="urn:microsoft.com/office/officeart/2016/7/layout/BasicLinearProcessNumbered"/>
    <dgm:cxn modelId="{A82F53DE-91D2-4C43-AD07-1D1A77DEB123}" type="presParOf" srcId="{5B01A2BA-470A-4FF9-8882-5C91809D342E}" destId="{DD2E3A2B-CE3F-4BC5-8642-D1E2D6F86FBB}" srcOrd="0" destOrd="0" presId="urn:microsoft.com/office/officeart/2016/7/layout/BasicLinearProcessNumbered"/>
    <dgm:cxn modelId="{C5111F42-66B5-480F-890E-4887CB3F4586}" type="presParOf" srcId="{5B01A2BA-470A-4FF9-8882-5C91809D342E}" destId="{09949463-50C3-4032-823B-567C2ECC18FB}" srcOrd="1" destOrd="0" presId="urn:microsoft.com/office/officeart/2016/7/layout/BasicLinearProcessNumbered"/>
    <dgm:cxn modelId="{D27B85C1-6B4A-4D0B-89AB-297AC7DC91B7}" type="presParOf" srcId="{5B01A2BA-470A-4FF9-8882-5C91809D342E}" destId="{DE3DB4F9-A4C8-4488-A7F9-2D52B2C67044}" srcOrd="2" destOrd="0" presId="urn:microsoft.com/office/officeart/2016/7/layout/BasicLinearProcessNumbered"/>
    <dgm:cxn modelId="{EC8058AD-2571-4DB6-BA28-E02233EE7ED2}" type="presParOf" srcId="{5B01A2BA-470A-4FF9-8882-5C91809D342E}" destId="{753592D7-B98F-4BDA-939B-72FCC339543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FDB3F-20A5-41B4-9AA9-7F3BC9C95D38}">
      <dsp:nvSpPr>
        <dsp:cNvPr id="0" name=""/>
        <dsp:cNvSpPr/>
      </dsp:nvSpPr>
      <dsp:spPr>
        <a:xfrm>
          <a:off x="8562" y="190111"/>
          <a:ext cx="2559261" cy="2860424"/>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No hay información aislada, sino dominios ricos y conectados a nuestro alrededor.</a:t>
          </a:r>
          <a:endParaRPr lang="en-US" sz="1800" kern="1200"/>
        </a:p>
      </dsp:txBody>
      <dsp:txXfrm>
        <a:off x="83520" y="265069"/>
        <a:ext cx="2409345" cy="2710508"/>
      </dsp:txXfrm>
    </dsp:sp>
    <dsp:sp modelId="{DE1C5B70-B7DD-41AE-8DDF-297B72C407CE}">
      <dsp:nvSpPr>
        <dsp:cNvPr id="0" name=""/>
        <dsp:cNvSpPr/>
      </dsp:nvSpPr>
      <dsp:spPr>
        <a:xfrm>
          <a:off x="2823750" y="1302975"/>
          <a:ext cx="542563" cy="634696"/>
        </a:xfrm>
        <a:prstGeom prst="rightArrow">
          <a:avLst>
            <a:gd name="adj1" fmla="val 60000"/>
            <a:gd name="adj2" fmla="val 5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823750" y="1429914"/>
        <a:ext cx="379794" cy="380818"/>
      </dsp:txXfrm>
    </dsp:sp>
    <dsp:sp modelId="{EAA1957E-23BD-497C-9F10-D4D75809F069}">
      <dsp:nvSpPr>
        <dsp:cNvPr id="0" name=""/>
        <dsp:cNvSpPr/>
      </dsp:nvSpPr>
      <dsp:spPr>
        <a:xfrm>
          <a:off x="3591528" y="190111"/>
          <a:ext cx="2559261" cy="2860424"/>
        </a:xfrm>
        <a:prstGeom prst="roundRect">
          <a:avLst>
            <a:gd name="adj" fmla="val 10000"/>
          </a:avLst>
        </a:prstGeom>
        <a:gradFill rotWithShape="0">
          <a:gsLst>
            <a:gs pos="0">
              <a:schemeClr val="accent5">
                <a:hueOff val="899461"/>
                <a:satOff val="11949"/>
                <a:lumOff val="294"/>
                <a:alphaOff val="0"/>
                <a:tint val="96000"/>
                <a:lumMod val="102000"/>
              </a:schemeClr>
            </a:gs>
            <a:gs pos="100000">
              <a:schemeClr val="accent5">
                <a:hueOff val="899461"/>
                <a:satOff val="11949"/>
                <a:lumOff val="294"/>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Solo una base de datos que adopta relaciones de forma nativa puede almacenar, procesar y consultar conexiones de manera eficiente.</a:t>
          </a:r>
          <a:endParaRPr lang="en-US" sz="1800" kern="1200"/>
        </a:p>
      </dsp:txBody>
      <dsp:txXfrm>
        <a:off x="3666486" y="265069"/>
        <a:ext cx="2409345" cy="2710508"/>
      </dsp:txXfrm>
    </dsp:sp>
    <dsp:sp modelId="{807C0C3D-1BF2-460B-9F0E-CC07655AF69E}">
      <dsp:nvSpPr>
        <dsp:cNvPr id="0" name=""/>
        <dsp:cNvSpPr/>
      </dsp:nvSpPr>
      <dsp:spPr>
        <a:xfrm>
          <a:off x="6406716" y="1302975"/>
          <a:ext cx="542563" cy="634696"/>
        </a:xfrm>
        <a:prstGeom prst="rightArrow">
          <a:avLst>
            <a:gd name="adj1" fmla="val 60000"/>
            <a:gd name="adj2" fmla="val 50000"/>
          </a:avLst>
        </a:prstGeom>
        <a:gradFill rotWithShape="0">
          <a:gsLst>
            <a:gs pos="0">
              <a:schemeClr val="accent5">
                <a:hueOff val="1798922"/>
                <a:satOff val="23898"/>
                <a:lumOff val="588"/>
                <a:alphaOff val="0"/>
                <a:tint val="96000"/>
                <a:lumMod val="102000"/>
              </a:schemeClr>
            </a:gs>
            <a:gs pos="100000">
              <a:schemeClr val="accent5">
                <a:hueOff val="1798922"/>
                <a:satOff val="23898"/>
                <a:lumOff val="58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06716" y="1429914"/>
        <a:ext cx="379794" cy="380818"/>
      </dsp:txXfrm>
    </dsp:sp>
    <dsp:sp modelId="{539ADE71-0E2E-47F8-BC48-86D46B215BF4}">
      <dsp:nvSpPr>
        <dsp:cNvPr id="0" name=""/>
        <dsp:cNvSpPr/>
      </dsp:nvSpPr>
      <dsp:spPr>
        <a:xfrm>
          <a:off x="7174494" y="190111"/>
          <a:ext cx="2559261" cy="2860424"/>
        </a:xfrm>
        <a:prstGeom prst="roundRect">
          <a:avLst>
            <a:gd name="adj" fmla="val 10000"/>
          </a:avLst>
        </a:prstGeom>
        <a:gradFill rotWithShape="0">
          <a:gsLst>
            <a:gs pos="0">
              <a:schemeClr val="accent5">
                <a:hueOff val="1798922"/>
                <a:satOff val="23898"/>
                <a:lumOff val="588"/>
                <a:alphaOff val="0"/>
                <a:tint val="96000"/>
                <a:lumMod val="102000"/>
              </a:schemeClr>
            </a:gs>
            <a:gs pos="100000">
              <a:schemeClr val="accent5">
                <a:hueOff val="1798922"/>
                <a:satOff val="23898"/>
                <a:lumOff val="58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Mientras que otras bases de datos calculan las relaciones en el momento de la consulta a través de costosas operaciones JOIN, una base de datos de grafos almacena las conexiones junto con los datos en el modelo.</a:t>
          </a:r>
          <a:endParaRPr lang="en-US" sz="1800" kern="1200"/>
        </a:p>
      </dsp:txBody>
      <dsp:txXfrm>
        <a:off x="7249452" y="265069"/>
        <a:ext cx="2409345" cy="2710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C6055-90F8-456D-A563-2B28E7C356A9}">
      <dsp:nvSpPr>
        <dsp:cNvPr id="0" name=""/>
        <dsp:cNvSpPr/>
      </dsp:nvSpPr>
      <dsp:spPr>
        <a:xfrm>
          <a:off x="792" y="543491"/>
          <a:ext cx="3091090" cy="18546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Los nodos son las entidades en el gráfico.</a:t>
          </a:r>
          <a:endParaRPr lang="en-US" sz="2000" kern="1200"/>
        </a:p>
      </dsp:txBody>
      <dsp:txXfrm>
        <a:off x="792" y="543491"/>
        <a:ext cx="3091090" cy="1854654"/>
      </dsp:txXfrm>
    </dsp:sp>
    <dsp:sp modelId="{8514DD80-5B3B-48B3-9F88-C64770796D21}">
      <dsp:nvSpPr>
        <dsp:cNvPr id="0" name=""/>
        <dsp:cNvSpPr/>
      </dsp:nvSpPr>
      <dsp:spPr>
        <a:xfrm>
          <a:off x="3400992" y="543491"/>
          <a:ext cx="3091090" cy="18546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Pueden contener cualquier cantidad de atributos (pares clave-valor) llamados propiedades . </a:t>
          </a:r>
          <a:endParaRPr lang="en-US" sz="2000" kern="1200"/>
        </a:p>
      </dsp:txBody>
      <dsp:txXfrm>
        <a:off x="3400992" y="543491"/>
        <a:ext cx="3091090" cy="1854654"/>
      </dsp:txXfrm>
    </dsp:sp>
    <dsp:sp modelId="{041843F7-C0C7-476A-8C1E-C87A48698129}">
      <dsp:nvSpPr>
        <dsp:cNvPr id="0" name=""/>
        <dsp:cNvSpPr/>
      </dsp:nvSpPr>
      <dsp:spPr>
        <a:xfrm>
          <a:off x="792" y="2707254"/>
          <a:ext cx="3091090" cy="18546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Los nodos se pueden etiquetar con etiquetas , que representan sus diferentes roles en su dominio.</a:t>
          </a:r>
          <a:endParaRPr lang="en-US" sz="2000" kern="1200"/>
        </a:p>
      </dsp:txBody>
      <dsp:txXfrm>
        <a:off x="792" y="2707254"/>
        <a:ext cx="3091090" cy="1854654"/>
      </dsp:txXfrm>
    </dsp:sp>
    <dsp:sp modelId="{4602874C-462D-499F-B4F0-B14F4A3B1194}">
      <dsp:nvSpPr>
        <dsp:cNvPr id="0" name=""/>
        <dsp:cNvSpPr/>
      </dsp:nvSpPr>
      <dsp:spPr>
        <a:xfrm>
          <a:off x="3400992" y="2707254"/>
          <a:ext cx="3091090" cy="18546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Las etiquetas de nodo también pueden servir para adjuntar metadatos (como índice o información de restricciones) a ciertos nodos.</a:t>
          </a:r>
          <a:endParaRPr lang="en-US" sz="2000" kern="1200"/>
        </a:p>
      </dsp:txBody>
      <dsp:txXfrm>
        <a:off x="3400992" y="2707254"/>
        <a:ext cx="3091090" cy="1854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7C0BE-9F06-46DB-8934-FD8116EDA128}">
      <dsp:nvSpPr>
        <dsp:cNvPr id="0" name=""/>
        <dsp:cNvSpPr/>
      </dsp:nvSpPr>
      <dsp:spPr>
        <a:xfrm>
          <a:off x="2909943" y="1299172"/>
          <a:ext cx="638787" cy="91440"/>
        </a:xfrm>
        <a:custGeom>
          <a:avLst/>
          <a:gdLst/>
          <a:ahLst/>
          <a:cxnLst/>
          <a:rect l="0" t="0" r="0" b="0"/>
          <a:pathLst>
            <a:path>
              <a:moveTo>
                <a:pt x="0" y="45720"/>
              </a:moveTo>
              <a:lnTo>
                <a:pt x="638787"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2602" y="1341545"/>
        <a:ext cx="33469" cy="6693"/>
      </dsp:txXfrm>
    </dsp:sp>
    <dsp:sp modelId="{840BA79A-495D-4D45-878C-ACC42F214534}">
      <dsp:nvSpPr>
        <dsp:cNvPr id="0" name=""/>
        <dsp:cNvSpPr/>
      </dsp:nvSpPr>
      <dsp:spPr>
        <a:xfrm>
          <a:off x="1363" y="471777"/>
          <a:ext cx="2910380" cy="1746228"/>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611" tIns="149695" rIns="142611" bIns="149695" numCol="1" spcCol="1270" anchor="ctr" anchorCtr="0">
          <a:noAutofit/>
        </a:bodyPr>
        <a:lstStyle/>
        <a:p>
          <a:pPr marL="0" lvl="0" indent="0" algn="ctr" defTabSz="533400">
            <a:lnSpc>
              <a:spcPct val="90000"/>
            </a:lnSpc>
            <a:spcBef>
              <a:spcPct val="0"/>
            </a:spcBef>
            <a:spcAft>
              <a:spcPct val="35000"/>
            </a:spcAft>
            <a:buNone/>
          </a:pPr>
          <a:r>
            <a:rPr lang="es-ES" sz="1200" kern="1200"/>
            <a:t>Las relaciones proporcionan conexiones dirigidas, con nombre y semánticamente relevantes entre dos entidades de nodos.</a:t>
          </a:r>
          <a:endParaRPr lang="en-US" sz="1200" kern="1200"/>
        </a:p>
      </dsp:txBody>
      <dsp:txXfrm>
        <a:off x="1363" y="471777"/>
        <a:ext cx="2910380" cy="1746228"/>
      </dsp:txXfrm>
    </dsp:sp>
    <dsp:sp modelId="{BE6CE397-F356-4F08-B944-278DADE54F3C}">
      <dsp:nvSpPr>
        <dsp:cNvPr id="0" name=""/>
        <dsp:cNvSpPr/>
      </dsp:nvSpPr>
      <dsp:spPr>
        <a:xfrm>
          <a:off x="1456553" y="2216206"/>
          <a:ext cx="3579768" cy="638787"/>
        </a:xfrm>
        <a:custGeom>
          <a:avLst/>
          <a:gdLst/>
          <a:ahLst/>
          <a:cxnLst/>
          <a:rect l="0" t="0" r="0" b="0"/>
          <a:pathLst>
            <a:path>
              <a:moveTo>
                <a:pt x="3579768" y="0"/>
              </a:moveTo>
              <a:lnTo>
                <a:pt x="3579768" y="336493"/>
              </a:lnTo>
              <a:lnTo>
                <a:pt x="0" y="336493"/>
              </a:lnTo>
              <a:lnTo>
                <a:pt x="0" y="638787"/>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5392" y="2532253"/>
        <a:ext cx="182090" cy="6693"/>
      </dsp:txXfrm>
    </dsp:sp>
    <dsp:sp modelId="{E1A2693A-E87C-4415-A7E0-3EA289B311B5}">
      <dsp:nvSpPr>
        <dsp:cNvPr id="0" name=""/>
        <dsp:cNvSpPr/>
      </dsp:nvSpPr>
      <dsp:spPr>
        <a:xfrm>
          <a:off x="3581131" y="471777"/>
          <a:ext cx="2910380" cy="1746228"/>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611" tIns="149695" rIns="142611" bIns="149695" numCol="1" spcCol="1270" anchor="ctr" anchorCtr="0">
          <a:noAutofit/>
        </a:bodyPr>
        <a:lstStyle/>
        <a:p>
          <a:pPr marL="0" lvl="0" indent="0" algn="ctr" defTabSz="533400">
            <a:lnSpc>
              <a:spcPct val="90000"/>
            </a:lnSpc>
            <a:spcBef>
              <a:spcPct val="0"/>
            </a:spcBef>
            <a:spcAft>
              <a:spcPct val="35000"/>
            </a:spcAft>
            <a:buNone/>
          </a:pPr>
          <a:r>
            <a:rPr lang="es-ES" sz="1200" kern="1200"/>
            <a:t>Una relación siempre tiene una dirección, un tipo, un nodo de inicio y un nodo final. </a:t>
          </a:r>
          <a:endParaRPr lang="en-US" sz="1200" kern="1200"/>
        </a:p>
      </dsp:txBody>
      <dsp:txXfrm>
        <a:off x="3581131" y="471777"/>
        <a:ext cx="2910380" cy="1746228"/>
      </dsp:txXfrm>
    </dsp:sp>
    <dsp:sp modelId="{9B132977-13F7-4E51-BC5F-85650BDD2D9D}">
      <dsp:nvSpPr>
        <dsp:cNvPr id="0" name=""/>
        <dsp:cNvSpPr/>
      </dsp:nvSpPr>
      <dsp:spPr>
        <a:xfrm>
          <a:off x="2909943" y="3714787"/>
          <a:ext cx="638787" cy="91440"/>
        </a:xfrm>
        <a:custGeom>
          <a:avLst/>
          <a:gdLst/>
          <a:ahLst/>
          <a:cxnLst/>
          <a:rect l="0" t="0" r="0" b="0"/>
          <a:pathLst>
            <a:path>
              <a:moveTo>
                <a:pt x="0" y="45720"/>
              </a:moveTo>
              <a:lnTo>
                <a:pt x="638787"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2602" y="3757160"/>
        <a:ext cx="33469" cy="6693"/>
      </dsp:txXfrm>
    </dsp:sp>
    <dsp:sp modelId="{89B779E4-83FC-4136-AE69-D7C315933328}">
      <dsp:nvSpPr>
        <dsp:cNvPr id="0" name=""/>
        <dsp:cNvSpPr/>
      </dsp:nvSpPr>
      <dsp:spPr>
        <a:xfrm>
          <a:off x="1363" y="2887393"/>
          <a:ext cx="2910380" cy="1746228"/>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611" tIns="149695" rIns="142611" bIns="149695" numCol="1" spcCol="1270" anchor="ctr" anchorCtr="0">
          <a:noAutofit/>
        </a:bodyPr>
        <a:lstStyle/>
        <a:p>
          <a:pPr marL="0" lvl="0" indent="0" algn="ctr" defTabSz="533400">
            <a:lnSpc>
              <a:spcPct val="90000"/>
            </a:lnSpc>
            <a:spcBef>
              <a:spcPct val="0"/>
            </a:spcBef>
            <a:spcAft>
              <a:spcPct val="35000"/>
            </a:spcAft>
            <a:buNone/>
          </a:pPr>
          <a:r>
            <a:rPr lang="es-ES" sz="1200" kern="1200"/>
            <a:t>Al igual que los nodos, las relaciones también pueden tener propiedades. En la mayoría de los casos, las relaciones tienen propiedades cuantitativas, como ponderaciones, costos, distancias, clasificaciones, intervalos de tiempo o fortalezas. </a:t>
          </a:r>
          <a:endParaRPr lang="en-US" sz="1200" kern="1200"/>
        </a:p>
      </dsp:txBody>
      <dsp:txXfrm>
        <a:off x="1363" y="2887393"/>
        <a:ext cx="2910380" cy="1746228"/>
      </dsp:txXfrm>
    </dsp:sp>
    <dsp:sp modelId="{8075D937-4317-4D61-AA89-47A43343C63A}">
      <dsp:nvSpPr>
        <dsp:cNvPr id="0" name=""/>
        <dsp:cNvSpPr/>
      </dsp:nvSpPr>
      <dsp:spPr>
        <a:xfrm>
          <a:off x="3581131" y="2887393"/>
          <a:ext cx="2910380" cy="1746228"/>
        </a:xfrm>
        <a:prstGeom prst="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611" tIns="149695" rIns="142611" bIns="149695" numCol="1" spcCol="1270" anchor="ctr" anchorCtr="0">
          <a:noAutofit/>
        </a:bodyPr>
        <a:lstStyle/>
        <a:p>
          <a:pPr marL="0" lvl="0" indent="0" algn="ctr" defTabSz="533400">
            <a:lnSpc>
              <a:spcPct val="90000"/>
            </a:lnSpc>
            <a:spcBef>
              <a:spcPct val="0"/>
            </a:spcBef>
            <a:spcAft>
              <a:spcPct val="35000"/>
            </a:spcAft>
            <a:buNone/>
          </a:pPr>
          <a:r>
            <a:rPr lang="es-ES" sz="1200" kern="1200"/>
            <a:t>Debido a la manera eficiente en que se almacenan las relaciones, dos nodos pueden compartir cualquier cantidad o tipo de relaciones sin sacrificar el rendimiento. Aunque se almacenan en una dirección específica, las relaciones siempre se pueden navegar de manera eficiente en cualquier dirección.</a:t>
          </a:r>
          <a:endParaRPr lang="en-US" sz="1200" kern="1200"/>
        </a:p>
      </dsp:txBody>
      <dsp:txXfrm>
        <a:off x="3581131" y="2887393"/>
        <a:ext cx="2910380" cy="17462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5D562-9BD4-4BEC-A697-1CD6F290060A}">
      <dsp:nvSpPr>
        <dsp:cNvPr id="0" name=""/>
        <dsp:cNvSpPr/>
      </dsp:nvSpPr>
      <dsp:spPr>
        <a:xfrm>
          <a:off x="2854"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176536" tIns="330200" rIns="176536" bIns="330200" numCol="1" spcCol="1270" anchor="t" anchorCtr="0">
          <a:noAutofit/>
        </a:bodyPr>
        <a:lstStyle/>
        <a:p>
          <a:pPr marL="0" lvl="0" indent="0" algn="l" defTabSz="622300">
            <a:lnSpc>
              <a:spcPct val="90000"/>
            </a:lnSpc>
            <a:spcBef>
              <a:spcPct val="0"/>
            </a:spcBef>
            <a:spcAft>
              <a:spcPct val="35000"/>
            </a:spcAft>
            <a:buNone/>
          </a:pPr>
          <a:r>
            <a:rPr lang="es-ES" sz="1400" kern="1200"/>
            <a:t>Como los inventores del gráfico de propiedades, Neo4j es el primer y dominante motor en el mercado gráfico.</a:t>
          </a:r>
          <a:endParaRPr lang="en-US" sz="1400" kern="1200"/>
        </a:p>
      </dsp:txBody>
      <dsp:txXfrm>
        <a:off x="2854" y="1239916"/>
        <a:ext cx="2264328" cy="1902035"/>
      </dsp:txXfrm>
    </dsp:sp>
    <dsp:sp modelId="{FE181D92-D47F-4D84-852E-F765337F3E78}">
      <dsp:nvSpPr>
        <dsp:cNvPr id="0" name=""/>
        <dsp:cNvSpPr/>
      </dsp:nvSpPr>
      <dsp:spPr>
        <a:xfrm>
          <a:off x="659509" y="352299"/>
          <a:ext cx="951017" cy="951017"/>
        </a:xfrm>
        <a:prstGeom prst="ellipse">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dirty="0"/>
            <a:t>1</a:t>
          </a:r>
        </a:p>
      </dsp:txBody>
      <dsp:txXfrm>
        <a:off x="798782" y="491572"/>
        <a:ext cx="672471" cy="672471"/>
      </dsp:txXfrm>
    </dsp:sp>
    <dsp:sp modelId="{3802C9DC-10D0-408D-B45F-90CE31FBA42F}">
      <dsp:nvSpPr>
        <dsp:cNvPr id="0" name=""/>
        <dsp:cNvSpPr/>
      </dsp:nvSpPr>
      <dsp:spPr>
        <a:xfrm>
          <a:off x="2854" y="3205281"/>
          <a:ext cx="2264328" cy="72"/>
        </a:xfrm>
        <a:prstGeom prst="rect">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616C6C94-7E2D-41CD-BFF3-2DCB712252BC}">
      <dsp:nvSpPr>
        <dsp:cNvPr id="0" name=""/>
        <dsp:cNvSpPr/>
      </dsp:nvSpPr>
      <dsp:spPr>
        <a:xfrm>
          <a:off x="2493615"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176536" tIns="330200" rIns="176536" bIns="330200" numCol="1" spcCol="1270" anchor="t" anchorCtr="0">
          <a:noAutofit/>
        </a:bodyPr>
        <a:lstStyle/>
        <a:p>
          <a:pPr marL="0" lvl="0" indent="0" algn="l" defTabSz="622300">
            <a:lnSpc>
              <a:spcPct val="90000"/>
            </a:lnSpc>
            <a:spcBef>
              <a:spcPct val="0"/>
            </a:spcBef>
            <a:spcAft>
              <a:spcPct val="35000"/>
            </a:spcAft>
            <a:buNone/>
          </a:pPr>
          <a:r>
            <a:rPr lang="es-ES" sz="1400" kern="1200" dirty="0"/>
            <a:t>Neo4j tiene la mayor comunidad de entusiastas de bases de datos de grafos que contribuyen al ecosistema Neo4j.</a:t>
          </a:r>
          <a:endParaRPr lang="en-US" sz="1400" kern="1200" dirty="0"/>
        </a:p>
      </dsp:txBody>
      <dsp:txXfrm>
        <a:off x="2493615" y="1239916"/>
        <a:ext cx="2264328" cy="1902035"/>
      </dsp:txXfrm>
    </dsp:sp>
    <dsp:sp modelId="{8A5FBE84-6109-43D0-9277-0EBD61FA81A5}">
      <dsp:nvSpPr>
        <dsp:cNvPr id="0" name=""/>
        <dsp:cNvSpPr/>
      </dsp:nvSpPr>
      <dsp:spPr>
        <a:xfrm>
          <a:off x="3150270" y="352299"/>
          <a:ext cx="951017" cy="951017"/>
        </a:xfrm>
        <a:prstGeom prst="ellipse">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289543" y="491572"/>
        <a:ext cx="672471" cy="672471"/>
      </dsp:txXfrm>
    </dsp:sp>
    <dsp:sp modelId="{43879863-7834-4E8A-88D1-8F8F7B353E42}">
      <dsp:nvSpPr>
        <dsp:cNvPr id="0" name=""/>
        <dsp:cNvSpPr/>
      </dsp:nvSpPr>
      <dsp:spPr>
        <a:xfrm>
          <a:off x="2493615" y="3205281"/>
          <a:ext cx="2264328" cy="72"/>
        </a:xfrm>
        <a:prstGeom prst="rect">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5F0269FB-689F-4059-A279-78597F90A124}">
      <dsp:nvSpPr>
        <dsp:cNvPr id="0" name=""/>
        <dsp:cNvSpPr/>
      </dsp:nvSpPr>
      <dsp:spPr>
        <a:xfrm>
          <a:off x="4984375"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176536" tIns="330200" rIns="176536" bIns="330200" numCol="1" spcCol="1270" anchor="t" anchorCtr="0">
          <a:noAutofit/>
        </a:bodyPr>
        <a:lstStyle/>
        <a:p>
          <a:pPr marL="0" lvl="0" indent="0" algn="l" defTabSz="622300">
            <a:lnSpc>
              <a:spcPct val="90000"/>
            </a:lnSpc>
            <a:spcBef>
              <a:spcPct val="0"/>
            </a:spcBef>
            <a:spcAft>
              <a:spcPct val="35000"/>
            </a:spcAft>
            <a:buNone/>
          </a:pPr>
          <a:r>
            <a:rPr lang="es-ES" sz="1400" kern="1200"/>
            <a:t>Neo4j ofrece el rendimiento de lectura y escritura ultrarrápido.</a:t>
          </a:r>
          <a:endParaRPr lang="en-US" sz="1400" kern="1200"/>
        </a:p>
      </dsp:txBody>
      <dsp:txXfrm>
        <a:off x="4984375" y="1239916"/>
        <a:ext cx="2264328" cy="1902035"/>
      </dsp:txXfrm>
    </dsp:sp>
    <dsp:sp modelId="{99632417-4C50-4C24-8879-7D6EEBCCEBF1}">
      <dsp:nvSpPr>
        <dsp:cNvPr id="0" name=""/>
        <dsp:cNvSpPr/>
      </dsp:nvSpPr>
      <dsp:spPr>
        <a:xfrm>
          <a:off x="5641031" y="352299"/>
          <a:ext cx="951017" cy="951017"/>
        </a:xfrm>
        <a:prstGeom prst="ellipse">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5780304" y="491572"/>
        <a:ext cx="672471" cy="672471"/>
      </dsp:txXfrm>
    </dsp:sp>
    <dsp:sp modelId="{B0B8B990-CF55-4634-A8DD-AAA8FCC6FB51}">
      <dsp:nvSpPr>
        <dsp:cNvPr id="0" name=""/>
        <dsp:cNvSpPr/>
      </dsp:nvSpPr>
      <dsp:spPr>
        <a:xfrm>
          <a:off x="4984375" y="3205281"/>
          <a:ext cx="2264328" cy="72"/>
        </a:xfrm>
        <a:prstGeom prst="rect">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DD2E3A2B-CE3F-4BC5-8642-D1E2D6F86FBB}">
      <dsp:nvSpPr>
        <dsp:cNvPr id="0" name=""/>
        <dsp:cNvSpPr/>
      </dsp:nvSpPr>
      <dsp:spPr>
        <a:xfrm>
          <a:off x="7475136"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176536" tIns="330200" rIns="176536" bIns="330200" numCol="1" spcCol="1270" anchor="t" anchorCtr="0">
          <a:noAutofit/>
        </a:bodyPr>
        <a:lstStyle/>
        <a:p>
          <a:pPr marL="0" lvl="0" indent="0" algn="l" defTabSz="622300">
            <a:lnSpc>
              <a:spcPct val="90000"/>
            </a:lnSpc>
            <a:spcBef>
              <a:spcPct val="0"/>
            </a:spcBef>
            <a:spcAft>
              <a:spcPct val="35000"/>
            </a:spcAft>
            <a:buNone/>
          </a:pPr>
          <a:r>
            <a:rPr lang="es-ES" sz="1400" kern="1200"/>
            <a:t>Alto rendimiento gracias al almacenamiento y procesamiento de gráficos nativos.</a:t>
          </a:r>
          <a:endParaRPr lang="en-US" sz="1400" kern="1200"/>
        </a:p>
      </dsp:txBody>
      <dsp:txXfrm>
        <a:off x="7475136" y="1239916"/>
        <a:ext cx="2264328" cy="1902035"/>
      </dsp:txXfrm>
    </dsp:sp>
    <dsp:sp modelId="{09949463-50C3-4032-823B-567C2ECC18FB}">
      <dsp:nvSpPr>
        <dsp:cNvPr id="0" name=""/>
        <dsp:cNvSpPr/>
      </dsp:nvSpPr>
      <dsp:spPr>
        <a:xfrm>
          <a:off x="8131791" y="352299"/>
          <a:ext cx="951017" cy="951017"/>
        </a:xfrm>
        <a:prstGeom prst="ellipse">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8271064" y="491572"/>
        <a:ext cx="672471" cy="672471"/>
      </dsp:txXfrm>
    </dsp:sp>
    <dsp:sp modelId="{DE3DB4F9-A4C8-4488-A7F9-2D52B2C67044}">
      <dsp:nvSpPr>
        <dsp:cNvPr id="0" name=""/>
        <dsp:cNvSpPr/>
      </dsp:nvSpPr>
      <dsp:spPr>
        <a:xfrm>
          <a:off x="7475136" y="3205281"/>
          <a:ext cx="2264328" cy="72"/>
        </a:xfrm>
        <a:prstGeom prst="rect">
          <a:avLst/>
        </a:prstGeom>
        <a:gradFill rotWithShape="0">
          <a:gsLst>
            <a:gs pos="0">
              <a:schemeClr val="dk2">
                <a:hueOff val="0"/>
                <a:satOff val="0"/>
                <a:lumOff val="0"/>
                <a:alphaOff val="0"/>
                <a:tint val="96000"/>
                <a:lumMod val="102000"/>
              </a:schemeClr>
            </a:gs>
            <a:gs pos="100000">
              <a:schemeClr val="dk2">
                <a:hueOff val="0"/>
                <a:satOff val="0"/>
                <a:lumOff val="0"/>
                <a:alphaOff val="0"/>
                <a:shade val="88000"/>
                <a:lumMod val="94000"/>
              </a:schemeClr>
            </a:gs>
          </a:gsLst>
          <a:path path="circle">
            <a:fillToRect l="50000" t="100000" r="100000" b="50000"/>
          </a:path>
        </a:gradFill>
        <a:ln w="9525" cap="rnd" cmpd="sng" algn="ctr">
          <a:solidFill>
            <a:schemeClr val="dk2">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5D562-9BD4-4BEC-A697-1CD6F290060A}">
      <dsp:nvSpPr>
        <dsp:cNvPr id="0" name=""/>
        <dsp:cNvSpPr/>
      </dsp:nvSpPr>
      <dsp:spPr>
        <a:xfrm>
          <a:off x="2854"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6536" tIns="330200" rIns="176536" bIns="330200" numCol="1" spcCol="1270" anchor="t" anchorCtr="0">
          <a:noAutofit/>
        </a:bodyPr>
        <a:lstStyle/>
        <a:p>
          <a:pPr marL="0" lvl="0" indent="0" algn="l" defTabSz="577850">
            <a:lnSpc>
              <a:spcPct val="90000"/>
            </a:lnSpc>
            <a:spcBef>
              <a:spcPct val="0"/>
            </a:spcBef>
            <a:spcAft>
              <a:spcPct val="35000"/>
            </a:spcAft>
            <a:buNone/>
          </a:pPr>
          <a:r>
            <a:rPr lang="es-ES" sz="1300" kern="1200" dirty="0"/>
            <a:t>Neo4j se ha reforzado a través de años de implementaciones de producción y rigurosas pruebas en curso, por lo que puede se confiar en él.</a:t>
          </a:r>
          <a:endParaRPr lang="en-US" sz="1300" kern="1200" dirty="0"/>
        </a:p>
      </dsp:txBody>
      <dsp:txXfrm>
        <a:off x="2854" y="1239916"/>
        <a:ext cx="2264328" cy="1902035"/>
      </dsp:txXfrm>
    </dsp:sp>
    <dsp:sp modelId="{FE181D92-D47F-4D84-852E-F765337F3E78}">
      <dsp:nvSpPr>
        <dsp:cNvPr id="0" name=""/>
        <dsp:cNvSpPr/>
      </dsp:nvSpPr>
      <dsp:spPr>
        <a:xfrm>
          <a:off x="659509" y="352299"/>
          <a:ext cx="951017" cy="951017"/>
        </a:xfrm>
        <a:prstGeom prst="ellipse">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dirty="0"/>
            <a:t>1</a:t>
          </a:r>
        </a:p>
      </dsp:txBody>
      <dsp:txXfrm>
        <a:off x="798782" y="491572"/>
        <a:ext cx="672471" cy="672471"/>
      </dsp:txXfrm>
    </dsp:sp>
    <dsp:sp modelId="{3802C9DC-10D0-408D-B45F-90CE31FBA42F}">
      <dsp:nvSpPr>
        <dsp:cNvPr id="0" name=""/>
        <dsp:cNvSpPr/>
      </dsp:nvSpPr>
      <dsp:spPr>
        <a:xfrm>
          <a:off x="2854" y="3205281"/>
          <a:ext cx="2264328" cy="72"/>
        </a:xfrm>
        <a:prstGeom prst="rect">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616C6C94-7E2D-41CD-BFF3-2DCB712252BC}">
      <dsp:nvSpPr>
        <dsp:cNvPr id="0" name=""/>
        <dsp:cNvSpPr/>
      </dsp:nvSpPr>
      <dsp:spPr>
        <a:xfrm>
          <a:off x="2493615"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6536" tIns="330200" rIns="176536" bIns="330200" numCol="1" spcCol="1270" anchor="t" anchorCtr="0">
          <a:noAutofit/>
        </a:bodyPr>
        <a:lstStyle/>
        <a:p>
          <a:pPr marL="0" lvl="0" indent="0" algn="l" defTabSz="577850">
            <a:lnSpc>
              <a:spcPct val="90000"/>
            </a:lnSpc>
            <a:spcBef>
              <a:spcPct val="0"/>
            </a:spcBef>
            <a:spcAft>
              <a:spcPct val="35000"/>
            </a:spcAft>
            <a:buNone/>
          </a:pPr>
          <a:r>
            <a:rPr lang="es-ES" sz="1300" kern="1200" dirty="0"/>
            <a:t>Velocidad de carga asombrosa de enormes tamaños de datos, con muy poca huella de memoria</a:t>
          </a:r>
          <a:endParaRPr lang="en-US" sz="1300" kern="1200" dirty="0"/>
        </a:p>
      </dsp:txBody>
      <dsp:txXfrm>
        <a:off x="2493615" y="1239916"/>
        <a:ext cx="2264328" cy="1902035"/>
      </dsp:txXfrm>
    </dsp:sp>
    <dsp:sp modelId="{8A5FBE84-6109-43D0-9277-0EBD61FA81A5}">
      <dsp:nvSpPr>
        <dsp:cNvPr id="0" name=""/>
        <dsp:cNvSpPr/>
      </dsp:nvSpPr>
      <dsp:spPr>
        <a:xfrm>
          <a:off x="3150270" y="352299"/>
          <a:ext cx="951017" cy="951017"/>
        </a:xfrm>
        <a:prstGeom prst="ellipse">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289543" y="491572"/>
        <a:ext cx="672471" cy="672471"/>
      </dsp:txXfrm>
    </dsp:sp>
    <dsp:sp modelId="{43879863-7834-4E8A-88D1-8F8F7B353E42}">
      <dsp:nvSpPr>
        <dsp:cNvPr id="0" name=""/>
        <dsp:cNvSpPr/>
      </dsp:nvSpPr>
      <dsp:spPr>
        <a:xfrm>
          <a:off x="2493615" y="3205281"/>
          <a:ext cx="2264328" cy="72"/>
        </a:xfrm>
        <a:prstGeom prst="rect">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F0269FB-689F-4059-A279-78597F90A124}">
      <dsp:nvSpPr>
        <dsp:cNvPr id="0" name=""/>
        <dsp:cNvSpPr/>
      </dsp:nvSpPr>
      <dsp:spPr>
        <a:xfrm>
          <a:off x="4984375"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6536" tIns="330200" rIns="176536" bIns="330200" numCol="1" spcCol="1270" anchor="t" anchorCtr="0">
          <a:noAutofit/>
        </a:bodyPr>
        <a:lstStyle/>
        <a:p>
          <a:pPr marL="0" lvl="0" indent="0" algn="l" defTabSz="577850">
            <a:lnSpc>
              <a:spcPct val="90000"/>
            </a:lnSpc>
            <a:spcBef>
              <a:spcPct val="0"/>
            </a:spcBef>
            <a:spcAft>
              <a:spcPct val="35000"/>
            </a:spcAft>
            <a:buNone/>
          </a:pPr>
          <a:r>
            <a:rPr lang="es-ES" sz="1300" kern="1200" dirty="0"/>
            <a:t>Entorno de producción y aumentado de eficiencia</a:t>
          </a:r>
          <a:endParaRPr lang="en-US" sz="1300" kern="1200" dirty="0"/>
        </a:p>
      </dsp:txBody>
      <dsp:txXfrm>
        <a:off x="4984375" y="1239916"/>
        <a:ext cx="2264328" cy="1902035"/>
      </dsp:txXfrm>
    </dsp:sp>
    <dsp:sp modelId="{99632417-4C50-4C24-8879-7D6EEBCCEBF1}">
      <dsp:nvSpPr>
        <dsp:cNvPr id="0" name=""/>
        <dsp:cNvSpPr/>
      </dsp:nvSpPr>
      <dsp:spPr>
        <a:xfrm>
          <a:off x="5641031" y="352299"/>
          <a:ext cx="951017" cy="951017"/>
        </a:xfrm>
        <a:prstGeom prst="ellipse">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5780304" y="491572"/>
        <a:ext cx="672471" cy="672471"/>
      </dsp:txXfrm>
    </dsp:sp>
    <dsp:sp modelId="{B0B8B990-CF55-4634-A8DD-AAA8FCC6FB51}">
      <dsp:nvSpPr>
        <dsp:cNvPr id="0" name=""/>
        <dsp:cNvSpPr/>
      </dsp:nvSpPr>
      <dsp:spPr>
        <a:xfrm>
          <a:off x="4984375" y="3205281"/>
          <a:ext cx="2264328" cy="72"/>
        </a:xfrm>
        <a:prstGeom prst="rect">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DD2E3A2B-CE3F-4BC5-8642-D1E2D6F86FBB}">
      <dsp:nvSpPr>
        <dsp:cNvPr id="0" name=""/>
        <dsp:cNvSpPr/>
      </dsp:nvSpPr>
      <dsp:spPr>
        <a:xfrm>
          <a:off x="7475136" y="35293"/>
          <a:ext cx="2264328" cy="3170059"/>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6536" tIns="330200" rIns="176536" bIns="330200" numCol="1" spcCol="1270" anchor="t" anchorCtr="0">
          <a:noAutofit/>
        </a:bodyPr>
        <a:lstStyle/>
        <a:p>
          <a:pPr marL="0" lvl="0" indent="0" algn="l" defTabSz="577850">
            <a:lnSpc>
              <a:spcPct val="90000"/>
            </a:lnSpc>
            <a:spcBef>
              <a:spcPct val="0"/>
            </a:spcBef>
            <a:spcAft>
              <a:spcPct val="35000"/>
            </a:spcAft>
            <a:buNone/>
          </a:pPr>
          <a:r>
            <a:rPr lang="en-US" sz="1300" kern="1200" dirty="0" err="1"/>
            <a:t>Fácil</a:t>
          </a:r>
          <a:r>
            <a:rPr lang="en-US" sz="1300" kern="1200" dirty="0"/>
            <a:t> de </a:t>
          </a:r>
          <a:r>
            <a:rPr lang="en-US" sz="1300" kern="1200" dirty="0" err="1"/>
            <a:t>aprender</a:t>
          </a:r>
          <a:r>
            <a:rPr lang="en-US" sz="1300" kern="1200" dirty="0"/>
            <a:t> y de </a:t>
          </a:r>
          <a:r>
            <a:rPr lang="en-US" sz="1300" kern="1200" dirty="0" err="1"/>
            <a:t>usar</a:t>
          </a:r>
          <a:r>
            <a:rPr lang="en-US" sz="1300" kern="1200" dirty="0"/>
            <a:t> (Cypher , API ).</a:t>
          </a:r>
        </a:p>
      </dsp:txBody>
      <dsp:txXfrm>
        <a:off x="7475136" y="1239916"/>
        <a:ext cx="2264328" cy="1902035"/>
      </dsp:txXfrm>
    </dsp:sp>
    <dsp:sp modelId="{09949463-50C3-4032-823B-567C2ECC18FB}">
      <dsp:nvSpPr>
        <dsp:cNvPr id="0" name=""/>
        <dsp:cNvSpPr/>
      </dsp:nvSpPr>
      <dsp:spPr>
        <a:xfrm>
          <a:off x="8131791" y="352299"/>
          <a:ext cx="951017" cy="951017"/>
        </a:xfrm>
        <a:prstGeom prst="ellipse">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74145" tIns="12700" rIns="74145" bIns="12700" numCol="1" spcCol="1270" anchor="ctr" anchorCtr="0">
          <a:noAutofit/>
        </a:bodyPr>
        <a:lstStyle/>
        <a:p>
          <a:pPr marL="0" lvl="0" indent="0" algn="ctr" defTabSz="2044700">
            <a:lnSpc>
              <a:spcPct val="90000"/>
            </a:lnSpc>
            <a:spcBef>
              <a:spcPct val="0"/>
            </a:spcBef>
            <a:spcAft>
              <a:spcPct val="35000"/>
            </a:spcAft>
            <a:buNone/>
          </a:pPr>
          <a:r>
            <a:rPr lang="en-US" sz="4600" kern="1200"/>
            <a:t>4</a:t>
          </a:r>
          <a:endParaRPr lang="en-US" sz="4600" kern="1200" dirty="0"/>
        </a:p>
      </dsp:txBody>
      <dsp:txXfrm>
        <a:off x="8271064" y="491572"/>
        <a:ext cx="672471" cy="672471"/>
      </dsp:txXfrm>
    </dsp:sp>
    <dsp:sp modelId="{DE3DB4F9-A4C8-4488-A7F9-2D52B2C67044}">
      <dsp:nvSpPr>
        <dsp:cNvPr id="0" name=""/>
        <dsp:cNvSpPr/>
      </dsp:nvSpPr>
      <dsp:spPr>
        <a:xfrm>
          <a:off x="7475136" y="3205281"/>
          <a:ext cx="2264328" cy="72"/>
        </a:xfrm>
        <a:prstGeom prst="rect">
          <a:avLst/>
        </a:prstGeom>
        <a:solidFill>
          <a:schemeClr val="dk2">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2F8D3-344B-45C7-BD99-B0106FC09CAC}" type="datetimeFigureOut">
              <a:rPr lang="es-MX" smtClean="0"/>
              <a:t>13/08/2018</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754C0-80FE-49FF-87A6-8726569B929A}" type="slidenum">
              <a:rPr lang="es-MX" smtClean="0"/>
              <a:t>‹#›</a:t>
            </a:fld>
            <a:endParaRPr lang="es-MX"/>
          </a:p>
        </p:txBody>
      </p:sp>
    </p:spTree>
    <p:extLst>
      <p:ext uri="{BB962C8B-B14F-4D97-AF65-F5344CB8AC3E}">
        <p14:creationId xmlns:p14="http://schemas.microsoft.com/office/powerpoint/2010/main" val="2323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1A8E1-D633-4BAA-951F-FA1392AD743B}" type="datetime1">
              <a:rPr lang="en-US" smtClean="0"/>
              <a:t>8/13/2018</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13561178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882831-746B-4802-A5D8-B224AA18750D}" type="datetime1">
              <a:rPr lang="en-US" smtClean="0"/>
              <a:t>8/13/2018</a:t>
            </a:fld>
            <a:endParaRPr lang="en-US"/>
          </a:p>
        </p:txBody>
      </p:sp>
      <p:sp>
        <p:nvSpPr>
          <p:cNvPr id="6" name="Footer Placeholder 5"/>
          <p:cNvSpPr>
            <a:spLocks noGrp="1"/>
          </p:cNvSpPr>
          <p:nvPr>
            <p:ph type="ftr" sz="quarter" idx="11"/>
          </p:nvPr>
        </p:nvSpPr>
        <p:spPr/>
        <p:txBody>
          <a:bodyPr/>
          <a:lstStyle/>
          <a:p>
            <a:r>
              <a:rPr lang="en-US"/>
              <a:t>Leonardo Bouchan</a:t>
            </a:r>
          </a:p>
        </p:txBody>
      </p:sp>
      <p:sp>
        <p:nvSpPr>
          <p:cNvPr id="7" name="Slide Number Placeholder 6"/>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268555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3D3392-330D-45E7-8C05-17A0D06E9D67}" type="datetime1">
              <a:rPr lang="en-US" smtClean="0"/>
              <a:t>8/13/2018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419007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A75F9-B847-463B-AAE4-E1C87C98E3B5}" type="datetime1">
              <a:rPr lang="en-US" smtClean="0"/>
              <a:t>8/13/2018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3582152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D9050B-45E2-4AB8-B53B-73BBE421088C}" type="datetime1">
              <a:rPr lang="en-US" smtClean="0"/>
              <a:t>8/13/2018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1934969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7AFA0F-9379-4E84-8829-A5834C8B4E8C}" type="datetime1">
              <a:rPr lang="en-US" smtClean="0"/>
              <a:t>8/13/2018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35077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7944FD-8429-40E2-9B9F-DE4AE0633591}" type="datetime1">
              <a:rPr lang="en-US" smtClean="0"/>
              <a:t>8/13/2018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848742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B5698-F706-404C-93E7-B1CABA386876}" type="datetime1">
              <a:rPr lang="en-US" smtClean="0"/>
              <a:t>8/13/2018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1523431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3B790-BC24-4E83-BF19-4BDE146EB1AA}" type="datetime1">
              <a:rPr lang="en-US" smtClean="0"/>
              <a:t>8/13/2018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287850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701C4-2251-403C-A536-A7F1167D210C}" type="datetime1">
              <a:rPr lang="en-US" smtClean="0"/>
              <a:t>8/13/2018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a:xfrm>
            <a:off x="10951856" y="5867131"/>
            <a:ext cx="551167" cy="365125"/>
          </a:xfrm>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186327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E34488-C878-4B38-AB75-3C25CBACBC93}" type="datetime1">
              <a:rPr lang="en-US" smtClean="0"/>
              <a:t>8/13/2018</a:t>
            </a:fld>
            <a:endParaRPr lang="en-US"/>
          </a:p>
        </p:txBody>
      </p:sp>
      <p:sp>
        <p:nvSpPr>
          <p:cNvPr id="5" name="Footer Placeholder 4"/>
          <p:cNvSpPr>
            <a:spLocks noGrp="1"/>
          </p:cNvSpPr>
          <p:nvPr>
            <p:ph type="ftr" sz="quarter" idx="11"/>
          </p:nvPr>
        </p:nvSpPr>
        <p:spPr/>
        <p:txBody>
          <a:bodyPr/>
          <a:lstStyle/>
          <a:p>
            <a:r>
              <a:rPr lang="en-US"/>
              <a:t>Leonardo Bouchan</a:t>
            </a:r>
          </a:p>
        </p:txBody>
      </p:sp>
      <p:sp>
        <p:nvSpPr>
          <p:cNvPr id="6" name="Slide Number Placeholder 5"/>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32077220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766A6-96AB-4AD1-A7EC-72A580BA99F3}" type="datetime1">
              <a:rPr lang="en-US" smtClean="0"/>
              <a:t>8/13/2018</a:t>
            </a:fld>
            <a:endParaRPr lang="en-US"/>
          </a:p>
        </p:txBody>
      </p:sp>
      <p:sp>
        <p:nvSpPr>
          <p:cNvPr id="6" name="Footer Placeholder 5"/>
          <p:cNvSpPr>
            <a:spLocks noGrp="1"/>
          </p:cNvSpPr>
          <p:nvPr>
            <p:ph type="ftr" sz="quarter" idx="11"/>
          </p:nvPr>
        </p:nvSpPr>
        <p:spPr/>
        <p:txBody>
          <a:bodyPr/>
          <a:lstStyle/>
          <a:p>
            <a:r>
              <a:rPr lang="en-US"/>
              <a:t>Leonardo Bouchan</a:t>
            </a:r>
          </a:p>
        </p:txBody>
      </p:sp>
      <p:sp>
        <p:nvSpPr>
          <p:cNvPr id="7" name="Slide Number Placeholder 6"/>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382642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53BD-BDC6-4289-94AE-8D57F8AD8144}" type="datetime1">
              <a:rPr lang="en-US" smtClean="0"/>
              <a:t>8/13/2018</a:t>
            </a:fld>
            <a:endParaRPr lang="en-US"/>
          </a:p>
        </p:txBody>
      </p:sp>
      <p:sp>
        <p:nvSpPr>
          <p:cNvPr id="8" name="Footer Placeholder 7"/>
          <p:cNvSpPr>
            <a:spLocks noGrp="1"/>
          </p:cNvSpPr>
          <p:nvPr>
            <p:ph type="ftr" sz="quarter" idx="11"/>
          </p:nvPr>
        </p:nvSpPr>
        <p:spPr/>
        <p:txBody>
          <a:bodyPr/>
          <a:lstStyle/>
          <a:p>
            <a:r>
              <a:rPr lang="en-US"/>
              <a:t>Leonardo Bouchan</a:t>
            </a:r>
          </a:p>
        </p:txBody>
      </p:sp>
      <p:sp>
        <p:nvSpPr>
          <p:cNvPr id="9" name="Slide Number Placeholder 8"/>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249979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AA7054-E5C6-434B-8094-320DB8005E77}" type="datetime1">
              <a:rPr lang="en-US" smtClean="0"/>
              <a:t>8/13/2018</a:t>
            </a:fld>
            <a:endParaRPr lang="en-US"/>
          </a:p>
        </p:txBody>
      </p:sp>
      <p:sp>
        <p:nvSpPr>
          <p:cNvPr id="4" name="Footer Placeholder 3"/>
          <p:cNvSpPr>
            <a:spLocks noGrp="1"/>
          </p:cNvSpPr>
          <p:nvPr>
            <p:ph type="ftr" sz="quarter" idx="11"/>
          </p:nvPr>
        </p:nvSpPr>
        <p:spPr/>
        <p:txBody>
          <a:bodyPr/>
          <a:lstStyle/>
          <a:p>
            <a:r>
              <a:rPr lang="en-US"/>
              <a:t>Leonardo Bouchan</a:t>
            </a:r>
          </a:p>
        </p:txBody>
      </p:sp>
      <p:sp>
        <p:nvSpPr>
          <p:cNvPr id="5" name="Slide Number Placeholder 4"/>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422769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B89D5-10F8-44B3-8414-554552AD7621}" type="datetime1">
              <a:rPr lang="en-US" smtClean="0"/>
              <a:t>8/13/2018</a:t>
            </a:fld>
            <a:endParaRPr lang="en-US"/>
          </a:p>
        </p:txBody>
      </p:sp>
      <p:sp>
        <p:nvSpPr>
          <p:cNvPr id="3" name="Footer Placeholder 2"/>
          <p:cNvSpPr>
            <a:spLocks noGrp="1"/>
          </p:cNvSpPr>
          <p:nvPr>
            <p:ph type="ftr" sz="quarter" idx="11"/>
          </p:nvPr>
        </p:nvSpPr>
        <p:spPr/>
        <p:txBody>
          <a:bodyPr/>
          <a:lstStyle/>
          <a:p>
            <a:r>
              <a:rPr lang="en-US"/>
              <a:t>Leonardo Bouchan</a:t>
            </a:r>
          </a:p>
        </p:txBody>
      </p:sp>
      <p:sp>
        <p:nvSpPr>
          <p:cNvPr id="4" name="Slide Number Placeholder 3"/>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92129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54887B-4DAC-4763-975E-9683462AAA26}" type="datetime1">
              <a:rPr lang="en-US" smtClean="0"/>
              <a:t>8/13/2018</a:t>
            </a:fld>
            <a:endParaRPr lang="en-US"/>
          </a:p>
        </p:txBody>
      </p:sp>
      <p:sp>
        <p:nvSpPr>
          <p:cNvPr id="6" name="Footer Placeholder 5"/>
          <p:cNvSpPr>
            <a:spLocks noGrp="1"/>
          </p:cNvSpPr>
          <p:nvPr>
            <p:ph type="ftr" sz="quarter" idx="11"/>
          </p:nvPr>
        </p:nvSpPr>
        <p:spPr/>
        <p:txBody>
          <a:bodyPr/>
          <a:lstStyle/>
          <a:p>
            <a:r>
              <a:rPr lang="en-US"/>
              <a:t>Leonardo Bouchan</a:t>
            </a:r>
          </a:p>
        </p:txBody>
      </p:sp>
      <p:sp>
        <p:nvSpPr>
          <p:cNvPr id="7" name="Slide Number Placeholder 6"/>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319590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AA828-241C-4A88-B06B-4FBA89E54C13}" type="datetime1">
              <a:rPr lang="en-US" smtClean="0"/>
              <a:t>8/13/2018</a:t>
            </a:fld>
            <a:endParaRPr lang="en-US"/>
          </a:p>
        </p:txBody>
      </p:sp>
      <p:sp>
        <p:nvSpPr>
          <p:cNvPr id="6" name="Footer Placeholder 5"/>
          <p:cNvSpPr>
            <a:spLocks noGrp="1"/>
          </p:cNvSpPr>
          <p:nvPr>
            <p:ph type="ftr" sz="quarter" idx="11"/>
          </p:nvPr>
        </p:nvSpPr>
        <p:spPr/>
        <p:txBody>
          <a:bodyPr/>
          <a:lstStyle/>
          <a:p>
            <a:r>
              <a:rPr lang="en-US"/>
              <a:t>Leonardo Bouchan</a:t>
            </a:r>
            <a:endParaRPr lang="en-US" dirty="0"/>
          </a:p>
        </p:txBody>
      </p:sp>
      <p:sp>
        <p:nvSpPr>
          <p:cNvPr id="7" name="Slide Number Placeholder 6"/>
          <p:cNvSpPr>
            <a:spLocks noGrp="1"/>
          </p:cNvSpPr>
          <p:nvPr>
            <p:ph type="sldNum" sz="quarter" idx="12"/>
          </p:nvPr>
        </p:nvSpPr>
        <p:spPr/>
        <p:txBody>
          <a:bodyPr/>
          <a:lstStyle/>
          <a:p>
            <a:fld id="{EBCF37F0-A485-4A9B-8F92-72B997DA68C8}" type="slidenum">
              <a:rPr lang="en-US" smtClean="0"/>
              <a:t>‹#›</a:t>
            </a:fld>
            <a:endParaRPr lang="en-US"/>
          </a:p>
        </p:txBody>
      </p:sp>
    </p:spTree>
    <p:extLst>
      <p:ext uri="{BB962C8B-B14F-4D97-AF65-F5344CB8AC3E}">
        <p14:creationId xmlns:p14="http://schemas.microsoft.com/office/powerpoint/2010/main" val="134221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A11C79-CEF3-45AA-8239-2F73B85225FC}" type="datetime1">
              <a:rPr lang="en-US" smtClean="0"/>
              <a:t>8/13/2018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Leonardo Bouchan</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CF37F0-A485-4A9B-8F92-72B997DA68C8}" type="slidenum">
              <a:rPr lang="en-US" smtClean="0"/>
              <a:t>‹#›</a:t>
            </a:fld>
            <a:endParaRPr lang="en-US"/>
          </a:p>
        </p:txBody>
      </p:sp>
    </p:spTree>
    <p:extLst>
      <p:ext uri="{BB962C8B-B14F-4D97-AF65-F5344CB8AC3E}">
        <p14:creationId xmlns:p14="http://schemas.microsoft.com/office/powerpoint/2010/main" val="3966338065"/>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 id="2147484037" r:id="rId15"/>
    <p:sldLayoutId id="2147484038" r:id="rId16"/>
    <p:sldLayoutId id="214748403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neo4j.com/graphgists/?category=finance" TargetMode="External"/><Relationship Id="rId2" Type="http://schemas.openxmlformats.org/officeDocument/2006/relationships/hyperlink" Target="https://neo4j.com/docs/developer-manual/current/get-started/cypher/" TargetMode="External"/><Relationship Id="rId1" Type="http://schemas.openxmlformats.org/officeDocument/2006/relationships/slideLayout" Target="../slideLayouts/slideLayout2.xml"/><Relationship Id="rId5" Type="http://schemas.openxmlformats.org/officeDocument/2006/relationships/hyperlink" Target="https://medium.com/@gp_pulipaka/the-differences-between-mongodb-and-neo4j-babd234ac1f7" TargetMode="External"/><Relationship Id="rId4" Type="http://schemas.openxmlformats.org/officeDocument/2006/relationships/hyperlink" Target="https://neo4j.com/graphgist/bank-fraud-det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7AAA-26A9-475C-A72C-F6C1F0C0C12E}"/>
              </a:ext>
            </a:extLst>
          </p:cNvPr>
          <p:cNvSpPr>
            <a:spLocks noGrp="1"/>
          </p:cNvSpPr>
          <p:nvPr>
            <p:ph type="ctrTitle"/>
          </p:nvPr>
        </p:nvSpPr>
        <p:spPr/>
        <p:txBody>
          <a:bodyPr/>
          <a:lstStyle/>
          <a:p>
            <a:r>
              <a:rPr lang="es-MX" dirty="0"/>
              <a:t>Introducción</a:t>
            </a:r>
            <a:r>
              <a:rPr lang="en-US" dirty="0"/>
              <a:t> Base de </a:t>
            </a:r>
            <a:r>
              <a:rPr lang="es-MX" dirty="0"/>
              <a:t>Datos</a:t>
            </a:r>
            <a:r>
              <a:rPr lang="en-US" dirty="0"/>
              <a:t> </a:t>
            </a:r>
            <a:r>
              <a:rPr lang="es-MX" dirty="0"/>
              <a:t>Orientada</a:t>
            </a:r>
            <a:r>
              <a:rPr lang="en-US" dirty="0"/>
              <a:t> a </a:t>
            </a:r>
            <a:r>
              <a:rPr lang="es-MX" dirty="0"/>
              <a:t>Grafos</a:t>
            </a:r>
          </a:p>
        </p:txBody>
      </p:sp>
      <p:sp>
        <p:nvSpPr>
          <p:cNvPr id="3" name="Subtitle 2">
            <a:extLst>
              <a:ext uri="{FF2B5EF4-FFF2-40B4-BE49-F238E27FC236}">
                <a16:creationId xmlns:a16="http://schemas.microsoft.com/office/drawing/2014/main" id="{7D5EC649-B8E6-4E02-BAAB-7B66E0E10645}"/>
              </a:ext>
            </a:extLst>
          </p:cNvPr>
          <p:cNvSpPr>
            <a:spLocks noGrp="1"/>
          </p:cNvSpPr>
          <p:nvPr>
            <p:ph type="subTitle" idx="1"/>
          </p:nvPr>
        </p:nvSpPr>
        <p:spPr/>
        <p:txBody>
          <a:bodyPr/>
          <a:lstStyle/>
          <a:p>
            <a:r>
              <a:rPr lang="en-US" dirty="0"/>
              <a:t>Leonardo Bouchan</a:t>
            </a:r>
          </a:p>
        </p:txBody>
      </p:sp>
      <p:sp>
        <p:nvSpPr>
          <p:cNvPr id="5" name="Slide Number Placeholder 4">
            <a:extLst>
              <a:ext uri="{FF2B5EF4-FFF2-40B4-BE49-F238E27FC236}">
                <a16:creationId xmlns:a16="http://schemas.microsoft.com/office/drawing/2014/main" id="{F04CCF6D-5A24-4E9C-B03D-72510F8E8FF1}"/>
              </a:ext>
            </a:extLst>
          </p:cNvPr>
          <p:cNvSpPr>
            <a:spLocks noGrp="1"/>
          </p:cNvSpPr>
          <p:nvPr>
            <p:ph type="sldNum" sz="quarter" idx="12"/>
          </p:nvPr>
        </p:nvSpPr>
        <p:spPr/>
        <p:txBody>
          <a:bodyPr/>
          <a:lstStyle/>
          <a:p>
            <a:fld id="{EBCF37F0-A485-4A9B-8F92-72B997DA68C8}" type="slidenum">
              <a:rPr lang="en-US" smtClean="0"/>
              <a:t>1</a:t>
            </a:fld>
            <a:endParaRPr lang="en-US"/>
          </a:p>
        </p:txBody>
      </p:sp>
    </p:spTree>
    <p:extLst>
      <p:ext uri="{BB962C8B-B14F-4D97-AF65-F5344CB8AC3E}">
        <p14:creationId xmlns:p14="http://schemas.microsoft.com/office/powerpoint/2010/main" val="403610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AEF1-4783-43B7-9B0D-BE12B0D15B87}"/>
              </a:ext>
            </a:extLst>
          </p:cNvPr>
          <p:cNvSpPr>
            <a:spLocks noGrp="1"/>
          </p:cNvSpPr>
          <p:nvPr>
            <p:ph type="title"/>
          </p:nvPr>
        </p:nvSpPr>
        <p:spPr>
          <a:xfrm>
            <a:off x="1760706" y="4452257"/>
            <a:ext cx="9742318" cy="1384980"/>
          </a:xfrm>
        </p:spPr>
        <p:txBody>
          <a:bodyPr>
            <a:normAutofit/>
          </a:bodyPr>
          <a:lstStyle/>
          <a:p>
            <a:r>
              <a:rPr lang="es-MX" dirty="0"/>
              <a:t>¿Por qué </a:t>
            </a:r>
            <a:r>
              <a:rPr lang="en-US" dirty="0"/>
              <a:t>una BDOG ?</a:t>
            </a:r>
          </a:p>
        </p:txBody>
      </p:sp>
      <p:graphicFrame>
        <p:nvGraphicFramePr>
          <p:cNvPr id="5" name="Content Placeholder 2">
            <a:extLst>
              <a:ext uri="{FF2B5EF4-FFF2-40B4-BE49-F238E27FC236}">
                <a16:creationId xmlns:a16="http://schemas.microsoft.com/office/drawing/2014/main" id="{FA84A54C-75E8-46CD-B7E1-8006DDA2475A}"/>
              </a:ext>
            </a:extLst>
          </p:cNvPr>
          <p:cNvGraphicFramePr>
            <a:graphicFrameLocks noGrp="1"/>
          </p:cNvGraphicFramePr>
          <p:nvPr>
            <p:ph idx="1"/>
            <p:extLst>
              <p:ext uri="{D42A27DB-BD31-4B8C-83A1-F6EECF244321}">
                <p14:modId xmlns:p14="http://schemas.microsoft.com/office/powerpoint/2010/main" val="826976802"/>
              </p:ext>
            </p:extLst>
          </p:nvPr>
        </p:nvGraphicFramePr>
        <p:xfrm>
          <a:off x="1760705" y="865761"/>
          <a:ext cx="9742319" cy="324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3992D83A-8D47-4A21-9E0C-704A33280B6A}"/>
              </a:ext>
            </a:extLst>
          </p:cNvPr>
          <p:cNvSpPr>
            <a:spLocks noGrp="1"/>
          </p:cNvSpPr>
          <p:nvPr>
            <p:ph type="sldNum" sz="quarter" idx="12"/>
          </p:nvPr>
        </p:nvSpPr>
        <p:spPr/>
        <p:txBody>
          <a:bodyPr/>
          <a:lstStyle/>
          <a:p>
            <a:fld id="{EBCF37F0-A485-4A9B-8F92-72B997DA68C8}" type="slidenum">
              <a:rPr lang="en-US" smtClean="0"/>
              <a:t>10</a:t>
            </a:fld>
            <a:endParaRPr lang="en-US"/>
          </a:p>
        </p:txBody>
      </p:sp>
    </p:spTree>
    <p:extLst>
      <p:ext uri="{BB962C8B-B14F-4D97-AF65-F5344CB8AC3E}">
        <p14:creationId xmlns:p14="http://schemas.microsoft.com/office/powerpoint/2010/main" val="259738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8408-2BC2-45F3-B2B4-A5AC6F0DCF2B}"/>
              </a:ext>
            </a:extLst>
          </p:cNvPr>
          <p:cNvSpPr>
            <a:spLocks noGrp="1"/>
          </p:cNvSpPr>
          <p:nvPr>
            <p:ph type="title"/>
          </p:nvPr>
        </p:nvSpPr>
        <p:spPr>
          <a:xfrm>
            <a:off x="1854425" y="0"/>
            <a:ext cx="10018713" cy="1752599"/>
          </a:xfrm>
        </p:spPr>
        <p:txBody>
          <a:bodyPr/>
          <a:lstStyle/>
          <a:p>
            <a:r>
              <a:rPr lang="es-MX" dirty="0"/>
              <a:t>¿Por qué </a:t>
            </a:r>
            <a:r>
              <a:rPr lang="en-US" dirty="0"/>
              <a:t>una BDOG ?</a:t>
            </a:r>
          </a:p>
        </p:txBody>
      </p:sp>
      <p:sp>
        <p:nvSpPr>
          <p:cNvPr id="3" name="Content Placeholder 2">
            <a:extLst>
              <a:ext uri="{FF2B5EF4-FFF2-40B4-BE49-F238E27FC236}">
                <a16:creationId xmlns:a16="http://schemas.microsoft.com/office/drawing/2014/main" id="{869E4F8F-398A-4E16-8FC4-941DF24156C6}"/>
              </a:ext>
            </a:extLst>
          </p:cNvPr>
          <p:cNvSpPr>
            <a:spLocks noGrp="1"/>
          </p:cNvSpPr>
          <p:nvPr>
            <p:ph idx="1"/>
          </p:nvPr>
        </p:nvSpPr>
        <p:spPr>
          <a:xfrm>
            <a:off x="1854424" y="1866899"/>
            <a:ext cx="10018713" cy="3124201"/>
          </a:xfrm>
        </p:spPr>
        <p:txBody>
          <a:bodyPr/>
          <a:lstStyle/>
          <a:p>
            <a:r>
              <a:rPr lang="es-ES" dirty="0"/>
              <a:t>El acceso a los nodos y las relaciones en una base de datos de grafos nativos es una operación eficiente, de tiempo constante y le permite atravesar rápidamente millones de conexiones por segundo por núcleo.</a:t>
            </a:r>
          </a:p>
          <a:p>
            <a:r>
              <a:rPr lang="es-ES" dirty="0"/>
              <a:t>Con solo un patrón y un conjunto de puntos de partida, las bases de datos de grafos exploran los datos vecinos alrededor de esos puntos de partida iniciales (recopilación y agregación de información de millones de nodos y relaciones) y dejan intactos los datos fuera del perímetro de búsqueda.</a:t>
            </a:r>
            <a:endParaRPr lang="en-US" dirty="0"/>
          </a:p>
        </p:txBody>
      </p:sp>
      <p:sp>
        <p:nvSpPr>
          <p:cNvPr id="5" name="Slide Number Placeholder 4">
            <a:extLst>
              <a:ext uri="{FF2B5EF4-FFF2-40B4-BE49-F238E27FC236}">
                <a16:creationId xmlns:a16="http://schemas.microsoft.com/office/drawing/2014/main" id="{F940C754-F012-42E6-BE03-6745476A1CF8}"/>
              </a:ext>
            </a:extLst>
          </p:cNvPr>
          <p:cNvSpPr>
            <a:spLocks noGrp="1"/>
          </p:cNvSpPr>
          <p:nvPr>
            <p:ph type="sldNum" sz="quarter" idx="12"/>
          </p:nvPr>
        </p:nvSpPr>
        <p:spPr/>
        <p:txBody>
          <a:bodyPr/>
          <a:lstStyle/>
          <a:p>
            <a:fld id="{EBCF37F0-A485-4A9B-8F92-72B997DA68C8}" type="slidenum">
              <a:rPr lang="en-US" smtClean="0"/>
              <a:t>11</a:t>
            </a:fld>
            <a:endParaRPr lang="en-US"/>
          </a:p>
        </p:txBody>
      </p:sp>
    </p:spTree>
    <p:extLst>
      <p:ext uri="{BB962C8B-B14F-4D97-AF65-F5344CB8AC3E}">
        <p14:creationId xmlns:p14="http://schemas.microsoft.com/office/powerpoint/2010/main" val="221680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729D1C44-1DC2-46A3-AF4D-6CF3F03E7A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36" name="Freeform 6">
              <a:extLst>
                <a:ext uri="{FF2B5EF4-FFF2-40B4-BE49-F238E27FC236}">
                  <a16:creationId xmlns:a16="http://schemas.microsoft.com/office/drawing/2014/main" id="{38441D71-9427-4E52-9D00-DA5DCD608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7" name="Freeform 7">
              <a:extLst>
                <a:ext uri="{FF2B5EF4-FFF2-40B4-BE49-F238E27FC236}">
                  <a16:creationId xmlns:a16="http://schemas.microsoft.com/office/drawing/2014/main" id="{99D64EDB-A847-4FFD-A1A0-F682EFB8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8" name="Freeform 9">
              <a:extLst>
                <a:ext uri="{FF2B5EF4-FFF2-40B4-BE49-F238E27FC236}">
                  <a16:creationId xmlns:a16="http://schemas.microsoft.com/office/drawing/2014/main" id="{E1462D21-CAC4-4C52-95C9-E5C0DE3E9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9" name="Freeform 10">
              <a:extLst>
                <a:ext uri="{FF2B5EF4-FFF2-40B4-BE49-F238E27FC236}">
                  <a16:creationId xmlns:a16="http://schemas.microsoft.com/office/drawing/2014/main" id="{9A48DF8F-07DF-48F2-944C-97808BBD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0" name="Freeform 11">
              <a:extLst>
                <a:ext uri="{FF2B5EF4-FFF2-40B4-BE49-F238E27FC236}">
                  <a16:creationId xmlns:a16="http://schemas.microsoft.com/office/drawing/2014/main" id="{1DBC7527-D323-4A52-8055-50480E532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1" name="Freeform 12">
              <a:extLst>
                <a:ext uri="{FF2B5EF4-FFF2-40B4-BE49-F238E27FC236}">
                  <a16:creationId xmlns:a16="http://schemas.microsoft.com/office/drawing/2014/main" id="{7FDC9880-BEB7-4458-9A76-FD74CA58D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43" name="Rectangle 142">
            <a:extLst>
              <a:ext uri="{FF2B5EF4-FFF2-40B4-BE49-F238E27FC236}">
                <a16:creationId xmlns:a16="http://schemas.microsoft.com/office/drawing/2014/main" id="{84036FF9-87DD-4353-B2F0-489C22FD6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E04E07E5-1F56-421C-8C94-997C1C4687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146" name="Freeform 6">
              <a:extLst>
                <a:ext uri="{FF2B5EF4-FFF2-40B4-BE49-F238E27FC236}">
                  <a16:creationId xmlns:a16="http://schemas.microsoft.com/office/drawing/2014/main" id="{2DFE285C-9557-40E8-A605-6B1D892AB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7" name="Freeform 7">
              <a:extLst>
                <a:ext uri="{FF2B5EF4-FFF2-40B4-BE49-F238E27FC236}">
                  <a16:creationId xmlns:a16="http://schemas.microsoft.com/office/drawing/2014/main" id="{631B8C5C-DAD6-40EA-A047-258B2864F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8" name="Freeform 25">
              <a:extLst>
                <a:ext uri="{FF2B5EF4-FFF2-40B4-BE49-F238E27FC236}">
                  <a16:creationId xmlns:a16="http://schemas.microsoft.com/office/drawing/2014/main" id="{B3B8CF04-FBFF-4E4B-AFF7-F08823A53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9" name="Freeform 26">
              <a:extLst>
                <a:ext uri="{FF2B5EF4-FFF2-40B4-BE49-F238E27FC236}">
                  <a16:creationId xmlns:a16="http://schemas.microsoft.com/office/drawing/2014/main" id="{94FA41BA-3E89-4178-9DC5-7964323B1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0" name="Freeform 27">
              <a:extLst>
                <a:ext uri="{FF2B5EF4-FFF2-40B4-BE49-F238E27FC236}">
                  <a16:creationId xmlns:a16="http://schemas.microsoft.com/office/drawing/2014/main" id="{AE921036-12D7-4BCA-87D0-9B7E8B347D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1" name="Freeform 28">
              <a:extLst>
                <a:ext uri="{FF2B5EF4-FFF2-40B4-BE49-F238E27FC236}">
                  <a16:creationId xmlns:a16="http://schemas.microsoft.com/office/drawing/2014/main" id="{90552932-5D46-4AEB-BFEF-98EDCAAF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53" name="Rounded Rectangle 16">
            <a:extLst>
              <a:ext uri="{FF2B5EF4-FFF2-40B4-BE49-F238E27FC236}">
                <a16:creationId xmlns:a16="http://schemas.microsoft.com/office/drawing/2014/main" id="{1879D665-78DD-41CB-B632-09A8CCAA9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sultado de imagen para graph databases">
            <a:extLst>
              <a:ext uri="{FF2B5EF4-FFF2-40B4-BE49-F238E27FC236}">
                <a16:creationId xmlns:a16="http://schemas.microsoft.com/office/drawing/2014/main" id="{7B581254-E5BD-4F47-909C-64F1F7C44A8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9643"/>
          <a:stretch/>
        </p:blipFill>
        <p:spPr bwMode="auto">
          <a:xfrm>
            <a:off x="977550" y="1540592"/>
            <a:ext cx="6202778" cy="348905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3A35C22-BF99-4A40-8AC2-638047245267}"/>
              </a:ext>
            </a:extLst>
          </p:cNvPr>
          <p:cNvSpPr>
            <a:spLocks noGrp="1"/>
          </p:cNvSpPr>
          <p:nvPr>
            <p:ph type="sldNum" sz="quarter" idx="12"/>
          </p:nvPr>
        </p:nvSpPr>
        <p:spPr/>
        <p:txBody>
          <a:bodyPr/>
          <a:lstStyle/>
          <a:p>
            <a:fld id="{EBCF37F0-A485-4A9B-8F92-72B997DA68C8}" type="slidenum">
              <a:rPr lang="en-US" smtClean="0"/>
              <a:t>12</a:t>
            </a:fld>
            <a:endParaRPr lang="en-US"/>
          </a:p>
        </p:txBody>
      </p:sp>
    </p:spTree>
    <p:extLst>
      <p:ext uri="{BB962C8B-B14F-4D97-AF65-F5344CB8AC3E}">
        <p14:creationId xmlns:p14="http://schemas.microsoft.com/office/powerpoint/2010/main" val="178437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AE710-7D3C-454B-82CF-49B0093E9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9CC2B4-028D-4241-812D-86DEFC665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211891D-36C7-4734-86C5-6DF5AA3464DE}"/>
              </a:ext>
            </a:extLst>
          </p:cNvPr>
          <p:cNvSpPr>
            <a:spLocks noGrp="1"/>
          </p:cNvSpPr>
          <p:nvPr>
            <p:ph type="title"/>
          </p:nvPr>
        </p:nvSpPr>
        <p:spPr>
          <a:xfrm>
            <a:off x="535021" y="685800"/>
            <a:ext cx="2639962" cy="5105400"/>
          </a:xfrm>
        </p:spPr>
        <p:txBody>
          <a:bodyPr>
            <a:normAutofit/>
          </a:bodyPr>
          <a:lstStyle/>
          <a:p>
            <a:r>
              <a:rPr lang="es-ES">
                <a:solidFill>
                  <a:srgbClr val="FFFFFF"/>
                </a:solidFill>
              </a:rPr>
              <a:t>El modelo (nodos)</a:t>
            </a:r>
            <a:endParaRPr lang="en-US">
              <a:solidFill>
                <a:srgbClr val="FFFFFF"/>
              </a:solidFill>
            </a:endParaRPr>
          </a:p>
        </p:txBody>
      </p:sp>
      <p:grpSp>
        <p:nvGrpSpPr>
          <p:cNvPr id="14" name="Group 13">
            <a:extLst>
              <a:ext uri="{FF2B5EF4-FFF2-40B4-BE49-F238E27FC236}">
                <a16:creationId xmlns:a16="http://schemas.microsoft.com/office/drawing/2014/main" id="{CA13242B-E02E-4DE0-859A-2A46B775FB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5ACFC104-86F4-4D49-B858-F1CA0335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0627160-C0E1-4BB7-AA86-D39CB7E79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F9C4CF4B-A323-44D9-9FEE-90EFE1D06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13E2B3A4-22DB-49DD-A716-388DEC5F8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337CB09C-5543-4330-8C3D-354519D8D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F54B39E1-DFCE-43D0-80F5-D9256E47D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E1E31E93-CD54-4FCC-B4D4-B2B61B352798}"/>
              </a:ext>
            </a:extLst>
          </p:cNvPr>
          <p:cNvGraphicFramePr>
            <a:graphicFrameLocks noGrp="1"/>
          </p:cNvGraphicFramePr>
          <p:nvPr>
            <p:ph idx="1"/>
            <p:extLst>
              <p:ext uri="{D42A27DB-BD31-4B8C-83A1-F6EECF244321}">
                <p14:modId xmlns:p14="http://schemas.microsoft.com/office/powerpoint/2010/main" val="60533077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1250D713-9985-4328-A5CB-5E4E4851F800}"/>
              </a:ext>
            </a:extLst>
          </p:cNvPr>
          <p:cNvSpPr>
            <a:spLocks noGrp="1"/>
          </p:cNvSpPr>
          <p:nvPr>
            <p:ph type="sldNum" sz="quarter" idx="12"/>
          </p:nvPr>
        </p:nvSpPr>
        <p:spPr/>
        <p:txBody>
          <a:bodyPr/>
          <a:lstStyle/>
          <a:p>
            <a:fld id="{EBCF37F0-A485-4A9B-8F92-72B997DA68C8}" type="slidenum">
              <a:rPr lang="en-US" smtClean="0"/>
              <a:t>13</a:t>
            </a:fld>
            <a:endParaRPr lang="en-US"/>
          </a:p>
        </p:txBody>
      </p:sp>
    </p:spTree>
    <p:extLst>
      <p:ext uri="{BB962C8B-B14F-4D97-AF65-F5344CB8AC3E}">
        <p14:creationId xmlns:p14="http://schemas.microsoft.com/office/powerpoint/2010/main" val="4238805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AE710-7D3C-454B-82CF-49B0093E9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9CC2B4-028D-4241-812D-86DEFC665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475B48A-DD24-4561-AD04-E43D9AA05FB8}"/>
              </a:ext>
            </a:extLst>
          </p:cNvPr>
          <p:cNvSpPr>
            <a:spLocks noGrp="1"/>
          </p:cNvSpPr>
          <p:nvPr>
            <p:ph type="title"/>
          </p:nvPr>
        </p:nvSpPr>
        <p:spPr>
          <a:xfrm>
            <a:off x="535021" y="685800"/>
            <a:ext cx="2639962" cy="5105400"/>
          </a:xfrm>
        </p:spPr>
        <p:txBody>
          <a:bodyPr>
            <a:normAutofit/>
          </a:bodyPr>
          <a:lstStyle/>
          <a:p>
            <a:r>
              <a:rPr lang="es-ES">
                <a:solidFill>
                  <a:srgbClr val="FFFFFF"/>
                </a:solidFill>
              </a:rPr>
              <a:t>El modelo (relaciones)</a:t>
            </a:r>
            <a:endParaRPr lang="en-US">
              <a:solidFill>
                <a:srgbClr val="FFFFFF"/>
              </a:solidFill>
            </a:endParaRPr>
          </a:p>
        </p:txBody>
      </p:sp>
      <p:grpSp>
        <p:nvGrpSpPr>
          <p:cNvPr id="14" name="Group 13">
            <a:extLst>
              <a:ext uri="{FF2B5EF4-FFF2-40B4-BE49-F238E27FC236}">
                <a16:creationId xmlns:a16="http://schemas.microsoft.com/office/drawing/2014/main" id="{CA13242B-E02E-4DE0-859A-2A46B775FB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5ACFC104-86F4-4D49-B858-F1CA0335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0627160-C0E1-4BB7-AA86-D39CB7E79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F9C4CF4B-A323-44D9-9FEE-90EFE1D06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13E2B3A4-22DB-49DD-A716-388DEC5F8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337CB09C-5543-4330-8C3D-354519D8D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F54B39E1-DFCE-43D0-80F5-D9256E47D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7" name="Content Placeholder 2">
            <a:extLst>
              <a:ext uri="{FF2B5EF4-FFF2-40B4-BE49-F238E27FC236}">
                <a16:creationId xmlns:a16="http://schemas.microsoft.com/office/drawing/2014/main" id="{BE4E47FB-A4F2-423D-BDDC-182B60F74D6E}"/>
              </a:ext>
            </a:extLst>
          </p:cNvPr>
          <p:cNvGraphicFramePr>
            <a:graphicFrameLocks noGrp="1"/>
          </p:cNvGraphicFramePr>
          <p:nvPr>
            <p:ph idx="1"/>
            <p:extLst>
              <p:ext uri="{D42A27DB-BD31-4B8C-83A1-F6EECF244321}">
                <p14:modId xmlns:p14="http://schemas.microsoft.com/office/powerpoint/2010/main" val="112630353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B9AF1DF6-0A0E-4C93-A99D-EFC9E366CC3C}"/>
              </a:ext>
            </a:extLst>
          </p:cNvPr>
          <p:cNvSpPr>
            <a:spLocks noGrp="1"/>
          </p:cNvSpPr>
          <p:nvPr>
            <p:ph type="sldNum" sz="quarter" idx="12"/>
          </p:nvPr>
        </p:nvSpPr>
        <p:spPr/>
        <p:txBody>
          <a:bodyPr/>
          <a:lstStyle/>
          <a:p>
            <a:fld id="{EBCF37F0-A485-4A9B-8F92-72B997DA68C8}" type="slidenum">
              <a:rPr lang="en-US" smtClean="0"/>
              <a:t>14</a:t>
            </a:fld>
            <a:endParaRPr lang="en-US"/>
          </a:p>
        </p:txBody>
      </p:sp>
    </p:spTree>
    <p:extLst>
      <p:ext uri="{BB962C8B-B14F-4D97-AF65-F5344CB8AC3E}">
        <p14:creationId xmlns:p14="http://schemas.microsoft.com/office/powerpoint/2010/main" val="163290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80C4-7571-4765-AEA2-AA775466BA20}"/>
              </a:ext>
            </a:extLst>
          </p:cNvPr>
          <p:cNvSpPr>
            <a:spLocks noGrp="1"/>
          </p:cNvSpPr>
          <p:nvPr>
            <p:ph type="title"/>
          </p:nvPr>
        </p:nvSpPr>
        <p:spPr>
          <a:xfrm>
            <a:off x="1484311" y="16329"/>
            <a:ext cx="10018713" cy="1752599"/>
          </a:xfrm>
        </p:spPr>
        <p:txBody>
          <a:bodyPr/>
          <a:lstStyle/>
          <a:p>
            <a:r>
              <a:rPr lang="en-US" dirty="0" err="1"/>
              <a:t>Ejemplo</a:t>
            </a:r>
            <a:endParaRPr lang="en-US" dirty="0"/>
          </a:p>
        </p:txBody>
      </p:sp>
      <p:pic>
        <p:nvPicPr>
          <p:cNvPr id="1026" name="Picture 2" descr="elementos de grÃ¡fico de propiedad">
            <a:extLst>
              <a:ext uri="{FF2B5EF4-FFF2-40B4-BE49-F238E27FC236}">
                <a16:creationId xmlns:a16="http://schemas.microsoft.com/office/drawing/2014/main" id="{DC8AFEFB-C3D6-4261-A27D-0635904E0A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84311" y="1371600"/>
            <a:ext cx="10018713" cy="459377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A6E92D3-B848-46A8-A2CE-3B31EDE16023}"/>
              </a:ext>
            </a:extLst>
          </p:cNvPr>
          <p:cNvSpPr>
            <a:spLocks noGrp="1"/>
          </p:cNvSpPr>
          <p:nvPr>
            <p:ph type="sldNum" sz="quarter" idx="12"/>
          </p:nvPr>
        </p:nvSpPr>
        <p:spPr/>
        <p:txBody>
          <a:bodyPr/>
          <a:lstStyle/>
          <a:p>
            <a:fld id="{EBCF37F0-A485-4A9B-8F92-72B997DA68C8}" type="slidenum">
              <a:rPr lang="en-US" smtClean="0"/>
              <a:t>15</a:t>
            </a:fld>
            <a:endParaRPr lang="en-US"/>
          </a:p>
        </p:txBody>
      </p:sp>
    </p:spTree>
    <p:extLst>
      <p:ext uri="{BB962C8B-B14F-4D97-AF65-F5344CB8AC3E}">
        <p14:creationId xmlns:p14="http://schemas.microsoft.com/office/powerpoint/2010/main" val="182944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2B85-14CE-4FE7-8549-00868936E11E}"/>
              </a:ext>
            </a:extLst>
          </p:cNvPr>
          <p:cNvSpPr>
            <a:spLocks noGrp="1"/>
          </p:cNvSpPr>
          <p:nvPr>
            <p:ph type="title"/>
          </p:nvPr>
        </p:nvSpPr>
        <p:spPr>
          <a:xfrm>
            <a:off x="1484310" y="0"/>
            <a:ext cx="10018713" cy="1752599"/>
          </a:xfrm>
        </p:spPr>
        <p:txBody>
          <a:bodyPr/>
          <a:lstStyle/>
          <a:p>
            <a:r>
              <a:rPr lang="en-US" dirty="0"/>
              <a:t>¿</a:t>
            </a:r>
            <a:r>
              <a:rPr lang="es-MX" dirty="0"/>
              <a:t>Qué</a:t>
            </a:r>
            <a:r>
              <a:rPr lang="en-US" dirty="0"/>
              <a:t> es Neo4j?</a:t>
            </a:r>
          </a:p>
        </p:txBody>
      </p:sp>
      <p:sp>
        <p:nvSpPr>
          <p:cNvPr id="3" name="Content Placeholder 2">
            <a:extLst>
              <a:ext uri="{FF2B5EF4-FFF2-40B4-BE49-F238E27FC236}">
                <a16:creationId xmlns:a16="http://schemas.microsoft.com/office/drawing/2014/main" id="{0E0AFB32-20EE-4EC1-A12D-ABB697BDA50D}"/>
              </a:ext>
            </a:extLst>
          </p:cNvPr>
          <p:cNvSpPr>
            <a:spLocks noGrp="1"/>
          </p:cNvSpPr>
          <p:nvPr>
            <p:ph idx="1"/>
          </p:nvPr>
        </p:nvSpPr>
        <p:spPr>
          <a:xfrm>
            <a:off x="1484310" y="1866899"/>
            <a:ext cx="10018713" cy="3124201"/>
          </a:xfrm>
        </p:spPr>
        <p:txBody>
          <a:bodyPr/>
          <a:lstStyle/>
          <a:p>
            <a:r>
              <a:rPr lang="es-ES" dirty="0"/>
              <a:t>Neo4j tiene una Edición de comunidad y una Edición de empresa de la base de datos. </a:t>
            </a:r>
          </a:p>
          <a:p>
            <a:r>
              <a:rPr lang="es-ES" dirty="0"/>
              <a:t>Enterprise </a:t>
            </a:r>
            <a:r>
              <a:rPr lang="es-MX" dirty="0" err="1"/>
              <a:t>Edition</a:t>
            </a:r>
            <a:r>
              <a:rPr lang="es-ES" dirty="0"/>
              <a:t> incluye todo lo que </a:t>
            </a:r>
            <a:r>
              <a:rPr lang="es-ES" dirty="0" err="1"/>
              <a:t>Community</a:t>
            </a:r>
            <a:r>
              <a:rPr lang="es-ES" dirty="0"/>
              <a:t> </a:t>
            </a:r>
            <a:r>
              <a:rPr lang="es-ES" dirty="0" err="1"/>
              <a:t>Edition</a:t>
            </a:r>
            <a:r>
              <a:rPr lang="es-ES" dirty="0"/>
              <a:t> tiene para ofrecer, además de requisitos empresariales adicionales, como copias de seguridad, clústeres y capacidades de conmutación por error.</a:t>
            </a:r>
            <a:endParaRPr lang="en-US" dirty="0"/>
          </a:p>
        </p:txBody>
      </p:sp>
      <p:pic>
        <p:nvPicPr>
          <p:cNvPr id="5122" name="Picture 2" descr="Resultado de imagen para neo4j">
            <a:extLst>
              <a:ext uri="{FF2B5EF4-FFF2-40B4-BE49-F238E27FC236}">
                <a16:creationId xmlns:a16="http://schemas.microsoft.com/office/drawing/2014/main" id="{03C2CADD-FA10-4991-8A22-68ADEA09B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1012" y="4594859"/>
            <a:ext cx="3841187" cy="213399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B27F34F-7B3C-4637-9AC2-B9D26BE6EC67}"/>
              </a:ext>
            </a:extLst>
          </p:cNvPr>
          <p:cNvSpPr>
            <a:spLocks noGrp="1"/>
          </p:cNvSpPr>
          <p:nvPr>
            <p:ph type="sldNum" sz="quarter" idx="12"/>
          </p:nvPr>
        </p:nvSpPr>
        <p:spPr/>
        <p:txBody>
          <a:bodyPr/>
          <a:lstStyle/>
          <a:p>
            <a:fld id="{EBCF37F0-A485-4A9B-8F92-72B997DA68C8}" type="slidenum">
              <a:rPr lang="en-US" smtClean="0"/>
              <a:t>16</a:t>
            </a:fld>
            <a:endParaRPr lang="en-US"/>
          </a:p>
        </p:txBody>
      </p:sp>
    </p:spTree>
    <p:extLst>
      <p:ext uri="{BB962C8B-B14F-4D97-AF65-F5344CB8AC3E}">
        <p14:creationId xmlns:p14="http://schemas.microsoft.com/office/powerpoint/2010/main" val="299485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D7AC-61AC-4B14-9A9A-CE5E2EE6E677}"/>
              </a:ext>
            </a:extLst>
          </p:cNvPr>
          <p:cNvSpPr>
            <a:spLocks noGrp="1"/>
          </p:cNvSpPr>
          <p:nvPr>
            <p:ph type="title"/>
          </p:nvPr>
        </p:nvSpPr>
        <p:spPr>
          <a:xfrm>
            <a:off x="1760706" y="4452257"/>
            <a:ext cx="9742318" cy="1384980"/>
          </a:xfrm>
        </p:spPr>
        <p:txBody>
          <a:bodyPr>
            <a:normAutofit/>
          </a:bodyPr>
          <a:lstStyle/>
          <a:p>
            <a:r>
              <a:rPr lang="es-MX" dirty="0"/>
              <a:t>Razones</a:t>
            </a:r>
            <a:r>
              <a:rPr lang="en-US" dirty="0"/>
              <a:t> para </a:t>
            </a:r>
            <a:r>
              <a:rPr lang="es-MX" dirty="0"/>
              <a:t>elegir</a:t>
            </a:r>
            <a:r>
              <a:rPr lang="en-US" dirty="0"/>
              <a:t> Neo4j</a:t>
            </a:r>
          </a:p>
        </p:txBody>
      </p:sp>
      <p:graphicFrame>
        <p:nvGraphicFramePr>
          <p:cNvPr id="5" name="Content Placeholder 2">
            <a:extLst>
              <a:ext uri="{FF2B5EF4-FFF2-40B4-BE49-F238E27FC236}">
                <a16:creationId xmlns:a16="http://schemas.microsoft.com/office/drawing/2014/main" id="{914D6C9B-2FDE-47DB-BA7D-5F0F2C97D88E}"/>
              </a:ext>
            </a:extLst>
          </p:cNvPr>
          <p:cNvGraphicFramePr>
            <a:graphicFrameLocks noGrp="1"/>
          </p:cNvGraphicFramePr>
          <p:nvPr>
            <p:ph idx="1"/>
            <p:extLst>
              <p:ext uri="{D42A27DB-BD31-4B8C-83A1-F6EECF244321}">
                <p14:modId xmlns:p14="http://schemas.microsoft.com/office/powerpoint/2010/main" val="3337615099"/>
              </p:ext>
            </p:extLst>
          </p:nvPr>
        </p:nvGraphicFramePr>
        <p:xfrm>
          <a:off x="1760705" y="865761"/>
          <a:ext cx="9742319" cy="324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455F6C86-1218-457B-8738-CCBA03FBC786}"/>
              </a:ext>
            </a:extLst>
          </p:cNvPr>
          <p:cNvSpPr>
            <a:spLocks noGrp="1"/>
          </p:cNvSpPr>
          <p:nvPr>
            <p:ph type="sldNum" sz="quarter" idx="12"/>
          </p:nvPr>
        </p:nvSpPr>
        <p:spPr/>
        <p:txBody>
          <a:bodyPr/>
          <a:lstStyle/>
          <a:p>
            <a:fld id="{EBCF37F0-A485-4A9B-8F92-72B997DA68C8}" type="slidenum">
              <a:rPr lang="en-US" smtClean="0"/>
              <a:t>17</a:t>
            </a:fld>
            <a:endParaRPr lang="en-US"/>
          </a:p>
        </p:txBody>
      </p:sp>
    </p:spTree>
    <p:extLst>
      <p:ext uri="{BB962C8B-B14F-4D97-AF65-F5344CB8AC3E}">
        <p14:creationId xmlns:p14="http://schemas.microsoft.com/office/powerpoint/2010/main" val="1570988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D7AC-61AC-4B14-9A9A-CE5E2EE6E677}"/>
              </a:ext>
            </a:extLst>
          </p:cNvPr>
          <p:cNvSpPr>
            <a:spLocks noGrp="1"/>
          </p:cNvSpPr>
          <p:nvPr>
            <p:ph type="title"/>
          </p:nvPr>
        </p:nvSpPr>
        <p:spPr>
          <a:xfrm>
            <a:off x="1760706" y="4452257"/>
            <a:ext cx="9742318" cy="1384980"/>
          </a:xfrm>
        </p:spPr>
        <p:txBody>
          <a:bodyPr>
            <a:normAutofit/>
          </a:bodyPr>
          <a:lstStyle/>
          <a:p>
            <a:r>
              <a:rPr lang="es-MX" dirty="0"/>
              <a:t>Razones</a:t>
            </a:r>
            <a:r>
              <a:rPr lang="en-US" dirty="0"/>
              <a:t> para </a:t>
            </a:r>
            <a:r>
              <a:rPr lang="es-MX" dirty="0"/>
              <a:t>elegir</a:t>
            </a:r>
            <a:r>
              <a:rPr lang="en-US" dirty="0"/>
              <a:t> Neo4j</a:t>
            </a:r>
          </a:p>
        </p:txBody>
      </p:sp>
      <p:graphicFrame>
        <p:nvGraphicFramePr>
          <p:cNvPr id="5" name="Content Placeholder 2">
            <a:extLst>
              <a:ext uri="{FF2B5EF4-FFF2-40B4-BE49-F238E27FC236}">
                <a16:creationId xmlns:a16="http://schemas.microsoft.com/office/drawing/2014/main" id="{914D6C9B-2FDE-47DB-BA7D-5F0F2C97D88E}"/>
              </a:ext>
            </a:extLst>
          </p:cNvPr>
          <p:cNvGraphicFramePr>
            <a:graphicFrameLocks noGrp="1"/>
          </p:cNvGraphicFramePr>
          <p:nvPr>
            <p:ph idx="1"/>
            <p:extLst>
              <p:ext uri="{D42A27DB-BD31-4B8C-83A1-F6EECF244321}">
                <p14:modId xmlns:p14="http://schemas.microsoft.com/office/powerpoint/2010/main" val="4273571564"/>
              </p:ext>
            </p:extLst>
          </p:nvPr>
        </p:nvGraphicFramePr>
        <p:xfrm>
          <a:off x="1760705" y="865761"/>
          <a:ext cx="9742319" cy="324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DC5E8FB5-A1B6-4531-9759-A91D1BA47BBF}"/>
              </a:ext>
            </a:extLst>
          </p:cNvPr>
          <p:cNvSpPr>
            <a:spLocks noGrp="1"/>
          </p:cNvSpPr>
          <p:nvPr>
            <p:ph type="sldNum" sz="quarter" idx="12"/>
          </p:nvPr>
        </p:nvSpPr>
        <p:spPr/>
        <p:txBody>
          <a:bodyPr/>
          <a:lstStyle/>
          <a:p>
            <a:fld id="{EBCF37F0-A485-4A9B-8F92-72B997DA68C8}" type="slidenum">
              <a:rPr lang="en-US" smtClean="0"/>
              <a:t>18</a:t>
            </a:fld>
            <a:endParaRPr lang="en-US"/>
          </a:p>
        </p:txBody>
      </p:sp>
    </p:spTree>
    <p:extLst>
      <p:ext uri="{BB962C8B-B14F-4D97-AF65-F5344CB8AC3E}">
        <p14:creationId xmlns:p14="http://schemas.microsoft.com/office/powerpoint/2010/main" val="263180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1A67-6880-4F1B-A9A4-3D989D4C1B74}"/>
              </a:ext>
            </a:extLst>
          </p:cNvPr>
          <p:cNvSpPr>
            <a:spLocks noGrp="1"/>
          </p:cNvSpPr>
          <p:nvPr>
            <p:ph type="title"/>
          </p:nvPr>
        </p:nvSpPr>
        <p:spPr/>
        <p:txBody>
          <a:bodyPr/>
          <a:lstStyle/>
          <a:p>
            <a:r>
              <a:rPr lang="es-MX" dirty="0"/>
              <a:t>Referencias</a:t>
            </a:r>
          </a:p>
        </p:txBody>
      </p:sp>
      <p:sp>
        <p:nvSpPr>
          <p:cNvPr id="3" name="Content Placeholder 2">
            <a:extLst>
              <a:ext uri="{FF2B5EF4-FFF2-40B4-BE49-F238E27FC236}">
                <a16:creationId xmlns:a16="http://schemas.microsoft.com/office/drawing/2014/main" id="{35CCFBB8-6734-423B-8EBA-AE5850E930FA}"/>
              </a:ext>
            </a:extLst>
          </p:cNvPr>
          <p:cNvSpPr>
            <a:spLocks noGrp="1"/>
          </p:cNvSpPr>
          <p:nvPr>
            <p:ph idx="1"/>
          </p:nvPr>
        </p:nvSpPr>
        <p:spPr/>
        <p:txBody>
          <a:bodyPr/>
          <a:lstStyle/>
          <a:p>
            <a:r>
              <a:rPr lang="es-MX" dirty="0">
                <a:hlinkClick r:id="rId2"/>
              </a:rPr>
              <a:t>https://neo4j.com/docs/developer-manual/current/get-started/cypher/</a:t>
            </a:r>
            <a:endParaRPr lang="es-MX" dirty="0"/>
          </a:p>
          <a:p>
            <a:r>
              <a:rPr lang="es-MX" dirty="0">
                <a:hlinkClick r:id="rId3"/>
              </a:rPr>
              <a:t>https://neo4j.com/graphgists/?category=finance</a:t>
            </a:r>
            <a:endParaRPr lang="es-MX" dirty="0"/>
          </a:p>
          <a:p>
            <a:r>
              <a:rPr lang="es-MX" dirty="0">
                <a:hlinkClick r:id="rId4"/>
              </a:rPr>
              <a:t>https://neo4j.com/graphgist/bank-fraud-detection</a:t>
            </a:r>
            <a:endParaRPr lang="es-MX" dirty="0"/>
          </a:p>
          <a:p>
            <a:r>
              <a:rPr lang="es-MX" dirty="0">
                <a:hlinkClick r:id="rId5"/>
              </a:rPr>
              <a:t>https://medium.com/@gp_pulipaka/the-differences-between-mongodb-and-neo4j-babd234ac1f7</a:t>
            </a:r>
            <a:endParaRPr lang="es-MX" dirty="0"/>
          </a:p>
          <a:p>
            <a:r>
              <a:rPr lang="en-US" dirty="0"/>
              <a:t>Jordan, G. (2014). </a:t>
            </a:r>
            <a:r>
              <a:rPr lang="en-US" i="1" dirty="0"/>
              <a:t>Practical Neo4j</a:t>
            </a:r>
            <a:r>
              <a:rPr lang="en-US" dirty="0"/>
              <a:t>. New York City, NY: </a:t>
            </a:r>
            <a:r>
              <a:rPr lang="en-US" dirty="0" err="1"/>
              <a:t>APress</a:t>
            </a:r>
            <a:r>
              <a:rPr lang="en-US" dirty="0"/>
              <a:t>.</a:t>
            </a:r>
            <a:endParaRPr lang="es-MX" dirty="0"/>
          </a:p>
        </p:txBody>
      </p:sp>
      <p:sp>
        <p:nvSpPr>
          <p:cNvPr id="4" name="Slide Number Placeholder 3">
            <a:extLst>
              <a:ext uri="{FF2B5EF4-FFF2-40B4-BE49-F238E27FC236}">
                <a16:creationId xmlns:a16="http://schemas.microsoft.com/office/drawing/2014/main" id="{A9F98BAE-E637-40F7-BA4F-999634DAA830}"/>
              </a:ext>
            </a:extLst>
          </p:cNvPr>
          <p:cNvSpPr>
            <a:spLocks noGrp="1"/>
          </p:cNvSpPr>
          <p:nvPr>
            <p:ph type="sldNum" sz="quarter" idx="12"/>
          </p:nvPr>
        </p:nvSpPr>
        <p:spPr/>
        <p:txBody>
          <a:bodyPr/>
          <a:lstStyle/>
          <a:p>
            <a:fld id="{EBCF37F0-A485-4A9B-8F92-72B997DA68C8}" type="slidenum">
              <a:rPr lang="en-US" smtClean="0"/>
              <a:t>19</a:t>
            </a:fld>
            <a:endParaRPr lang="en-US"/>
          </a:p>
        </p:txBody>
      </p:sp>
    </p:spTree>
    <p:extLst>
      <p:ext uri="{BB962C8B-B14F-4D97-AF65-F5344CB8AC3E}">
        <p14:creationId xmlns:p14="http://schemas.microsoft.com/office/powerpoint/2010/main" val="367683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8103-E1DB-4C05-A47D-B763950A5069}"/>
              </a:ext>
            </a:extLst>
          </p:cNvPr>
          <p:cNvSpPr>
            <a:spLocks noGrp="1"/>
          </p:cNvSpPr>
          <p:nvPr>
            <p:ph type="title"/>
          </p:nvPr>
        </p:nvSpPr>
        <p:spPr>
          <a:xfrm>
            <a:off x="1484309" y="0"/>
            <a:ext cx="10018713" cy="1752599"/>
          </a:xfrm>
        </p:spPr>
        <p:txBody>
          <a:bodyPr/>
          <a:lstStyle/>
          <a:p>
            <a:r>
              <a:rPr lang="es-MX" dirty="0"/>
              <a:t>¿Por qué </a:t>
            </a:r>
            <a:r>
              <a:rPr lang="en-US" dirty="0"/>
              <a:t>una BDOG ?</a:t>
            </a:r>
          </a:p>
        </p:txBody>
      </p:sp>
      <p:sp>
        <p:nvSpPr>
          <p:cNvPr id="3" name="Content Placeholder 2">
            <a:extLst>
              <a:ext uri="{FF2B5EF4-FFF2-40B4-BE49-F238E27FC236}">
                <a16:creationId xmlns:a16="http://schemas.microsoft.com/office/drawing/2014/main" id="{36A24407-316D-4B02-9E18-2DB766145BFA}"/>
              </a:ext>
            </a:extLst>
          </p:cNvPr>
          <p:cNvSpPr>
            <a:spLocks noGrp="1"/>
          </p:cNvSpPr>
          <p:nvPr>
            <p:ph idx="1"/>
          </p:nvPr>
        </p:nvSpPr>
        <p:spPr>
          <a:xfrm>
            <a:off x="1484308" y="1866899"/>
            <a:ext cx="10018713" cy="3124201"/>
          </a:xfrm>
        </p:spPr>
        <p:txBody>
          <a:bodyPr/>
          <a:lstStyle/>
          <a:p>
            <a:r>
              <a:rPr lang="es-ES" dirty="0"/>
              <a:t>Las bases de datos de gráficos están diseñadas para su uso con sistemas transaccionales (OLTP) y están diseñadas con integridad transaccional y disponibilidad operacional en mente.</a:t>
            </a:r>
          </a:p>
          <a:p>
            <a:r>
              <a:rPr lang="es-ES" dirty="0"/>
              <a:t>Para aprovechar las relaciones de datos, las organizaciones necesitan una tecnología de base de datos que almacene información de relaciones como una entidad de primera clase. Esa tecnología es una base de datos de gráficos.</a:t>
            </a:r>
          </a:p>
        </p:txBody>
      </p:sp>
      <p:sp>
        <p:nvSpPr>
          <p:cNvPr id="5" name="Slide Number Placeholder 4">
            <a:extLst>
              <a:ext uri="{FF2B5EF4-FFF2-40B4-BE49-F238E27FC236}">
                <a16:creationId xmlns:a16="http://schemas.microsoft.com/office/drawing/2014/main" id="{B6059A0B-F545-4D45-9395-42EFEE02F15B}"/>
              </a:ext>
            </a:extLst>
          </p:cNvPr>
          <p:cNvSpPr>
            <a:spLocks noGrp="1"/>
          </p:cNvSpPr>
          <p:nvPr>
            <p:ph type="sldNum" sz="quarter" idx="12"/>
          </p:nvPr>
        </p:nvSpPr>
        <p:spPr/>
        <p:txBody>
          <a:bodyPr/>
          <a:lstStyle/>
          <a:p>
            <a:fld id="{EBCF37F0-A485-4A9B-8F92-72B997DA68C8}" type="slidenum">
              <a:rPr lang="en-US" smtClean="0"/>
              <a:t>2</a:t>
            </a:fld>
            <a:endParaRPr lang="en-US"/>
          </a:p>
        </p:txBody>
      </p:sp>
    </p:spTree>
    <p:extLst>
      <p:ext uri="{BB962C8B-B14F-4D97-AF65-F5344CB8AC3E}">
        <p14:creationId xmlns:p14="http://schemas.microsoft.com/office/powerpoint/2010/main" val="151463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8103-E1DB-4C05-A47D-B763950A5069}"/>
              </a:ext>
            </a:extLst>
          </p:cNvPr>
          <p:cNvSpPr>
            <a:spLocks noGrp="1"/>
          </p:cNvSpPr>
          <p:nvPr>
            <p:ph type="title"/>
          </p:nvPr>
        </p:nvSpPr>
        <p:spPr>
          <a:xfrm>
            <a:off x="1484310" y="0"/>
            <a:ext cx="10018713" cy="1752599"/>
          </a:xfrm>
        </p:spPr>
        <p:txBody>
          <a:bodyPr/>
          <a:lstStyle/>
          <a:p>
            <a:r>
              <a:rPr lang="es-MX" dirty="0"/>
              <a:t>¿Por qué </a:t>
            </a:r>
            <a:r>
              <a:rPr lang="en-US" dirty="0"/>
              <a:t>una BDOG ?</a:t>
            </a:r>
          </a:p>
        </p:txBody>
      </p:sp>
      <p:sp>
        <p:nvSpPr>
          <p:cNvPr id="3" name="Content Placeholder 2">
            <a:extLst>
              <a:ext uri="{FF2B5EF4-FFF2-40B4-BE49-F238E27FC236}">
                <a16:creationId xmlns:a16="http://schemas.microsoft.com/office/drawing/2014/main" id="{36A24407-316D-4B02-9E18-2DB766145BFA}"/>
              </a:ext>
            </a:extLst>
          </p:cNvPr>
          <p:cNvSpPr>
            <a:spLocks noGrp="1"/>
          </p:cNvSpPr>
          <p:nvPr>
            <p:ph idx="1"/>
          </p:nvPr>
        </p:nvSpPr>
        <p:spPr>
          <a:xfrm>
            <a:off x="1484309" y="1866899"/>
            <a:ext cx="10018713" cy="3124201"/>
          </a:xfrm>
        </p:spPr>
        <p:txBody>
          <a:bodyPr>
            <a:normAutofit/>
          </a:bodyPr>
          <a:lstStyle/>
          <a:p>
            <a:r>
              <a:rPr lang="es-ES" dirty="0"/>
              <a:t>Irónicamente, los sistemas de administración de bases de datos relacionales tradicionales (RDBMS) son deficientes en el manejo de las relaciones de datos . Sus esquemas rígidos dificultan agregar conexiones diferentes o adaptarse a los nuevos requisitos comerciales.</a:t>
            </a:r>
          </a:p>
          <a:p>
            <a:r>
              <a:rPr lang="es-ES" dirty="0"/>
              <a:t>Las bases de datos de gráficos no solo almacenan de manera efectiva las relaciones de datos; también son flexibles cuando expanden un modelo de datos o se ajustan a las cambiantes necesidades comerciales.</a:t>
            </a:r>
          </a:p>
        </p:txBody>
      </p:sp>
      <p:sp>
        <p:nvSpPr>
          <p:cNvPr id="5" name="Slide Number Placeholder 4">
            <a:extLst>
              <a:ext uri="{FF2B5EF4-FFF2-40B4-BE49-F238E27FC236}">
                <a16:creationId xmlns:a16="http://schemas.microsoft.com/office/drawing/2014/main" id="{80BA2357-61EA-4BF5-BB9F-C8E052CCFAED}"/>
              </a:ext>
            </a:extLst>
          </p:cNvPr>
          <p:cNvSpPr>
            <a:spLocks noGrp="1"/>
          </p:cNvSpPr>
          <p:nvPr>
            <p:ph type="sldNum" sz="quarter" idx="12"/>
          </p:nvPr>
        </p:nvSpPr>
        <p:spPr/>
        <p:txBody>
          <a:bodyPr/>
          <a:lstStyle/>
          <a:p>
            <a:fld id="{EBCF37F0-A485-4A9B-8F92-72B997DA68C8}" type="slidenum">
              <a:rPr lang="en-US" smtClean="0"/>
              <a:t>3</a:t>
            </a:fld>
            <a:endParaRPr lang="en-US"/>
          </a:p>
        </p:txBody>
      </p:sp>
    </p:spTree>
    <p:extLst>
      <p:ext uri="{BB962C8B-B14F-4D97-AF65-F5344CB8AC3E}">
        <p14:creationId xmlns:p14="http://schemas.microsoft.com/office/powerpoint/2010/main" val="137107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7144-3026-461D-8B63-3E3F26DE273E}"/>
              </a:ext>
            </a:extLst>
          </p:cNvPr>
          <p:cNvSpPr>
            <a:spLocks noGrp="1"/>
          </p:cNvSpPr>
          <p:nvPr>
            <p:ph type="title"/>
          </p:nvPr>
        </p:nvSpPr>
        <p:spPr>
          <a:xfrm>
            <a:off x="1484310" y="0"/>
            <a:ext cx="10018713" cy="1752599"/>
          </a:xfrm>
        </p:spPr>
        <p:txBody>
          <a:bodyPr>
            <a:normAutofit/>
          </a:bodyPr>
          <a:lstStyle/>
          <a:p>
            <a:r>
              <a:rPr lang="es-ES" dirty="0"/>
              <a:t>Ventajas</a:t>
            </a:r>
            <a:endParaRPr lang="en-US" dirty="0"/>
          </a:p>
        </p:txBody>
      </p:sp>
      <p:sp>
        <p:nvSpPr>
          <p:cNvPr id="3" name="Content Placeholder 2">
            <a:extLst>
              <a:ext uri="{FF2B5EF4-FFF2-40B4-BE49-F238E27FC236}">
                <a16:creationId xmlns:a16="http://schemas.microsoft.com/office/drawing/2014/main" id="{33C7579B-AF63-4D83-94AB-7861C6F8000E}"/>
              </a:ext>
            </a:extLst>
          </p:cNvPr>
          <p:cNvSpPr>
            <a:spLocks noGrp="1"/>
          </p:cNvSpPr>
          <p:nvPr>
            <p:ph idx="1"/>
          </p:nvPr>
        </p:nvSpPr>
        <p:spPr>
          <a:xfrm>
            <a:off x="1484309" y="1866899"/>
            <a:ext cx="10018713" cy="3124201"/>
          </a:xfrm>
        </p:spPr>
        <p:txBody>
          <a:bodyPr/>
          <a:lstStyle/>
          <a:p>
            <a:r>
              <a:rPr lang="es-ES" dirty="0"/>
              <a:t>Una base de datos de grafos está especialmente diseñada para manejar datos altamente conectados, y el aumento en el volumen y la conectividad de los datos de hoy presenta una tremenda oportunidad para una ventaja competitiva sostenida .</a:t>
            </a:r>
          </a:p>
          <a:p>
            <a:r>
              <a:rPr lang="es-ES" dirty="0"/>
              <a:t>Las bases de datos de gráficos tienen otras tres ventajas clave:</a:t>
            </a:r>
          </a:p>
          <a:p>
            <a:endParaRPr lang="en-US" dirty="0"/>
          </a:p>
        </p:txBody>
      </p:sp>
      <p:sp>
        <p:nvSpPr>
          <p:cNvPr id="4" name="Rectangle 3">
            <a:extLst>
              <a:ext uri="{FF2B5EF4-FFF2-40B4-BE49-F238E27FC236}">
                <a16:creationId xmlns:a16="http://schemas.microsoft.com/office/drawing/2014/main" id="{AB591DD5-8E09-412D-AF09-09F2845409D5}"/>
              </a:ext>
            </a:extLst>
          </p:cNvPr>
          <p:cNvSpPr/>
          <p:nvPr/>
        </p:nvSpPr>
        <p:spPr>
          <a:xfrm>
            <a:off x="2571794" y="4736068"/>
            <a:ext cx="1423788" cy="369332"/>
          </a:xfrm>
          <a:prstGeom prst="rect">
            <a:avLst/>
          </a:prstGeom>
        </p:spPr>
        <p:txBody>
          <a:bodyPr wrap="none">
            <a:spAutoFit/>
          </a:bodyPr>
          <a:lstStyle/>
          <a:p>
            <a:r>
              <a:rPr lang="en-US" b="1" i="1" dirty="0" err="1"/>
              <a:t>Rendimiento</a:t>
            </a:r>
            <a:endParaRPr lang="es-MX" b="1" i="1" dirty="0"/>
          </a:p>
        </p:txBody>
      </p:sp>
      <p:sp>
        <p:nvSpPr>
          <p:cNvPr id="5" name="Rectangle 4">
            <a:extLst>
              <a:ext uri="{FF2B5EF4-FFF2-40B4-BE49-F238E27FC236}">
                <a16:creationId xmlns:a16="http://schemas.microsoft.com/office/drawing/2014/main" id="{AE002013-323F-4A52-ACFA-972B3C0D1777}"/>
              </a:ext>
            </a:extLst>
          </p:cNvPr>
          <p:cNvSpPr/>
          <p:nvPr/>
        </p:nvSpPr>
        <p:spPr>
          <a:xfrm>
            <a:off x="5541310" y="4736068"/>
            <a:ext cx="1335622" cy="369332"/>
          </a:xfrm>
          <a:prstGeom prst="rect">
            <a:avLst/>
          </a:prstGeom>
        </p:spPr>
        <p:txBody>
          <a:bodyPr wrap="none">
            <a:spAutoFit/>
          </a:bodyPr>
          <a:lstStyle/>
          <a:p>
            <a:r>
              <a:rPr lang="en-US" b="1" i="1" dirty="0" err="1"/>
              <a:t>Flexibilidad</a:t>
            </a:r>
            <a:endParaRPr lang="es-MX" b="1" i="1" dirty="0"/>
          </a:p>
        </p:txBody>
      </p:sp>
      <p:sp>
        <p:nvSpPr>
          <p:cNvPr id="6" name="Rectangle 5">
            <a:extLst>
              <a:ext uri="{FF2B5EF4-FFF2-40B4-BE49-F238E27FC236}">
                <a16:creationId xmlns:a16="http://schemas.microsoft.com/office/drawing/2014/main" id="{6E7D4EA8-7873-438F-BFA7-68ED73FB0793}"/>
              </a:ext>
            </a:extLst>
          </p:cNvPr>
          <p:cNvSpPr/>
          <p:nvPr/>
        </p:nvSpPr>
        <p:spPr>
          <a:xfrm>
            <a:off x="8521828" y="4736068"/>
            <a:ext cx="1011815" cy="369332"/>
          </a:xfrm>
          <a:prstGeom prst="rect">
            <a:avLst/>
          </a:prstGeom>
        </p:spPr>
        <p:txBody>
          <a:bodyPr wrap="none">
            <a:spAutoFit/>
          </a:bodyPr>
          <a:lstStyle/>
          <a:p>
            <a:r>
              <a:rPr lang="en-US" b="1" i="1" dirty="0" err="1"/>
              <a:t>Agilidad</a:t>
            </a:r>
            <a:endParaRPr lang="es-MX" b="1" i="1" dirty="0"/>
          </a:p>
        </p:txBody>
      </p:sp>
      <p:pic>
        <p:nvPicPr>
          <p:cNvPr id="4098" name="Picture 2" descr="Resultado de imagen para graph databases">
            <a:extLst>
              <a:ext uri="{FF2B5EF4-FFF2-40B4-BE49-F238E27FC236}">
                <a16:creationId xmlns:a16="http://schemas.microsoft.com/office/drawing/2014/main" id="{9A57DDD8-2538-4C66-B258-D612C8A05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956" y="5341342"/>
            <a:ext cx="5731496" cy="146178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E66B11A9-50B6-4772-A7E5-4AD744EDDCDE}"/>
              </a:ext>
            </a:extLst>
          </p:cNvPr>
          <p:cNvSpPr>
            <a:spLocks noGrp="1"/>
          </p:cNvSpPr>
          <p:nvPr>
            <p:ph type="sldNum" sz="quarter" idx="12"/>
          </p:nvPr>
        </p:nvSpPr>
        <p:spPr/>
        <p:txBody>
          <a:bodyPr/>
          <a:lstStyle/>
          <a:p>
            <a:fld id="{EBCF37F0-A485-4A9B-8F92-72B997DA68C8}" type="slidenum">
              <a:rPr lang="en-US" smtClean="0"/>
              <a:t>4</a:t>
            </a:fld>
            <a:endParaRPr lang="en-US"/>
          </a:p>
        </p:txBody>
      </p:sp>
    </p:spTree>
    <p:extLst>
      <p:ext uri="{BB962C8B-B14F-4D97-AF65-F5344CB8AC3E}">
        <p14:creationId xmlns:p14="http://schemas.microsoft.com/office/powerpoint/2010/main" val="130996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948A-F382-4201-8C76-9CE9D65702DE}"/>
              </a:ext>
            </a:extLst>
          </p:cNvPr>
          <p:cNvSpPr>
            <a:spLocks noGrp="1"/>
          </p:cNvSpPr>
          <p:nvPr>
            <p:ph type="title"/>
          </p:nvPr>
        </p:nvSpPr>
        <p:spPr>
          <a:xfrm>
            <a:off x="1484309" y="0"/>
            <a:ext cx="10018713" cy="1752599"/>
          </a:xfrm>
        </p:spPr>
        <p:txBody>
          <a:bodyPr>
            <a:normAutofit/>
          </a:bodyPr>
          <a:lstStyle/>
          <a:p>
            <a:r>
              <a:rPr lang="es-MX" b="1" dirty="0"/>
              <a:t>Rendimiento</a:t>
            </a:r>
            <a:br>
              <a:rPr lang="en-US" b="1" dirty="0"/>
            </a:br>
            <a:endParaRPr lang="en-US" dirty="0"/>
          </a:p>
        </p:txBody>
      </p:sp>
      <p:sp>
        <p:nvSpPr>
          <p:cNvPr id="3" name="Content Placeholder 2">
            <a:extLst>
              <a:ext uri="{FF2B5EF4-FFF2-40B4-BE49-F238E27FC236}">
                <a16:creationId xmlns:a16="http://schemas.microsoft.com/office/drawing/2014/main" id="{ED62A3AA-1A5B-4894-B147-EBD6CD76D9A2}"/>
              </a:ext>
            </a:extLst>
          </p:cNvPr>
          <p:cNvSpPr>
            <a:spLocks noGrp="1"/>
          </p:cNvSpPr>
          <p:nvPr>
            <p:ph idx="1"/>
          </p:nvPr>
        </p:nvSpPr>
        <p:spPr>
          <a:xfrm>
            <a:off x="1484309" y="1866899"/>
            <a:ext cx="10018713" cy="3124201"/>
          </a:xfrm>
        </p:spPr>
        <p:txBody>
          <a:bodyPr>
            <a:normAutofit/>
          </a:bodyPr>
          <a:lstStyle/>
          <a:p>
            <a:r>
              <a:rPr lang="es-ES" dirty="0"/>
              <a:t>Para el manejo intensivo de relaciones de datos, las bases de datos de grafos mejoran el rendimiento en varios órdenes de magnitud. Con las bases de datos tradicionales, las consultas de relación se tardarán mas a medida que aumente el número y la profundidad de las relaciones. Por el contrario, el rendimiento de la base de datos de gráficos se mantiene constante incluso cuando sus datos crecen año tras año.</a:t>
            </a:r>
            <a:endParaRPr lang="en-US" dirty="0"/>
          </a:p>
        </p:txBody>
      </p:sp>
      <p:sp>
        <p:nvSpPr>
          <p:cNvPr id="5" name="Slide Number Placeholder 4">
            <a:extLst>
              <a:ext uri="{FF2B5EF4-FFF2-40B4-BE49-F238E27FC236}">
                <a16:creationId xmlns:a16="http://schemas.microsoft.com/office/drawing/2014/main" id="{FB52851D-AD75-44CF-A92B-3F60040C9A64}"/>
              </a:ext>
            </a:extLst>
          </p:cNvPr>
          <p:cNvSpPr>
            <a:spLocks noGrp="1"/>
          </p:cNvSpPr>
          <p:nvPr>
            <p:ph type="sldNum" sz="quarter" idx="12"/>
          </p:nvPr>
        </p:nvSpPr>
        <p:spPr/>
        <p:txBody>
          <a:bodyPr/>
          <a:lstStyle/>
          <a:p>
            <a:fld id="{EBCF37F0-A485-4A9B-8F92-72B997DA68C8}" type="slidenum">
              <a:rPr lang="en-US" smtClean="0"/>
              <a:t>5</a:t>
            </a:fld>
            <a:endParaRPr lang="en-US"/>
          </a:p>
        </p:txBody>
      </p:sp>
    </p:spTree>
    <p:extLst>
      <p:ext uri="{BB962C8B-B14F-4D97-AF65-F5344CB8AC3E}">
        <p14:creationId xmlns:p14="http://schemas.microsoft.com/office/powerpoint/2010/main" val="264351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948A-F382-4201-8C76-9CE9D65702DE}"/>
              </a:ext>
            </a:extLst>
          </p:cNvPr>
          <p:cNvSpPr>
            <a:spLocks noGrp="1"/>
          </p:cNvSpPr>
          <p:nvPr>
            <p:ph type="title"/>
          </p:nvPr>
        </p:nvSpPr>
        <p:spPr>
          <a:xfrm>
            <a:off x="1484310" y="0"/>
            <a:ext cx="10018713" cy="1752599"/>
          </a:xfrm>
        </p:spPr>
        <p:txBody>
          <a:bodyPr/>
          <a:lstStyle/>
          <a:p>
            <a:r>
              <a:rPr lang="es-MX" b="1" dirty="0"/>
              <a:t>Flexibilidad</a:t>
            </a:r>
          </a:p>
        </p:txBody>
      </p:sp>
      <p:sp>
        <p:nvSpPr>
          <p:cNvPr id="3" name="Content Placeholder 2">
            <a:extLst>
              <a:ext uri="{FF2B5EF4-FFF2-40B4-BE49-F238E27FC236}">
                <a16:creationId xmlns:a16="http://schemas.microsoft.com/office/drawing/2014/main" id="{ED62A3AA-1A5B-4894-B147-EBD6CD76D9A2}"/>
              </a:ext>
            </a:extLst>
          </p:cNvPr>
          <p:cNvSpPr>
            <a:spLocks noGrp="1"/>
          </p:cNvSpPr>
          <p:nvPr>
            <p:ph idx="1"/>
          </p:nvPr>
        </p:nvSpPr>
        <p:spPr/>
        <p:txBody>
          <a:bodyPr/>
          <a:lstStyle/>
          <a:p>
            <a:r>
              <a:rPr lang="es-ES" dirty="0"/>
              <a:t>Con las bases de datos de gráficos, los equipos de arquitectura de datos y de TI se mueven a la velocidad de los negocios porque la estructura y el esquema de un modelo de gráficos se flexiona a medida que cambian las aplicaciones y las industrias. En lugar de modelar exhaustivamente un dominio con anticipación, los equipos de datos pueden agregar a la estructura de gráficos existente sin poner en peligro la funcionalidad actual.</a:t>
            </a:r>
            <a:endParaRPr lang="en-US" dirty="0"/>
          </a:p>
        </p:txBody>
      </p:sp>
      <p:sp>
        <p:nvSpPr>
          <p:cNvPr id="5" name="Slide Number Placeholder 4">
            <a:extLst>
              <a:ext uri="{FF2B5EF4-FFF2-40B4-BE49-F238E27FC236}">
                <a16:creationId xmlns:a16="http://schemas.microsoft.com/office/drawing/2014/main" id="{9DFF0CA5-57E8-4A17-B062-E52DB3194267}"/>
              </a:ext>
            </a:extLst>
          </p:cNvPr>
          <p:cNvSpPr>
            <a:spLocks noGrp="1"/>
          </p:cNvSpPr>
          <p:nvPr>
            <p:ph type="sldNum" sz="quarter" idx="12"/>
          </p:nvPr>
        </p:nvSpPr>
        <p:spPr/>
        <p:txBody>
          <a:bodyPr/>
          <a:lstStyle/>
          <a:p>
            <a:fld id="{EBCF37F0-A485-4A9B-8F92-72B997DA68C8}" type="slidenum">
              <a:rPr lang="en-US" smtClean="0"/>
              <a:t>6</a:t>
            </a:fld>
            <a:endParaRPr lang="en-US"/>
          </a:p>
        </p:txBody>
      </p:sp>
    </p:spTree>
    <p:extLst>
      <p:ext uri="{BB962C8B-B14F-4D97-AF65-F5344CB8AC3E}">
        <p14:creationId xmlns:p14="http://schemas.microsoft.com/office/powerpoint/2010/main" val="257830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BD4C-CD1E-4447-AC3A-AC459DE8B837}"/>
              </a:ext>
            </a:extLst>
          </p:cNvPr>
          <p:cNvSpPr>
            <a:spLocks noGrp="1"/>
          </p:cNvSpPr>
          <p:nvPr>
            <p:ph type="title"/>
          </p:nvPr>
        </p:nvSpPr>
        <p:spPr>
          <a:xfrm>
            <a:off x="1484310" y="0"/>
            <a:ext cx="10018713" cy="1752599"/>
          </a:xfrm>
        </p:spPr>
        <p:txBody>
          <a:bodyPr>
            <a:normAutofit/>
          </a:bodyPr>
          <a:lstStyle/>
          <a:p>
            <a:r>
              <a:rPr lang="en-US" b="1" dirty="0" err="1"/>
              <a:t>Agilidad</a:t>
            </a:r>
            <a:br>
              <a:rPr lang="en-US" b="1" dirty="0"/>
            </a:br>
            <a:endParaRPr lang="en-US" dirty="0"/>
          </a:p>
        </p:txBody>
      </p:sp>
      <p:sp>
        <p:nvSpPr>
          <p:cNvPr id="3" name="Content Placeholder 2">
            <a:extLst>
              <a:ext uri="{FF2B5EF4-FFF2-40B4-BE49-F238E27FC236}">
                <a16:creationId xmlns:a16="http://schemas.microsoft.com/office/drawing/2014/main" id="{A49101D0-780C-4DAC-9B9C-170E9D316CA5}"/>
              </a:ext>
            </a:extLst>
          </p:cNvPr>
          <p:cNvSpPr>
            <a:spLocks noGrp="1"/>
          </p:cNvSpPr>
          <p:nvPr>
            <p:ph idx="1"/>
          </p:nvPr>
        </p:nvSpPr>
        <p:spPr>
          <a:xfrm>
            <a:off x="1484310" y="1866899"/>
            <a:ext cx="10018713" cy="3124201"/>
          </a:xfrm>
        </p:spPr>
        <p:txBody>
          <a:bodyPr/>
          <a:lstStyle/>
          <a:p>
            <a:r>
              <a:rPr lang="es-ES" dirty="0"/>
              <a:t>El desarrollo con bases de datos de grafos se alinea perfectamente con las prácticas de desarrollo ágiles y basadas en pruebas, lo que permite que su base de datos de gráficos evolucione al mismo ritmo que el resto de la aplicación y los requisitos comerciales cambiantes. Las bases de datos de gráficos modernos están equipadas para el desarrollo sin fricción y el mantenimiento elegante de los sistemas.</a:t>
            </a:r>
            <a:endParaRPr lang="en-US" dirty="0"/>
          </a:p>
        </p:txBody>
      </p:sp>
      <p:sp>
        <p:nvSpPr>
          <p:cNvPr id="5" name="Slide Number Placeholder 4">
            <a:extLst>
              <a:ext uri="{FF2B5EF4-FFF2-40B4-BE49-F238E27FC236}">
                <a16:creationId xmlns:a16="http://schemas.microsoft.com/office/drawing/2014/main" id="{CA822E2F-C8B3-487D-97B6-16D331AE5575}"/>
              </a:ext>
            </a:extLst>
          </p:cNvPr>
          <p:cNvSpPr>
            <a:spLocks noGrp="1"/>
          </p:cNvSpPr>
          <p:nvPr>
            <p:ph type="sldNum" sz="quarter" idx="12"/>
          </p:nvPr>
        </p:nvSpPr>
        <p:spPr/>
        <p:txBody>
          <a:bodyPr/>
          <a:lstStyle/>
          <a:p>
            <a:fld id="{EBCF37F0-A485-4A9B-8F92-72B997DA68C8}" type="slidenum">
              <a:rPr lang="en-US" smtClean="0"/>
              <a:t>7</a:t>
            </a:fld>
            <a:endParaRPr lang="en-US"/>
          </a:p>
        </p:txBody>
      </p:sp>
    </p:spTree>
    <p:extLst>
      <p:ext uri="{BB962C8B-B14F-4D97-AF65-F5344CB8AC3E}">
        <p14:creationId xmlns:p14="http://schemas.microsoft.com/office/powerpoint/2010/main" val="19980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CACC-F2D5-46E5-BE5A-F67B3A1F58FD}"/>
              </a:ext>
            </a:extLst>
          </p:cNvPr>
          <p:cNvSpPr>
            <a:spLocks noGrp="1"/>
          </p:cNvSpPr>
          <p:nvPr>
            <p:ph type="title"/>
          </p:nvPr>
        </p:nvSpPr>
        <p:spPr>
          <a:xfrm>
            <a:off x="1484311" y="685800"/>
            <a:ext cx="10018713" cy="1185333"/>
          </a:xfrm>
        </p:spPr>
        <p:txBody>
          <a:bodyPr>
            <a:normAutofit/>
          </a:bodyPr>
          <a:lstStyle/>
          <a:p>
            <a:r>
              <a:rPr lang="es-ES" dirty="0"/>
              <a:t>¿Cuáles son los casos de uso común?</a:t>
            </a:r>
            <a:endParaRPr lang="en-US" dirty="0"/>
          </a:p>
        </p:txBody>
      </p:sp>
      <p:pic>
        <p:nvPicPr>
          <p:cNvPr id="7" name="Graphic 6" descr="Checkmark">
            <a:extLst>
              <a:ext uri="{FF2B5EF4-FFF2-40B4-BE49-F238E27FC236}">
                <a16:creationId xmlns:a16="http://schemas.microsoft.com/office/drawing/2014/main" id="{DC93970F-2E62-49AA-9B02-B0B879F51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4307" y="2533449"/>
            <a:ext cx="2720881" cy="272088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95486F4D-6906-4CA4-AEB5-AB5E19D4019E}"/>
              </a:ext>
            </a:extLst>
          </p:cNvPr>
          <p:cNvSpPr>
            <a:spLocks noGrp="1"/>
          </p:cNvSpPr>
          <p:nvPr>
            <p:ph idx="1"/>
          </p:nvPr>
        </p:nvSpPr>
        <p:spPr>
          <a:xfrm>
            <a:off x="4233333" y="1998133"/>
            <a:ext cx="7272868" cy="3793067"/>
          </a:xfrm>
        </p:spPr>
        <p:txBody>
          <a:bodyPr>
            <a:normAutofit/>
          </a:bodyPr>
          <a:lstStyle/>
          <a:p>
            <a:r>
              <a:rPr lang="es-ES" dirty="0"/>
              <a:t>Las organizaciones empresariales de hoy usan la tecnología de base de datos de gráficos en una diversidad de formas:</a:t>
            </a:r>
          </a:p>
          <a:p>
            <a:pPr lvl="1"/>
            <a:r>
              <a:rPr lang="en-US" b="1" dirty="0"/>
              <a:t>Fraud detection</a:t>
            </a:r>
          </a:p>
          <a:p>
            <a:pPr lvl="1"/>
            <a:r>
              <a:rPr lang="en-US" b="1" dirty="0"/>
              <a:t>Real-time recommendation engines</a:t>
            </a:r>
          </a:p>
          <a:p>
            <a:pPr lvl="1"/>
            <a:r>
              <a:rPr lang="en-US" b="1" dirty="0"/>
              <a:t>Master data management (MDM)</a:t>
            </a:r>
          </a:p>
          <a:p>
            <a:pPr lvl="1"/>
            <a:r>
              <a:rPr lang="en-US" b="1" dirty="0"/>
              <a:t>Network and IT operations</a:t>
            </a:r>
          </a:p>
          <a:p>
            <a:pPr lvl="1"/>
            <a:r>
              <a:rPr lang="en-US" b="1" dirty="0"/>
              <a:t>Identity and access management (IAM)</a:t>
            </a:r>
          </a:p>
          <a:p>
            <a:endParaRPr lang="en-US" dirty="0"/>
          </a:p>
        </p:txBody>
      </p:sp>
      <p:sp>
        <p:nvSpPr>
          <p:cNvPr id="5" name="Slide Number Placeholder 4">
            <a:extLst>
              <a:ext uri="{FF2B5EF4-FFF2-40B4-BE49-F238E27FC236}">
                <a16:creationId xmlns:a16="http://schemas.microsoft.com/office/drawing/2014/main" id="{F3E2D435-FF23-4A29-B589-17A1AEC51671}"/>
              </a:ext>
            </a:extLst>
          </p:cNvPr>
          <p:cNvSpPr>
            <a:spLocks noGrp="1"/>
          </p:cNvSpPr>
          <p:nvPr>
            <p:ph type="sldNum" sz="quarter" idx="12"/>
          </p:nvPr>
        </p:nvSpPr>
        <p:spPr/>
        <p:txBody>
          <a:bodyPr/>
          <a:lstStyle/>
          <a:p>
            <a:fld id="{EBCF37F0-A485-4A9B-8F92-72B997DA68C8}" type="slidenum">
              <a:rPr lang="en-US" smtClean="0"/>
              <a:t>8</a:t>
            </a:fld>
            <a:endParaRPr lang="en-US"/>
          </a:p>
        </p:txBody>
      </p:sp>
    </p:spTree>
    <p:extLst>
      <p:ext uri="{BB962C8B-B14F-4D97-AF65-F5344CB8AC3E}">
        <p14:creationId xmlns:p14="http://schemas.microsoft.com/office/powerpoint/2010/main" val="96678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ado de imagen para graph databases">
            <a:extLst>
              <a:ext uri="{FF2B5EF4-FFF2-40B4-BE49-F238E27FC236}">
                <a16:creationId xmlns:a16="http://schemas.microsoft.com/office/drawing/2014/main" id="{39EAFE19-89AC-42E6-8396-C262ADC3A7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03" r="18938" b="-1"/>
          <a:stretch/>
        </p:blipFill>
        <p:spPr bwMode="auto">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74"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5"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6"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7"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8"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9"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DD19C37-C42B-4886-93B6-17E2DE7E9F55}"/>
              </a:ext>
            </a:extLst>
          </p:cNvPr>
          <p:cNvSpPr>
            <a:spLocks noGrp="1"/>
          </p:cNvSpPr>
          <p:nvPr>
            <p:ph type="title"/>
          </p:nvPr>
        </p:nvSpPr>
        <p:spPr>
          <a:xfrm>
            <a:off x="972080" y="685800"/>
            <a:ext cx="5260680" cy="1752599"/>
          </a:xfrm>
        </p:spPr>
        <p:txBody>
          <a:bodyPr>
            <a:normAutofit/>
          </a:bodyPr>
          <a:lstStyle/>
          <a:p>
            <a:pPr algn="l"/>
            <a:r>
              <a:rPr lang="es-MX" dirty="0"/>
              <a:t>En la implementación</a:t>
            </a:r>
            <a:endParaRPr lang="es-MX"/>
          </a:p>
        </p:txBody>
      </p:sp>
      <p:sp>
        <p:nvSpPr>
          <p:cNvPr id="3" name="Content Placeholder 2">
            <a:extLst>
              <a:ext uri="{FF2B5EF4-FFF2-40B4-BE49-F238E27FC236}">
                <a16:creationId xmlns:a16="http://schemas.microsoft.com/office/drawing/2014/main" id="{8AA987A0-4AA5-4C14-A5F4-4F466F9C4D2B}"/>
              </a:ext>
            </a:extLst>
          </p:cNvPr>
          <p:cNvSpPr>
            <a:spLocks noGrp="1"/>
          </p:cNvSpPr>
          <p:nvPr>
            <p:ph idx="1"/>
          </p:nvPr>
        </p:nvSpPr>
        <p:spPr>
          <a:xfrm>
            <a:off x="643468" y="2666999"/>
            <a:ext cx="5260680" cy="3124201"/>
          </a:xfrm>
        </p:spPr>
        <p:txBody>
          <a:bodyPr>
            <a:normAutofit/>
          </a:bodyPr>
          <a:lstStyle/>
          <a:p>
            <a:pPr marL="0" indent="0">
              <a:buNone/>
            </a:pPr>
            <a:r>
              <a:rPr lang="es-MX" sz="2000"/>
              <a:t>¿Por qué </a:t>
            </a:r>
            <a:r>
              <a:rPr lang="en-US" sz="2000"/>
              <a:t>una BDOG ?</a:t>
            </a:r>
          </a:p>
          <a:p>
            <a:pPr marL="0" indent="0">
              <a:buNone/>
            </a:pPr>
            <a:r>
              <a:rPr lang="en-US" sz="2000"/>
              <a:t>Neo4j</a:t>
            </a:r>
            <a:endParaRPr lang="es-MX" sz="2000"/>
          </a:p>
        </p:txBody>
      </p:sp>
      <p:sp>
        <p:nvSpPr>
          <p:cNvPr id="6" name="Slide Number Placeholder 5">
            <a:extLst>
              <a:ext uri="{FF2B5EF4-FFF2-40B4-BE49-F238E27FC236}">
                <a16:creationId xmlns:a16="http://schemas.microsoft.com/office/drawing/2014/main" id="{79945DAE-95DB-49C6-899B-3A1180681474}"/>
              </a:ext>
            </a:extLst>
          </p:cNvPr>
          <p:cNvSpPr>
            <a:spLocks noGrp="1"/>
          </p:cNvSpPr>
          <p:nvPr>
            <p:ph type="sldNum" sz="quarter" idx="12"/>
          </p:nvPr>
        </p:nvSpPr>
        <p:spPr/>
        <p:txBody>
          <a:bodyPr/>
          <a:lstStyle/>
          <a:p>
            <a:fld id="{EBCF37F0-A485-4A9B-8F92-72B997DA68C8}" type="slidenum">
              <a:rPr lang="en-US" smtClean="0"/>
              <a:t>9</a:t>
            </a:fld>
            <a:endParaRPr lang="en-US"/>
          </a:p>
        </p:txBody>
      </p:sp>
    </p:spTree>
    <p:extLst>
      <p:ext uri="{BB962C8B-B14F-4D97-AF65-F5344CB8AC3E}">
        <p14:creationId xmlns:p14="http://schemas.microsoft.com/office/powerpoint/2010/main" val="4091770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807</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Parallax</vt:lpstr>
      <vt:lpstr>Introducción Base de Datos Orientada a Grafos</vt:lpstr>
      <vt:lpstr>¿Por qué una BDOG ?</vt:lpstr>
      <vt:lpstr>¿Por qué una BDOG ?</vt:lpstr>
      <vt:lpstr>Ventajas</vt:lpstr>
      <vt:lpstr>Rendimiento </vt:lpstr>
      <vt:lpstr>Flexibilidad</vt:lpstr>
      <vt:lpstr>Agilidad </vt:lpstr>
      <vt:lpstr>¿Cuáles son los casos de uso común?</vt:lpstr>
      <vt:lpstr>En la implementación</vt:lpstr>
      <vt:lpstr>¿Por qué una BDOG ?</vt:lpstr>
      <vt:lpstr>¿Por qué una BDOG ?</vt:lpstr>
      <vt:lpstr>PowerPoint Presentation</vt:lpstr>
      <vt:lpstr>El modelo (nodos)</vt:lpstr>
      <vt:lpstr>El modelo (relaciones)</vt:lpstr>
      <vt:lpstr>Ejemplo</vt:lpstr>
      <vt:lpstr>¿Qué es Neo4j?</vt:lpstr>
      <vt:lpstr>Razones para elegir Neo4j</vt:lpstr>
      <vt:lpstr>Razones para elegir Neo4j</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Base de Datos Orientada a Grafos</dc:title>
  <dc:creator>Leonardo Bouchan</dc:creator>
  <cp:lastModifiedBy>Leonardo Bouchan</cp:lastModifiedBy>
  <cp:revision>1</cp:revision>
  <dcterms:created xsi:type="dcterms:W3CDTF">2018-08-13T18:40:59Z</dcterms:created>
  <dcterms:modified xsi:type="dcterms:W3CDTF">2018-08-13T20:09:28Z</dcterms:modified>
</cp:coreProperties>
</file>