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8" r:id="rId8"/>
    <p:sldId id="269" r:id="rId9"/>
    <p:sldId id="260" r:id="rId10"/>
    <p:sldId id="261" r:id="rId11"/>
    <p:sldId id="270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776AB0-633A-47FD-A748-F74D745388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41E4DEA-2846-4166-AA0E-7110631ECF4A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메뉴화면</a:t>
          </a:r>
        </a:p>
      </dgm:t>
    </dgm:pt>
    <dgm:pt modelId="{920B9F25-3F24-4E2C-ACD1-7DD19FEFC1B9}" type="parTrans" cxnId="{2E4EA4E6-3110-40FE-9646-C956E3427462}">
      <dgm:prSet/>
      <dgm:spPr/>
      <dgm:t>
        <a:bodyPr/>
        <a:lstStyle/>
        <a:p>
          <a:pPr latinLnBrk="1"/>
          <a:endParaRPr lang="ko-KR" altLang="en-US"/>
        </a:p>
      </dgm:t>
    </dgm:pt>
    <dgm:pt modelId="{1B15A847-BBA8-4DEC-9053-084788C0A531}" type="sibTrans" cxnId="{2E4EA4E6-3110-40FE-9646-C956E3427462}">
      <dgm:prSet/>
      <dgm:spPr/>
      <dgm:t>
        <a:bodyPr/>
        <a:lstStyle/>
        <a:p>
          <a:pPr latinLnBrk="1"/>
          <a:endParaRPr lang="ko-KR" altLang="en-US"/>
        </a:p>
      </dgm:t>
    </dgm:pt>
    <dgm:pt modelId="{E1EEA7E5-6637-451B-826A-77C194F0FBB3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/>
            <a:t>게임 실행</a:t>
          </a:r>
        </a:p>
      </dgm:t>
    </dgm:pt>
    <dgm:pt modelId="{E6E81830-A17D-42ED-B308-C4F7CAABF9A8}" type="parTrans" cxnId="{FEAD2D78-A0B0-447E-AABC-DDCB287B80DA}">
      <dgm:prSet/>
      <dgm:spPr/>
      <dgm:t>
        <a:bodyPr/>
        <a:lstStyle/>
        <a:p>
          <a:pPr latinLnBrk="1"/>
          <a:endParaRPr lang="ko-KR" altLang="en-US"/>
        </a:p>
      </dgm:t>
    </dgm:pt>
    <dgm:pt modelId="{34F9F7EC-EC12-4531-9D86-246A7A9F2BEA}" type="sibTrans" cxnId="{FEAD2D78-A0B0-447E-AABC-DDCB287B80DA}">
      <dgm:prSet/>
      <dgm:spPr/>
      <dgm:t>
        <a:bodyPr/>
        <a:lstStyle/>
        <a:p>
          <a:pPr latinLnBrk="1"/>
          <a:endParaRPr lang="ko-KR" altLang="en-US"/>
        </a:p>
      </dgm:t>
    </dgm:pt>
    <dgm:pt modelId="{4C6229FD-F794-4486-A624-07B76293DFC2}" type="pres">
      <dgm:prSet presAssocID="{C2776AB0-633A-47FD-A748-F74D74538816}" presName="root" presStyleCnt="0">
        <dgm:presLayoutVars>
          <dgm:dir/>
          <dgm:resizeHandles val="exact"/>
        </dgm:presLayoutVars>
      </dgm:prSet>
      <dgm:spPr/>
    </dgm:pt>
    <dgm:pt modelId="{ACC50FD1-F644-4028-94BF-E53C1FBD3E6B}" type="pres">
      <dgm:prSet presAssocID="{D41E4DEA-2846-4166-AA0E-7110631ECF4A}" presName="compNode" presStyleCnt="0"/>
      <dgm:spPr/>
    </dgm:pt>
    <dgm:pt modelId="{6B7EEFE4-D6DE-45F3-9045-5AE429C6A128}" type="pres">
      <dgm:prSet presAssocID="{D41E4DEA-2846-4166-AA0E-7110631ECF4A}" presName="bgRect" presStyleLbl="bgShp" presStyleIdx="0" presStyleCnt="2"/>
      <dgm:spPr/>
    </dgm:pt>
    <dgm:pt modelId="{A87E9D95-F40C-4CAA-B5BE-15C2E9DE37A5}" type="pres">
      <dgm:prSet presAssocID="{D41E4DEA-2846-4166-AA0E-7110631ECF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872E5A6-6EDF-44D0-BB93-372F1D5C0A53}" type="pres">
      <dgm:prSet presAssocID="{D41E4DEA-2846-4166-AA0E-7110631ECF4A}" presName="spaceRect" presStyleCnt="0"/>
      <dgm:spPr/>
    </dgm:pt>
    <dgm:pt modelId="{52C4C94D-BA3B-492A-8A79-4E7CBB3755BE}" type="pres">
      <dgm:prSet presAssocID="{D41E4DEA-2846-4166-AA0E-7110631ECF4A}" presName="parTx" presStyleLbl="revTx" presStyleIdx="0" presStyleCnt="2">
        <dgm:presLayoutVars>
          <dgm:chMax val="0"/>
          <dgm:chPref val="0"/>
        </dgm:presLayoutVars>
      </dgm:prSet>
      <dgm:spPr/>
    </dgm:pt>
    <dgm:pt modelId="{08316CA3-1609-4B3C-97B0-96A75B531073}" type="pres">
      <dgm:prSet presAssocID="{1B15A847-BBA8-4DEC-9053-084788C0A531}" presName="sibTrans" presStyleCnt="0"/>
      <dgm:spPr/>
    </dgm:pt>
    <dgm:pt modelId="{DF203AD6-3300-4CE5-BF66-E9A65A250C51}" type="pres">
      <dgm:prSet presAssocID="{E1EEA7E5-6637-451B-826A-77C194F0FBB3}" presName="compNode" presStyleCnt="0"/>
      <dgm:spPr/>
    </dgm:pt>
    <dgm:pt modelId="{3C63590B-B297-4C77-81A7-F01B4A0DE048}" type="pres">
      <dgm:prSet presAssocID="{E1EEA7E5-6637-451B-826A-77C194F0FBB3}" presName="bgRect" presStyleLbl="bgShp" presStyleIdx="1" presStyleCnt="2"/>
      <dgm:spPr/>
    </dgm:pt>
    <dgm:pt modelId="{9A926006-4D2B-4F94-B04C-000178CE67D2}" type="pres">
      <dgm:prSet presAssocID="{E1EEA7E5-6637-451B-826A-77C194F0FBB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1D8D6B5-78C1-4861-A289-7C5374CF4A30}" type="pres">
      <dgm:prSet presAssocID="{E1EEA7E5-6637-451B-826A-77C194F0FBB3}" presName="spaceRect" presStyleCnt="0"/>
      <dgm:spPr/>
    </dgm:pt>
    <dgm:pt modelId="{834688B6-15FE-46FA-92DA-0613604D0857}" type="pres">
      <dgm:prSet presAssocID="{E1EEA7E5-6637-451B-826A-77C194F0FBB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8C7420-7598-4A02-B25A-20B95F5667D2}" type="presOf" srcId="{D41E4DEA-2846-4166-AA0E-7110631ECF4A}" destId="{52C4C94D-BA3B-492A-8A79-4E7CBB3755BE}" srcOrd="0" destOrd="0" presId="urn:microsoft.com/office/officeart/2018/2/layout/IconVerticalSolidList"/>
    <dgm:cxn modelId="{FEAD2D78-A0B0-447E-AABC-DDCB287B80DA}" srcId="{C2776AB0-633A-47FD-A748-F74D74538816}" destId="{E1EEA7E5-6637-451B-826A-77C194F0FBB3}" srcOrd="1" destOrd="0" parTransId="{E6E81830-A17D-42ED-B308-C4F7CAABF9A8}" sibTransId="{34F9F7EC-EC12-4531-9D86-246A7A9F2BEA}"/>
    <dgm:cxn modelId="{D2AF18A3-7C43-42E3-9EB6-B8B6B2A036E9}" type="presOf" srcId="{E1EEA7E5-6637-451B-826A-77C194F0FBB3}" destId="{834688B6-15FE-46FA-92DA-0613604D0857}" srcOrd="0" destOrd="0" presId="urn:microsoft.com/office/officeart/2018/2/layout/IconVerticalSolidList"/>
    <dgm:cxn modelId="{39D8F3B2-5D11-4CFA-9D7A-C9F77B19678B}" type="presOf" srcId="{C2776AB0-633A-47FD-A748-F74D74538816}" destId="{4C6229FD-F794-4486-A624-07B76293DFC2}" srcOrd="0" destOrd="0" presId="urn:microsoft.com/office/officeart/2018/2/layout/IconVerticalSolidList"/>
    <dgm:cxn modelId="{2E4EA4E6-3110-40FE-9646-C956E3427462}" srcId="{C2776AB0-633A-47FD-A748-F74D74538816}" destId="{D41E4DEA-2846-4166-AA0E-7110631ECF4A}" srcOrd="0" destOrd="0" parTransId="{920B9F25-3F24-4E2C-ACD1-7DD19FEFC1B9}" sibTransId="{1B15A847-BBA8-4DEC-9053-084788C0A531}"/>
    <dgm:cxn modelId="{1245E0E1-A6B9-4FE8-A37D-06153BBA4FB4}" type="presParOf" srcId="{4C6229FD-F794-4486-A624-07B76293DFC2}" destId="{ACC50FD1-F644-4028-94BF-E53C1FBD3E6B}" srcOrd="0" destOrd="0" presId="urn:microsoft.com/office/officeart/2018/2/layout/IconVerticalSolidList"/>
    <dgm:cxn modelId="{3E5E3F73-5B30-4CA3-8F6A-987613ECEC03}" type="presParOf" srcId="{ACC50FD1-F644-4028-94BF-E53C1FBD3E6B}" destId="{6B7EEFE4-D6DE-45F3-9045-5AE429C6A128}" srcOrd="0" destOrd="0" presId="urn:microsoft.com/office/officeart/2018/2/layout/IconVerticalSolidList"/>
    <dgm:cxn modelId="{E592F522-54A5-423E-AB8F-F49644AA37D4}" type="presParOf" srcId="{ACC50FD1-F644-4028-94BF-E53C1FBD3E6B}" destId="{A87E9D95-F40C-4CAA-B5BE-15C2E9DE37A5}" srcOrd="1" destOrd="0" presId="urn:microsoft.com/office/officeart/2018/2/layout/IconVerticalSolidList"/>
    <dgm:cxn modelId="{A6FCB9F8-D877-466B-9486-77A7A607B3D1}" type="presParOf" srcId="{ACC50FD1-F644-4028-94BF-E53C1FBD3E6B}" destId="{B872E5A6-6EDF-44D0-BB93-372F1D5C0A53}" srcOrd="2" destOrd="0" presId="urn:microsoft.com/office/officeart/2018/2/layout/IconVerticalSolidList"/>
    <dgm:cxn modelId="{3A9CDDBC-55DC-49F5-AD33-4339D6E29815}" type="presParOf" srcId="{ACC50FD1-F644-4028-94BF-E53C1FBD3E6B}" destId="{52C4C94D-BA3B-492A-8A79-4E7CBB3755BE}" srcOrd="3" destOrd="0" presId="urn:microsoft.com/office/officeart/2018/2/layout/IconVerticalSolidList"/>
    <dgm:cxn modelId="{166AAEC0-2D48-4A02-9D65-0AF19C7109D3}" type="presParOf" srcId="{4C6229FD-F794-4486-A624-07B76293DFC2}" destId="{08316CA3-1609-4B3C-97B0-96A75B531073}" srcOrd="1" destOrd="0" presId="urn:microsoft.com/office/officeart/2018/2/layout/IconVerticalSolidList"/>
    <dgm:cxn modelId="{FDC7759C-114C-4440-8A92-09CCC5D62C26}" type="presParOf" srcId="{4C6229FD-F794-4486-A624-07B76293DFC2}" destId="{DF203AD6-3300-4CE5-BF66-E9A65A250C51}" srcOrd="2" destOrd="0" presId="urn:microsoft.com/office/officeart/2018/2/layout/IconVerticalSolidList"/>
    <dgm:cxn modelId="{27533620-516A-471A-BDE2-346E516AD061}" type="presParOf" srcId="{DF203AD6-3300-4CE5-BF66-E9A65A250C51}" destId="{3C63590B-B297-4C77-81A7-F01B4A0DE048}" srcOrd="0" destOrd="0" presId="urn:microsoft.com/office/officeart/2018/2/layout/IconVerticalSolidList"/>
    <dgm:cxn modelId="{CFB373D5-0D0D-4A87-AD00-9ADBF9B3B44D}" type="presParOf" srcId="{DF203AD6-3300-4CE5-BF66-E9A65A250C51}" destId="{9A926006-4D2B-4F94-B04C-000178CE67D2}" srcOrd="1" destOrd="0" presId="urn:microsoft.com/office/officeart/2018/2/layout/IconVerticalSolidList"/>
    <dgm:cxn modelId="{1A295D2C-CE62-4688-BE49-18217115D5A6}" type="presParOf" srcId="{DF203AD6-3300-4CE5-BF66-E9A65A250C51}" destId="{61D8D6B5-78C1-4861-A289-7C5374CF4A30}" srcOrd="2" destOrd="0" presId="urn:microsoft.com/office/officeart/2018/2/layout/IconVerticalSolidList"/>
    <dgm:cxn modelId="{07EAEAF1-44D6-44DC-8ED8-CB65E0C6723B}" type="presParOf" srcId="{DF203AD6-3300-4CE5-BF66-E9A65A250C51}" destId="{834688B6-15FE-46FA-92DA-0613604D08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76AB0-633A-47FD-A748-F74D745388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</dgm:pt>
    <dgm:pt modelId="{D41E4DEA-2846-4166-AA0E-7110631ECF4A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일정시간이 지날 때 마다 </a:t>
          </a:r>
          <a:r>
            <a:rPr lang="en-US" altLang="ko-KR" dirty="0"/>
            <a:t>RED</a:t>
          </a:r>
          <a:r>
            <a:rPr lang="ko-KR" altLang="en-US" dirty="0"/>
            <a:t>블록 생성</a:t>
          </a:r>
        </a:p>
      </dgm:t>
    </dgm:pt>
    <dgm:pt modelId="{920B9F25-3F24-4E2C-ACD1-7DD19FEFC1B9}" type="parTrans" cxnId="{2E4EA4E6-3110-40FE-9646-C956E3427462}">
      <dgm:prSet/>
      <dgm:spPr/>
      <dgm:t>
        <a:bodyPr/>
        <a:lstStyle/>
        <a:p>
          <a:pPr latinLnBrk="1"/>
          <a:endParaRPr lang="ko-KR" altLang="en-US"/>
        </a:p>
      </dgm:t>
    </dgm:pt>
    <dgm:pt modelId="{1B15A847-BBA8-4DEC-9053-084788C0A531}" type="sibTrans" cxnId="{2E4EA4E6-3110-40FE-9646-C956E3427462}">
      <dgm:prSet/>
      <dgm:spPr/>
      <dgm:t>
        <a:bodyPr/>
        <a:lstStyle/>
        <a:p>
          <a:pPr latinLnBrk="1"/>
          <a:endParaRPr lang="ko-KR" altLang="en-US"/>
        </a:p>
      </dgm:t>
    </dgm:pt>
    <dgm:pt modelId="{E1EEA7E5-6637-451B-826A-77C194F0FBB3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사용자로부터 키 입력 받기</a:t>
          </a:r>
        </a:p>
      </dgm:t>
    </dgm:pt>
    <dgm:pt modelId="{E6E81830-A17D-42ED-B308-C4F7CAABF9A8}" type="parTrans" cxnId="{FEAD2D78-A0B0-447E-AABC-DDCB287B80DA}">
      <dgm:prSet/>
      <dgm:spPr/>
      <dgm:t>
        <a:bodyPr/>
        <a:lstStyle/>
        <a:p>
          <a:pPr latinLnBrk="1"/>
          <a:endParaRPr lang="ko-KR" altLang="en-US"/>
        </a:p>
      </dgm:t>
    </dgm:pt>
    <dgm:pt modelId="{34F9F7EC-EC12-4531-9D86-246A7A9F2BEA}" type="sibTrans" cxnId="{FEAD2D78-A0B0-447E-AABC-DDCB287B80DA}">
      <dgm:prSet/>
      <dgm:spPr/>
      <dgm:t>
        <a:bodyPr/>
        <a:lstStyle/>
        <a:p>
          <a:pPr latinLnBrk="1"/>
          <a:endParaRPr lang="ko-KR" altLang="en-US"/>
        </a:p>
      </dgm:t>
    </dgm:pt>
    <dgm:pt modelId="{A32A3000-DF60-4D20-B4A5-A594629EDAAC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고친 블록이나 부서진 블록의 개수가 일정 값에 도달하면 게임종료</a:t>
          </a:r>
        </a:p>
      </dgm:t>
    </dgm:pt>
    <dgm:pt modelId="{03DC7694-645B-4C63-AE4C-1D122D30D01C}" type="parTrans" cxnId="{F936D584-8BA7-4AEB-B21F-D87244725F1F}">
      <dgm:prSet/>
      <dgm:spPr/>
      <dgm:t>
        <a:bodyPr/>
        <a:lstStyle/>
        <a:p>
          <a:pPr latinLnBrk="1"/>
          <a:endParaRPr lang="ko-KR" altLang="en-US"/>
        </a:p>
      </dgm:t>
    </dgm:pt>
    <dgm:pt modelId="{4314CD0D-B55F-40AE-BCAB-D8EA537F24FB}" type="sibTrans" cxnId="{F936D584-8BA7-4AEB-B21F-D87244725F1F}">
      <dgm:prSet/>
      <dgm:spPr/>
      <dgm:t>
        <a:bodyPr/>
        <a:lstStyle/>
        <a:p>
          <a:pPr latinLnBrk="1"/>
          <a:endParaRPr lang="ko-KR" altLang="en-US"/>
        </a:p>
      </dgm:t>
    </dgm:pt>
    <dgm:pt modelId="{BB435C32-C97D-4B82-AE79-A84A37F94A6D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en-US" altLang="ko-KR" dirty="0"/>
            <a:t>SPACE</a:t>
          </a:r>
          <a:r>
            <a:rPr lang="ko-KR" altLang="en-US" dirty="0"/>
            <a:t>바가 입력되면 </a:t>
          </a:r>
          <a:r>
            <a:rPr lang="en-US" altLang="ko-KR" dirty="0"/>
            <a:t>RED</a:t>
          </a:r>
          <a:r>
            <a:rPr lang="ko-KR" altLang="en-US" dirty="0"/>
            <a:t>블록을 선택한 것인지 확인</a:t>
          </a:r>
        </a:p>
      </dgm:t>
    </dgm:pt>
    <dgm:pt modelId="{A39F8E98-A483-4538-908F-878C0D7A8977}" type="parTrans" cxnId="{A02B6A07-1311-4BF1-9CEF-957CA399B35D}">
      <dgm:prSet/>
      <dgm:spPr/>
      <dgm:t>
        <a:bodyPr/>
        <a:lstStyle/>
        <a:p>
          <a:pPr latinLnBrk="1"/>
          <a:endParaRPr lang="ko-KR" altLang="en-US"/>
        </a:p>
      </dgm:t>
    </dgm:pt>
    <dgm:pt modelId="{674F8590-97EE-44CF-B699-380B61C49A32}" type="sibTrans" cxnId="{A02B6A07-1311-4BF1-9CEF-957CA399B35D}">
      <dgm:prSet/>
      <dgm:spPr/>
      <dgm:t>
        <a:bodyPr/>
        <a:lstStyle/>
        <a:p>
          <a:pPr latinLnBrk="1"/>
          <a:endParaRPr lang="ko-KR" altLang="en-US"/>
        </a:p>
      </dgm:t>
    </dgm:pt>
    <dgm:pt modelId="{91247A39-DB93-4A11-822D-73368F1D0259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고친 블록의 개수가 일정 값에 도달 했는지 확인</a:t>
          </a:r>
        </a:p>
      </dgm:t>
    </dgm:pt>
    <dgm:pt modelId="{84230DE2-CEB2-44C9-B689-E0AC37DAA81F}" type="parTrans" cxnId="{0D82E2F2-C078-49B9-9957-1CCEB3BB9DAA}">
      <dgm:prSet/>
      <dgm:spPr/>
      <dgm:t>
        <a:bodyPr/>
        <a:lstStyle/>
        <a:p>
          <a:pPr latinLnBrk="1"/>
          <a:endParaRPr lang="ko-KR" altLang="en-US"/>
        </a:p>
      </dgm:t>
    </dgm:pt>
    <dgm:pt modelId="{F6DC1F9E-3BBD-44D5-891A-6951285B59E1}" type="sibTrans" cxnId="{0D82E2F2-C078-49B9-9957-1CCEB3BB9DAA}">
      <dgm:prSet/>
      <dgm:spPr/>
      <dgm:t>
        <a:bodyPr/>
        <a:lstStyle/>
        <a:p>
          <a:pPr latinLnBrk="1"/>
          <a:endParaRPr lang="ko-KR" altLang="en-US"/>
        </a:p>
      </dgm:t>
    </dgm:pt>
    <dgm:pt modelId="{72D26473-A69E-409D-9D7C-06CC10979C1B}">
      <dgm:prSet phldrT="[텍스트]"/>
      <dgm:spPr/>
      <dgm:t>
        <a:bodyPr/>
        <a:lstStyle/>
        <a:p>
          <a:pPr>
            <a:lnSpc>
              <a:spcPct val="100000"/>
            </a:lnSpc>
          </a:pPr>
          <a:r>
            <a:rPr lang="ko-KR" altLang="en-US" dirty="0"/>
            <a:t>부서진 블록의 개수가 일정 값에 도달 했는지 확인</a:t>
          </a:r>
        </a:p>
      </dgm:t>
    </dgm:pt>
    <dgm:pt modelId="{86133E02-6C91-4695-ABA7-E17826E36803}" type="parTrans" cxnId="{62A6C853-7D68-41FE-8EE0-3B4836130912}">
      <dgm:prSet/>
      <dgm:spPr/>
      <dgm:t>
        <a:bodyPr/>
        <a:lstStyle/>
        <a:p>
          <a:pPr latinLnBrk="1"/>
          <a:endParaRPr lang="ko-KR" altLang="en-US"/>
        </a:p>
      </dgm:t>
    </dgm:pt>
    <dgm:pt modelId="{89A75BC9-09A3-4277-9194-3990A8F16D46}" type="sibTrans" cxnId="{62A6C853-7D68-41FE-8EE0-3B4836130912}">
      <dgm:prSet/>
      <dgm:spPr/>
      <dgm:t>
        <a:bodyPr/>
        <a:lstStyle/>
        <a:p>
          <a:pPr latinLnBrk="1"/>
          <a:endParaRPr lang="ko-KR" altLang="en-US"/>
        </a:p>
      </dgm:t>
    </dgm:pt>
    <dgm:pt modelId="{4C6229FD-F794-4486-A624-07B76293DFC2}" type="pres">
      <dgm:prSet presAssocID="{C2776AB0-633A-47FD-A748-F74D74538816}" presName="root" presStyleCnt="0">
        <dgm:presLayoutVars>
          <dgm:dir/>
          <dgm:resizeHandles val="exact"/>
        </dgm:presLayoutVars>
      </dgm:prSet>
      <dgm:spPr/>
    </dgm:pt>
    <dgm:pt modelId="{ACC50FD1-F644-4028-94BF-E53C1FBD3E6B}" type="pres">
      <dgm:prSet presAssocID="{D41E4DEA-2846-4166-AA0E-7110631ECF4A}" presName="compNode" presStyleCnt="0"/>
      <dgm:spPr/>
    </dgm:pt>
    <dgm:pt modelId="{6B7EEFE4-D6DE-45F3-9045-5AE429C6A128}" type="pres">
      <dgm:prSet presAssocID="{D41E4DEA-2846-4166-AA0E-7110631ECF4A}" presName="bgRect" presStyleLbl="bgShp" presStyleIdx="0" presStyleCnt="6"/>
      <dgm:spPr/>
    </dgm:pt>
    <dgm:pt modelId="{A87E9D95-F40C-4CAA-B5BE-15C2E9DE37A5}" type="pres">
      <dgm:prSet presAssocID="{D41E4DEA-2846-4166-AA0E-7110631ECF4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B872E5A6-6EDF-44D0-BB93-372F1D5C0A53}" type="pres">
      <dgm:prSet presAssocID="{D41E4DEA-2846-4166-AA0E-7110631ECF4A}" presName="spaceRect" presStyleCnt="0"/>
      <dgm:spPr/>
    </dgm:pt>
    <dgm:pt modelId="{52C4C94D-BA3B-492A-8A79-4E7CBB3755BE}" type="pres">
      <dgm:prSet presAssocID="{D41E4DEA-2846-4166-AA0E-7110631ECF4A}" presName="parTx" presStyleLbl="revTx" presStyleIdx="0" presStyleCnt="6">
        <dgm:presLayoutVars>
          <dgm:chMax val="0"/>
          <dgm:chPref val="0"/>
        </dgm:presLayoutVars>
      </dgm:prSet>
      <dgm:spPr/>
    </dgm:pt>
    <dgm:pt modelId="{08316CA3-1609-4B3C-97B0-96A75B531073}" type="pres">
      <dgm:prSet presAssocID="{1B15A847-BBA8-4DEC-9053-084788C0A531}" presName="sibTrans" presStyleCnt="0"/>
      <dgm:spPr/>
    </dgm:pt>
    <dgm:pt modelId="{DF203AD6-3300-4CE5-BF66-E9A65A250C51}" type="pres">
      <dgm:prSet presAssocID="{E1EEA7E5-6637-451B-826A-77C194F0FBB3}" presName="compNode" presStyleCnt="0"/>
      <dgm:spPr/>
    </dgm:pt>
    <dgm:pt modelId="{3C63590B-B297-4C77-81A7-F01B4A0DE048}" type="pres">
      <dgm:prSet presAssocID="{E1EEA7E5-6637-451B-826A-77C194F0FBB3}" presName="bgRect" presStyleLbl="bgShp" presStyleIdx="1" presStyleCnt="6" custLinFactNeighborX="-2917"/>
      <dgm:spPr/>
    </dgm:pt>
    <dgm:pt modelId="{9A926006-4D2B-4F94-B04C-000178CE67D2}" type="pres">
      <dgm:prSet presAssocID="{E1EEA7E5-6637-451B-826A-77C194F0FBB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1D8D6B5-78C1-4861-A289-7C5374CF4A30}" type="pres">
      <dgm:prSet presAssocID="{E1EEA7E5-6637-451B-826A-77C194F0FBB3}" presName="spaceRect" presStyleCnt="0"/>
      <dgm:spPr/>
    </dgm:pt>
    <dgm:pt modelId="{834688B6-15FE-46FA-92DA-0613604D0857}" type="pres">
      <dgm:prSet presAssocID="{E1EEA7E5-6637-451B-826A-77C194F0FBB3}" presName="parTx" presStyleLbl="revTx" presStyleIdx="1" presStyleCnt="6">
        <dgm:presLayoutVars>
          <dgm:chMax val="0"/>
          <dgm:chPref val="0"/>
        </dgm:presLayoutVars>
      </dgm:prSet>
      <dgm:spPr/>
    </dgm:pt>
    <dgm:pt modelId="{6F36CC38-2AB6-4824-9AA5-E3A75F3B15E4}" type="pres">
      <dgm:prSet presAssocID="{34F9F7EC-EC12-4531-9D86-246A7A9F2BEA}" presName="sibTrans" presStyleCnt="0"/>
      <dgm:spPr/>
    </dgm:pt>
    <dgm:pt modelId="{131DDB1B-D315-4240-842B-2DF197A31C38}" type="pres">
      <dgm:prSet presAssocID="{BB435C32-C97D-4B82-AE79-A84A37F94A6D}" presName="compNode" presStyleCnt="0"/>
      <dgm:spPr/>
    </dgm:pt>
    <dgm:pt modelId="{9D3803A5-645F-42F3-BC26-91D0A3CF793B}" type="pres">
      <dgm:prSet presAssocID="{BB435C32-C97D-4B82-AE79-A84A37F94A6D}" presName="bgRect" presStyleLbl="bgShp" presStyleIdx="2" presStyleCnt="6"/>
      <dgm:spPr/>
    </dgm:pt>
    <dgm:pt modelId="{E8C611C8-977A-40A3-B0AF-8E0608F43145}" type="pres">
      <dgm:prSet presAssocID="{BB435C32-C97D-4B82-AE79-A84A37F94A6D}" presName="iconRect" presStyleLbl="node1" presStyleIdx="2" presStyleCnt="6"/>
      <dgm:spPr/>
    </dgm:pt>
    <dgm:pt modelId="{CD50E2D5-C66A-4759-99AE-90F57214A2C6}" type="pres">
      <dgm:prSet presAssocID="{BB435C32-C97D-4B82-AE79-A84A37F94A6D}" presName="spaceRect" presStyleCnt="0"/>
      <dgm:spPr/>
    </dgm:pt>
    <dgm:pt modelId="{F1E68331-D3DC-4F2C-A065-8A84B9FAF5C0}" type="pres">
      <dgm:prSet presAssocID="{BB435C32-C97D-4B82-AE79-A84A37F94A6D}" presName="parTx" presStyleLbl="revTx" presStyleIdx="2" presStyleCnt="6">
        <dgm:presLayoutVars>
          <dgm:chMax val="0"/>
          <dgm:chPref val="0"/>
        </dgm:presLayoutVars>
      </dgm:prSet>
      <dgm:spPr/>
    </dgm:pt>
    <dgm:pt modelId="{EE5FF5EE-2658-410B-8F9A-58FB6D1E92DB}" type="pres">
      <dgm:prSet presAssocID="{674F8590-97EE-44CF-B699-380B61C49A32}" presName="sibTrans" presStyleCnt="0"/>
      <dgm:spPr/>
    </dgm:pt>
    <dgm:pt modelId="{9267DC65-356C-4DAC-A86E-74B12226CD8A}" type="pres">
      <dgm:prSet presAssocID="{91247A39-DB93-4A11-822D-73368F1D0259}" presName="compNode" presStyleCnt="0"/>
      <dgm:spPr/>
    </dgm:pt>
    <dgm:pt modelId="{B7C0006A-C9C5-470F-AF66-04D233D2A3D4}" type="pres">
      <dgm:prSet presAssocID="{91247A39-DB93-4A11-822D-73368F1D0259}" presName="bgRect" presStyleLbl="bgShp" presStyleIdx="3" presStyleCnt="6"/>
      <dgm:spPr/>
    </dgm:pt>
    <dgm:pt modelId="{23C64709-E791-4693-A283-34666E3ABC27}" type="pres">
      <dgm:prSet presAssocID="{91247A39-DB93-4A11-822D-73368F1D0259}" presName="iconRect" presStyleLbl="node1" presStyleIdx="3" presStyleCnt="6"/>
      <dgm:spPr/>
    </dgm:pt>
    <dgm:pt modelId="{B7054ED6-FA45-4438-B455-48EA3B134FAA}" type="pres">
      <dgm:prSet presAssocID="{91247A39-DB93-4A11-822D-73368F1D0259}" presName="spaceRect" presStyleCnt="0"/>
      <dgm:spPr/>
    </dgm:pt>
    <dgm:pt modelId="{249EF705-87CA-4C00-B611-FCFF1223D539}" type="pres">
      <dgm:prSet presAssocID="{91247A39-DB93-4A11-822D-73368F1D0259}" presName="parTx" presStyleLbl="revTx" presStyleIdx="3" presStyleCnt="6">
        <dgm:presLayoutVars>
          <dgm:chMax val="0"/>
          <dgm:chPref val="0"/>
        </dgm:presLayoutVars>
      </dgm:prSet>
      <dgm:spPr/>
    </dgm:pt>
    <dgm:pt modelId="{A158D0DD-B279-4542-B507-A9CBB1956E5A}" type="pres">
      <dgm:prSet presAssocID="{F6DC1F9E-3BBD-44D5-891A-6951285B59E1}" presName="sibTrans" presStyleCnt="0"/>
      <dgm:spPr/>
    </dgm:pt>
    <dgm:pt modelId="{910DF5CA-2A00-46A3-9D06-86CCDA14B297}" type="pres">
      <dgm:prSet presAssocID="{72D26473-A69E-409D-9D7C-06CC10979C1B}" presName="compNode" presStyleCnt="0"/>
      <dgm:spPr/>
    </dgm:pt>
    <dgm:pt modelId="{586091E5-64C0-4EF9-A81B-D077A133FFCE}" type="pres">
      <dgm:prSet presAssocID="{72D26473-A69E-409D-9D7C-06CC10979C1B}" presName="bgRect" presStyleLbl="bgShp" presStyleIdx="4" presStyleCnt="6"/>
      <dgm:spPr/>
    </dgm:pt>
    <dgm:pt modelId="{54C7BCF3-D1F6-4581-B095-925FD0ED059F}" type="pres">
      <dgm:prSet presAssocID="{72D26473-A69E-409D-9D7C-06CC10979C1B}" presName="iconRect" presStyleLbl="node1" presStyleIdx="4" presStyleCnt="6"/>
      <dgm:spPr/>
    </dgm:pt>
    <dgm:pt modelId="{77B61599-1B8C-4F1F-A5E9-3A0202991761}" type="pres">
      <dgm:prSet presAssocID="{72D26473-A69E-409D-9D7C-06CC10979C1B}" presName="spaceRect" presStyleCnt="0"/>
      <dgm:spPr/>
    </dgm:pt>
    <dgm:pt modelId="{C80AE4F9-5ABE-40C9-8B36-9A2A8B26BEF2}" type="pres">
      <dgm:prSet presAssocID="{72D26473-A69E-409D-9D7C-06CC10979C1B}" presName="parTx" presStyleLbl="revTx" presStyleIdx="4" presStyleCnt="6">
        <dgm:presLayoutVars>
          <dgm:chMax val="0"/>
          <dgm:chPref val="0"/>
        </dgm:presLayoutVars>
      </dgm:prSet>
      <dgm:spPr/>
    </dgm:pt>
    <dgm:pt modelId="{7A062378-CC70-46F3-BAE2-D51A9CEEEE98}" type="pres">
      <dgm:prSet presAssocID="{89A75BC9-09A3-4277-9194-3990A8F16D46}" presName="sibTrans" presStyleCnt="0"/>
      <dgm:spPr/>
    </dgm:pt>
    <dgm:pt modelId="{239E2814-4FD3-41BD-A9DE-D7943E67ADE8}" type="pres">
      <dgm:prSet presAssocID="{A32A3000-DF60-4D20-B4A5-A594629EDAAC}" presName="compNode" presStyleCnt="0"/>
      <dgm:spPr/>
    </dgm:pt>
    <dgm:pt modelId="{F7F65549-9B2B-483D-9BE2-506DCB45861F}" type="pres">
      <dgm:prSet presAssocID="{A32A3000-DF60-4D20-B4A5-A594629EDAAC}" presName="bgRect" presStyleLbl="bgShp" presStyleIdx="5" presStyleCnt="6"/>
      <dgm:spPr/>
    </dgm:pt>
    <dgm:pt modelId="{C2102D5D-1DD8-4A17-BE3B-B04A7FA01607}" type="pres">
      <dgm:prSet presAssocID="{A32A3000-DF60-4D20-B4A5-A594629EDAAC}" presName="iconRect" presStyleLbl="node1" presStyleIdx="5" presStyleCnt="6"/>
      <dgm:spPr/>
    </dgm:pt>
    <dgm:pt modelId="{25EF77F6-8AC2-46A2-A622-60AFC29DE1BE}" type="pres">
      <dgm:prSet presAssocID="{A32A3000-DF60-4D20-B4A5-A594629EDAAC}" presName="spaceRect" presStyleCnt="0"/>
      <dgm:spPr/>
    </dgm:pt>
    <dgm:pt modelId="{3EA404F3-86D7-4733-806C-280750A84EE4}" type="pres">
      <dgm:prSet presAssocID="{A32A3000-DF60-4D20-B4A5-A594629EDAA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CA40205-B20F-498B-B0C2-C2D5C4EBEF10}" type="presOf" srcId="{91247A39-DB93-4A11-822D-73368F1D0259}" destId="{249EF705-87CA-4C00-B611-FCFF1223D539}" srcOrd="0" destOrd="0" presId="urn:microsoft.com/office/officeart/2018/2/layout/IconVerticalSolidList"/>
    <dgm:cxn modelId="{A02B6A07-1311-4BF1-9CEF-957CA399B35D}" srcId="{C2776AB0-633A-47FD-A748-F74D74538816}" destId="{BB435C32-C97D-4B82-AE79-A84A37F94A6D}" srcOrd="2" destOrd="0" parTransId="{A39F8E98-A483-4538-908F-878C0D7A8977}" sibTransId="{674F8590-97EE-44CF-B699-380B61C49A32}"/>
    <dgm:cxn modelId="{BF8C7420-7598-4A02-B25A-20B95F5667D2}" type="presOf" srcId="{D41E4DEA-2846-4166-AA0E-7110631ECF4A}" destId="{52C4C94D-BA3B-492A-8A79-4E7CBB3755BE}" srcOrd="0" destOrd="0" presId="urn:microsoft.com/office/officeart/2018/2/layout/IconVerticalSolidList"/>
    <dgm:cxn modelId="{30B35625-0DAC-4F54-8A63-D79D62AD2461}" type="presOf" srcId="{72D26473-A69E-409D-9D7C-06CC10979C1B}" destId="{C80AE4F9-5ABE-40C9-8B36-9A2A8B26BEF2}" srcOrd="0" destOrd="0" presId="urn:microsoft.com/office/officeart/2018/2/layout/IconVerticalSolidList"/>
    <dgm:cxn modelId="{62A6C853-7D68-41FE-8EE0-3B4836130912}" srcId="{C2776AB0-633A-47FD-A748-F74D74538816}" destId="{72D26473-A69E-409D-9D7C-06CC10979C1B}" srcOrd="4" destOrd="0" parTransId="{86133E02-6C91-4695-ABA7-E17826E36803}" sibTransId="{89A75BC9-09A3-4277-9194-3990A8F16D46}"/>
    <dgm:cxn modelId="{FEAD2D78-A0B0-447E-AABC-DDCB287B80DA}" srcId="{C2776AB0-633A-47FD-A748-F74D74538816}" destId="{E1EEA7E5-6637-451B-826A-77C194F0FBB3}" srcOrd="1" destOrd="0" parTransId="{E6E81830-A17D-42ED-B308-C4F7CAABF9A8}" sibTransId="{34F9F7EC-EC12-4531-9D86-246A7A9F2BEA}"/>
    <dgm:cxn modelId="{F936D584-8BA7-4AEB-B21F-D87244725F1F}" srcId="{C2776AB0-633A-47FD-A748-F74D74538816}" destId="{A32A3000-DF60-4D20-B4A5-A594629EDAAC}" srcOrd="5" destOrd="0" parTransId="{03DC7694-645B-4C63-AE4C-1D122D30D01C}" sibTransId="{4314CD0D-B55F-40AE-BCAB-D8EA537F24FB}"/>
    <dgm:cxn modelId="{D2AF18A3-7C43-42E3-9EB6-B8B6B2A036E9}" type="presOf" srcId="{E1EEA7E5-6637-451B-826A-77C194F0FBB3}" destId="{834688B6-15FE-46FA-92DA-0613604D0857}" srcOrd="0" destOrd="0" presId="urn:microsoft.com/office/officeart/2018/2/layout/IconVerticalSolidList"/>
    <dgm:cxn modelId="{B7D917AD-55D7-4B79-BFD2-E5308C34DA1D}" type="presOf" srcId="{A32A3000-DF60-4D20-B4A5-A594629EDAAC}" destId="{3EA404F3-86D7-4733-806C-280750A84EE4}" srcOrd="0" destOrd="0" presId="urn:microsoft.com/office/officeart/2018/2/layout/IconVerticalSolidList"/>
    <dgm:cxn modelId="{39D8F3B2-5D11-4CFA-9D7A-C9F77B19678B}" type="presOf" srcId="{C2776AB0-633A-47FD-A748-F74D74538816}" destId="{4C6229FD-F794-4486-A624-07B76293DFC2}" srcOrd="0" destOrd="0" presId="urn:microsoft.com/office/officeart/2018/2/layout/IconVerticalSolidList"/>
    <dgm:cxn modelId="{EA1389B3-51CD-4F10-865C-B5FE368326FE}" type="presOf" srcId="{BB435C32-C97D-4B82-AE79-A84A37F94A6D}" destId="{F1E68331-D3DC-4F2C-A065-8A84B9FAF5C0}" srcOrd="0" destOrd="0" presId="urn:microsoft.com/office/officeart/2018/2/layout/IconVerticalSolidList"/>
    <dgm:cxn modelId="{2E4EA4E6-3110-40FE-9646-C956E3427462}" srcId="{C2776AB0-633A-47FD-A748-F74D74538816}" destId="{D41E4DEA-2846-4166-AA0E-7110631ECF4A}" srcOrd="0" destOrd="0" parTransId="{920B9F25-3F24-4E2C-ACD1-7DD19FEFC1B9}" sibTransId="{1B15A847-BBA8-4DEC-9053-084788C0A531}"/>
    <dgm:cxn modelId="{0D82E2F2-C078-49B9-9957-1CCEB3BB9DAA}" srcId="{C2776AB0-633A-47FD-A748-F74D74538816}" destId="{91247A39-DB93-4A11-822D-73368F1D0259}" srcOrd="3" destOrd="0" parTransId="{84230DE2-CEB2-44C9-B689-E0AC37DAA81F}" sibTransId="{F6DC1F9E-3BBD-44D5-891A-6951285B59E1}"/>
    <dgm:cxn modelId="{1245E0E1-A6B9-4FE8-A37D-06153BBA4FB4}" type="presParOf" srcId="{4C6229FD-F794-4486-A624-07B76293DFC2}" destId="{ACC50FD1-F644-4028-94BF-E53C1FBD3E6B}" srcOrd="0" destOrd="0" presId="urn:microsoft.com/office/officeart/2018/2/layout/IconVerticalSolidList"/>
    <dgm:cxn modelId="{3E5E3F73-5B30-4CA3-8F6A-987613ECEC03}" type="presParOf" srcId="{ACC50FD1-F644-4028-94BF-E53C1FBD3E6B}" destId="{6B7EEFE4-D6DE-45F3-9045-5AE429C6A128}" srcOrd="0" destOrd="0" presId="urn:microsoft.com/office/officeart/2018/2/layout/IconVerticalSolidList"/>
    <dgm:cxn modelId="{E592F522-54A5-423E-AB8F-F49644AA37D4}" type="presParOf" srcId="{ACC50FD1-F644-4028-94BF-E53C1FBD3E6B}" destId="{A87E9D95-F40C-4CAA-B5BE-15C2E9DE37A5}" srcOrd="1" destOrd="0" presId="urn:microsoft.com/office/officeart/2018/2/layout/IconVerticalSolidList"/>
    <dgm:cxn modelId="{A6FCB9F8-D877-466B-9486-77A7A607B3D1}" type="presParOf" srcId="{ACC50FD1-F644-4028-94BF-E53C1FBD3E6B}" destId="{B872E5A6-6EDF-44D0-BB93-372F1D5C0A53}" srcOrd="2" destOrd="0" presId="urn:microsoft.com/office/officeart/2018/2/layout/IconVerticalSolidList"/>
    <dgm:cxn modelId="{3A9CDDBC-55DC-49F5-AD33-4339D6E29815}" type="presParOf" srcId="{ACC50FD1-F644-4028-94BF-E53C1FBD3E6B}" destId="{52C4C94D-BA3B-492A-8A79-4E7CBB3755BE}" srcOrd="3" destOrd="0" presId="urn:microsoft.com/office/officeart/2018/2/layout/IconVerticalSolidList"/>
    <dgm:cxn modelId="{166AAEC0-2D48-4A02-9D65-0AF19C7109D3}" type="presParOf" srcId="{4C6229FD-F794-4486-A624-07B76293DFC2}" destId="{08316CA3-1609-4B3C-97B0-96A75B531073}" srcOrd="1" destOrd="0" presId="urn:microsoft.com/office/officeart/2018/2/layout/IconVerticalSolidList"/>
    <dgm:cxn modelId="{FDC7759C-114C-4440-8A92-09CCC5D62C26}" type="presParOf" srcId="{4C6229FD-F794-4486-A624-07B76293DFC2}" destId="{DF203AD6-3300-4CE5-BF66-E9A65A250C51}" srcOrd="2" destOrd="0" presId="urn:microsoft.com/office/officeart/2018/2/layout/IconVerticalSolidList"/>
    <dgm:cxn modelId="{27533620-516A-471A-BDE2-346E516AD061}" type="presParOf" srcId="{DF203AD6-3300-4CE5-BF66-E9A65A250C51}" destId="{3C63590B-B297-4C77-81A7-F01B4A0DE048}" srcOrd="0" destOrd="0" presId="urn:microsoft.com/office/officeart/2018/2/layout/IconVerticalSolidList"/>
    <dgm:cxn modelId="{CFB373D5-0D0D-4A87-AD00-9ADBF9B3B44D}" type="presParOf" srcId="{DF203AD6-3300-4CE5-BF66-E9A65A250C51}" destId="{9A926006-4D2B-4F94-B04C-000178CE67D2}" srcOrd="1" destOrd="0" presId="urn:microsoft.com/office/officeart/2018/2/layout/IconVerticalSolidList"/>
    <dgm:cxn modelId="{1A295D2C-CE62-4688-BE49-18217115D5A6}" type="presParOf" srcId="{DF203AD6-3300-4CE5-BF66-E9A65A250C51}" destId="{61D8D6B5-78C1-4861-A289-7C5374CF4A30}" srcOrd="2" destOrd="0" presId="urn:microsoft.com/office/officeart/2018/2/layout/IconVerticalSolidList"/>
    <dgm:cxn modelId="{07EAEAF1-44D6-44DC-8ED8-CB65E0C6723B}" type="presParOf" srcId="{DF203AD6-3300-4CE5-BF66-E9A65A250C51}" destId="{834688B6-15FE-46FA-92DA-0613604D0857}" srcOrd="3" destOrd="0" presId="urn:microsoft.com/office/officeart/2018/2/layout/IconVerticalSolidList"/>
    <dgm:cxn modelId="{5762F9AA-B94A-4B58-8672-CEDB9D1B066D}" type="presParOf" srcId="{4C6229FD-F794-4486-A624-07B76293DFC2}" destId="{6F36CC38-2AB6-4824-9AA5-E3A75F3B15E4}" srcOrd="3" destOrd="0" presId="urn:microsoft.com/office/officeart/2018/2/layout/IconVerticalSolidList"/>
    <dgm:cxn modelId="{DD359B83-BA7D-4126-B114-5EFCD6422D5C}" type="presParOf" srcId="{4C6229FD-F794-4486-A624-07B76293DFC2}" destId="{131DDB1B-D315-4240-842B-2DF197A31C38}" srcOrd="4" destOrd="0" presId="urn:microsoft.com/office/officeart/2018/2/layout/IconVerticalSolidList"/>
    <dgm:cxn modelId="{EEB3ABE8-CC0D-42B5-877D-FABAF6C0D7C5}" type="presParOf" srcId="{131DDB1B-D315-4240-842B-2DF197A31C38}" destId="{9D3803A5-645F-42F3-BC26-91D0A3CF793B}" srcOrd="0" destOrd="0" presId="urn:microsoft.com/office/officeart/2018/2/layout/IconVerticalSolidList"/>
    <dgm:cxn modelId="{181CB7D7-D4FA-4C61-B59B-6679B0A97E4F}" type="presParOf" srcId="{131DDB1B-D315-4240-842B-2DF197A31C38}" destId="{E8C611C8-977A-40A3-B0AF-8E0608F43145}" srcOrd="1" destOrd="0" presId="urn:microsoft.com/office/officeart/2018/2/layout/IconVerticalSolidList"/>
    <dgm:cxn modelId="{1B44E2B7-0F0B-42C0-9873-49252DDC6D0A}" type="presParOf" srcId="{131DDB1B-D315-4240-842B-2DF197A31C38}" destId="{CD50E2D5-C66A-4759-99AE-90F57214A2C6}" srcOrd="2" destOrd="0" presId="urn:microsoft.com/office/officeart/2018/2/layout/IconVerticalSolidList"/>
    <dgm:cxn modelId="{D0E5D47D-47F6-4582-A531-A43F00C9074E}" type="presParOf" srcId="{131DDB1B-D315-4240-842B-2DF197A31C38}" destId="{F1E68331-D3DC-4F2C-A065-8A84B9FAF5C0}" srcOrd="3" destOrd="0" presId="urn:microsoft.com/office/officeart/2018/2/layout/IconVerticalSolidList"/>
    <dgm:cxn modelId="{27A6BB8E-80F1-47B5-9A09-D78B6966D1E4}" type="presParOf" srcId="{4C6229FD-F794-4486-A624-07B76293DFC2}" destId="{EE5FF5EE-2658-410B-8F9A-58FB6D1E92DB}" srcOrd="5" destOrd="0" presId="urn:microsoft.com/office/officeart/2018/2/layout/IconVerticalSolidList"/>
    <dgm:cxn modelId="{C978BC10-DF8B-46D5-A84C-8CEAB082D683}" type="presParOf" srcId="{4C6229FD-F794-4486-A624-07B76293DFC2}" destId="{9267DC65-356C-4DAC-A86E-74B12226CD8A}" srcOrd="6" destOrd="0" presId="urn:microsoft.com/office/officeart/2018/2/layout/IconVerticalSolidList"/>
    <dgm:cxn modelId="{D2CD5C0F-8521-49FE-8018-262A3BA49156}" type="presParOf" srcId="{9267DC65-356C-4DAC-A86E-74B12226CD8A}" destId="{B7C0006A-C9C5-470F-AF66-04D233D2A3D4}" srcOrd="0" destOrd="0" presId="urn:microsoft.com/office/officeart/2018/2/layout/IconVerticalSolidList"/>
    <dgm:cxn modelId="{CA4F62D4-8F2D-4208-97DC-4C10E9583E31}" type="presParOf" srcId="{9267DC65-356C-4DAC-A86E-74B12226CD8A}" destId="{23C64709-E791-4693-A283-34666E3ABC27}" srcOrd="1" destOrd="0" presId="urn:microsoft.com/office/officeart/2018/2/layout/IconVerticalSolidList"/>
    <dgm:cxn modelId="{E3C4F4F2-2D12-4ACB-860F-CE297CDEB2FA}" type="presParOf" srcId="{9267DC65-356C-4DAC-A86E-74B12226CD8A}" destId="{B7054ED6-FA45-4438-B455-48EA3B134FAA}" srcOrd="2" destOrd="0" presId="urn:microsoft.com/office/officeart/2018/2/layout/IconVerticalSolidList"/>
    <dgm:cxn modelId="{D49EFA1F-037E-46CB-9418-A943FDB4C9F4}" type="presParOf" srcId="{9267DC65-356C-4DAC-A86E-74B12226CD8A}" destId="{249EF705-87CA-4C00-B611-FCFF1223D539}" srcOrd="3" destOrd="0" presId="urn:microsoft.com/office/officeart/2018/2/layout/IconVerticalSolidList"/>
    <dgm:cxn modelId="{19481776-F366-479F-ACA1-44F3D90BE1B8}" type="presParOf" srcId="{4C6229FD-F794-4486-A624-07B76293DFC2}" destId="{A158D0DD-B279-4542-B507-A9CBB1956E5A}" srcOrd="7" destOrd="0" presId="urn:microsoft.com/office/officeart/2018/2/layout/IconVerticalSolidList"/>
    <dgm:cxn modelId="{72EE36EC-02D9-4713-93D9-7CAF99E5B9F0}" type="presParOf" srcId="{4C6229FD-F794-4486-A624-07B76293DFC2}" destId="{910DF5CA-2A00-46A3-9D06-86CCDA14B297}" srcOrd="8" destOrd="0" presId="urn:microsoft.com/office/officeart/2018/2/layout/IconVerticalSolidList"/>
    <dgm:cxn modelId="{AC0FA134-C680-4C4A-83B4-352496BE84FC}" type="presParOf" srcId="{910DF5CA-2A00-46A3-9D06-86CCDA14B297}" destId="{586091E5-64C0-4EF9-A81B-D077A133FFCE}" srcOrd="0" destOrd="0" presId="urn:microsoft.com/office/officeart/2018/2/layout/IconVerticalSolidList"/>
    <dgm:cxn modelId="{26949C64-8563-4307-A503-FCCCA73C10B3}" type="presParOf" srcId="{910DF5CA-2A00-46A3-9D06-86CCDA14B297}" destId="{54C7BCF3-D1F6-4581-B095-925FD0ED059F}" srcOrd="1" destOrd="0" presId="urn:microsoft.com/office/officeart/2018/2/layout/IconVerticalSolidList"/>
    <dgm:cxn modelId="{F40C010F-FF87-48AB-BF9B-E6F9D9248E35}" type="presParOf" srcId="{910DF5CA-2A00-46A3-9D06-86CCDA14B297}" destId="{77B61599-1B8C-4F1F-A5E9-3A0202991761}" srcOrd="2" destOrd="0" presId="urn:microsoft.com/office/officeart/2018/2/layout/IconVerticalSolidList"/>
    <dgm:cxn modelId="{2D6E9B48-4A19-4488-B35E-1DCCB3CB96ED}" type="presParOf" srcId="{910DF5CA-2A00-46A3-9D06-86CCDA14B297}" destId="{C80AE4F9-5ABE-40C9-8B36-9A2A8B26BEF2}" srcOrd="3" destOrd="0" presId="urn:microsoft.com/office/officeart/2018/2/layout/IconVerticalSolidList"/>
    <dgm:cxn modelId="{85BD3035-5411-43D4-9CC8-610ED880DB34}" type="presParOf" srcId="{4C6229FD-F794-4486-A624-07B76293DFC2}" destId="{7A062378-CC70-46F3-BAE2-D51A9CEEEE98}" srcOrd="9" destOrd="0" presId="urn:microsoft.com/office/officeart/2018/2/layout/IconVerticalSolidList"/>
    <dgm:cxn modelId="{7C044BAF-02E6-4954-BF7B-BE37BE8E60A2}" type="presParOf" srcId="{4C6229FD-F794-4486-A624-07B76293DFC2}" destId="{239E2814-4FD3-41BD-A9DE-D7943E67ADE8}" srcOrd="10" destOrd="0" presId="urn:microsoft.com/office/officeart/2018/2/layout/IconVerticalSolidList"/>
    <dgm:cxn modelId="{57CB3CDB-1021-4F00-99E7-0AE9C4789E45}" type="presParOf" srcId="{239E2814-4FD3-41BD-A9DE-D7943E67ADE8}" destId="{F7F65549-9B2B-483D-9BE2-506DCB45861F}" srcOrd="0" destOrd="0" presId="urn:microsoft.com/office/officeart/2018/2/layout/IconVerticalSolidList"/>
    <dgm:cxn modelId="{2D24F830-EDA5-4D6A-B87F-C4383857403A}" type="presParOf" srcId="{239E2814-4FD3-41BD-A9DE-D7943E67ADE8}" destId="{C2102D5D-1DD8-4A17-BE3B-B04A7FA01607}" srcOrd="1" destOrd="0" presId="urn:microsoft.com/office/officeart/2018/2/layout/IconVerticalSolidList"/>
    <dgm:cxn modelId="{3DB22237-0F69-4F84-BA8C-5054055C6FB5}" type="presParOf" srcId="{239E2814-4FD3-41BD-A9DE-D7943E67ADE8}" destId="{25EF77F6-8AC2-46A2-A622-60AFC29DE1BE}" srcOrd="2" destOrd="0" presId="urn:microsoft.com/office/officeart/2018/2/layout/IconVerticalSolidList"/>
    <dgm:cxn modelId="{539A8CA8-A47E-4610-A146-46380DEBF5D3}" type="presParOf" srcId="{239E2814-4FD3-41BD-A9DE-D7943E67ADE8}" destId="{3EA404F3-86D7-4733-806C-280750A84E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EEFE4-D6DE-45F3-9045-5AE429C6A128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E9D95-F40C-4CAA-B5BE-15C2E9DE37A5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4C94D-BA3B-492A-8A79-4E7CBB3755B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/>
            <a:t>메뉴화면</a:t>
          </a:r>
        </a:p>
      </dsp:txBody>
      <dsp:txXfrm>
        <a:off x="2039300" y="956381"/>
        <a:ext cx="4474303" cy="1765627"/>
      </dsp:txXfrm>
    </dsp:sp>
    <dsp:sp modelId="{3C63590B-B297-4C77-81A7-F01B4A0DE04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26006-4D2B-4F94-B04C-000178CE67D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688B6-15FE-46FA-92DA-0613604D085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/>
            <a:t>게임 실행</a:t>
          </a:r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EEFE4-D6DE-45F3-9045-5AE429C6A128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E9D95-F40C-4CAA-B5BE-15C2E9DE37A5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4C94D-BA3B-492A-8A79-4E7CBB3755BE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일정시간이 지날 때 마다 </a:t>
          </a:r>
          <a:r>
            <a:rPr lang="en-US" altLang="ko-KR" sz="1400" kern="1200" dirty="0"/>
            <a:t>RED</a:t>
          </a:r>
          <a:r>
            <a:rPr lang="ko-KR" altLang="en-US" sz="1400" kern="1200" dirty="0"/>
            <a:t>블록 생성</a:t>
          </a:r>
        </a:p>
      </dsp:txBody>
      <dsp:txXfrm>
        <a:off x="937002" y="1903"/>
        <a:ext cx="5576601" cy="811257"/>
      </dsp:txXfrm>
    </dsp:sp>
    <dsp:sp modelId="{3C63590B-B297-4C77-81A7-F01B4A0DE048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926006-4D2B-4F94-B04C-000178CE67D2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688B6-15FE-46FA-92DA-0613604D0857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사용자로부터 키 입력 받기</a:t>
          </a:r>
        </a:p>
      </dsp:txBody>
      <dsp:txXfrm>
        <a:off x="937002" y="1015975"/>
        <a:ext cx="5576601" cy="811257"/>
      </dsp:txXfrm>
    </dsp:sp>
    <dsp:sp modelId="{9D3803A5-645F-42F3-BC26-91D0A3CF793B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611C8-977A-40A3-B0AF-8E0608F43145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8331-D3DC-4F2C-A065-8A84B9FAF5C0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SPACE</a:t>
          </a:r>
          <a:r>
            <a:rPr lang="ko-KR" altLang="en-US" sz="1400" kern="1200" dirty="0"/>
            <a:t>바가 입력되면 </a:t>
          </a:r>
          <a:r>
            <a:rPr lang="en-US" altLang="ko-KR" sz="1400" kern="1200" dirty="0"/>
            <a:t>RED</a:t>
          </a:r>
          <a:r>
            <a:rPr lang="ko-KR" altLang="en-US" sz="1400" kern="1200" dirty="0"/>
            <a:t>블록을 선택한 것인지 확인</a:t>
          </a:r>
        </a:p>
      </dsp:txBody>
      <dsp:txXfrm>
        <a:off x="937002" y="2030048"/>
        <a:ext cx="5576601" cy="811257"/>
      </dsp:txXfrm>
    </dsp:sp>
    <dsp:sp modelId="{B7C0006A-C9C5-470F-AF66-04D233D2A3D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64709-E791-4693-A283-34666E3ABC27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EF705-87CA-4C00-B611-FCFF1223D539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고친 블록의 개수가 일정 값에 도달 했는지 확인</a:t>
          </a:r>
        </a:p>
      </dsp:txBody>
      <dsp:txXfrm>
        <a:off x="937002" y="3044120"/>
        <a:ext cx="5576601" cy="811257"/>
      </dsp:txXfrm>
    </dsp:sp>
    <dsp:sp modelId="{586091E5-64C0-4EF9-A81B-D077A133FFCE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7BCF3-D1F6-4581-B095-925FD0ED059F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AE4F9-5ABE-40C9-8B36-9A2A8B26BEF2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부서진 블록의 개수가 일정 값에 도달 했는지 확인</a:t>
          </a:r>
        </a:p>
      </dsp:txBody>
      <dsp:txXfrm>
        <a:off x="937002" y="4058192"/>
        <a:ext cx="5576601" cy="811257"/>
      </dsp:txXfrm>
    </dsp:sp>
    <dsp:sp modelId="{F7F65549-9B2B-483D-9BE2-506DCB45861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02D5D-1DD8-4A17-BE3B-B04A7FA01607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404F3-86D7-4733-806C-280750A84EE4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고친 블록이나 부서진 블록의 개수가 일정 값에 도달하면 게임종료</a:t>
          </a:r>
        </a:p>
      </dsp:txBody>
      <dsp:txXfrm>
        <a:off x="937002" y="5072264"/>
        <a:ext cx="5576601" cy="81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E1921-E1C0-4A56-A5E6-76CF1D460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95229F-DBEB-4BA4-9435-620B24FBB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C6C-B1AA-4396-BCB6-912541A0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A859D-32A1-4D08-A411-F35B0E82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BF9AF-A44C-4FEE-B0B0-BF077D7E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57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C614-3AB4-4A98-AA3F-E466A809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95A547-6714-4548-A9B6-110C43111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0C922-F90A-4486-83C9-78A16696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7CF35-B1BC-4861-B80E-5DF01817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5D864-EC76-40C4-BC06-FC9EC61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6848FE-FBE0-42FD-B487-08215E9BA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E35EE-6018-4DE7-B3B4-1A353E406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F642A-EF77-4243-9414-ED3D1E34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74E21-40DD-4A29-88D1-3A8A5C7C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887EE-4900-4308-A618-45E90572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4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A7F7-FB26-4963-8133-D1C68FEC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767A7-E2C7-45AE-8A05-0ADCC38C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DFECE-8592-4F41-8280-2CC49973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87A2F-B48E-4114-B0D8-990640EE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9ABF1-54EA-49B7-A497-5A183F57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8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B197A-16A5-4642-82F3-4CB08DB1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744E7-CD9F-466A-9076-EB9E36B31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1695C-B0DD-4EE4-B5F7-E177BE36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9481C-A5A2-4B84-B69C-8B082C98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0F983B-F2FA-411A-BBD3-1A09EA31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42CE-4EA8-4C39-9543-56388344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15441-2147-43B7-B0D5-A58ECF96B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EDDA4E-A965-41B8-96D5-C4C26E249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9C244-0F5B-4D5D-BBD4-13FE0D89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AC6BB6-FA7D-43DD-BC82-A5A5B366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AD06BF-1D74-45C7-8A11-2222519A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2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5DE36-9410-46ED-A8E4-8E4E30D1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5AB7F-ACF0-4406-B0A6-57C7D582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2A4342-728B-4CCB-AEB8-4FD9FCC5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F7F961-41FF-4947-AF38-0A39BF895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C7B4C1-46A3-4907-A9E5-93CFC550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FC1E6C-DB22-4290-952E-79F3841C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F3D7D4-EAF1-411B-8B5D-168035C5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73491-4806-422B-97FB-CD4BC9C1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5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D7A4-9D56-43DC-9DC7-D2EE6D4D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EE0691-6808-4548-AF62-CA54676A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B138CD-AC27-4273-908D-6E45E665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F18D9-C52B-47BC-B21C-8F3EDA99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1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794A93-06AA-4039-915C-B9F083C1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46CC48-9394-4C61-9405-6EF34E1E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C3547-9685-478E-9844-EC85735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7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3F2F-EFD5-4DD0-87E2-A2B9A143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F547D-2A4F-4DC2-BCA9-97CCBF6C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EE8B5-B826-4F0F-BE93-7BFCDFF8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F16E2B-5852-4EBB-944D-B46CDFC3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D63944-2F60-4E67-B249-9C6B7A30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80EB7-8E54-45BA-921B-0BD34678A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2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23D0E-DD5D-4D1B-988F-F0C79677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291E01-3047-4205-A73A-FA56EC48A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B69FE-FA0B-4E44-B0ED-88A45B9F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E6DB66-0231-4D80-8609-CD7DB2C7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03296-D543-4FBA-8891-04422719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83F39-80AD-4B9C-8314-B558D2C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74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4DF364-5B23-45F2-ADEA-1ECF2B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E67DC-89FB-4A4E-B546-D9468016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98EBC-23DB-4E45-AF36-7582FAD2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2F620-5583-438C-A7E9-BDED1028EBFC}" type="datetimeFigureOut">
              <a:rPr lang="ko-KR" altLang="en-US" smtClean="0"/>
              <a:t>2021-08-30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C9BF0-7EAE-422E-988F-4F4820748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7D559-C2BE-4FCF-8A85-482071B88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30BE-3033-49A2-B45F-965F903082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5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9D552-C668-4517-8483-E41B6B37A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당신은 학교 </a:t>
            </a:r>
            <a:r>
              <a:rPr lang="en-US" altLang="ko-KR" sz="8800" dirty="0">
                <a:solidFill>
                  <a:schemeClr val="accent6">
                    <a:lumMod val="75000"/>
                  </a:schemeClr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fixer</a:t>
            </a:r>
            <a:endParaRPr lang="ko-KR" altLang="en-US" sz="8800" dirty="0">
              <a:solidFill>
                <a:schemeClr val="accent6">
                  <a:lumMod val="75000"/>
                </a:schemeClr>
              </a:solidFill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33BA89-64BD-434A-8C8E-F9B42529A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ko-KR" altLang="en-US" dirty="0"/>
              <a:t>부산과학고등학교 </a:t>
            </a:r>
            <a:r>
              <a:rPr lang="en-US" altLang="ko-KR" dirty="0"/>
              <a:t>2107 </a:t>
            </a:r>
            <a:r>
              <a:rPr lang="ko-KR" altLang="en-US" dirty="0"/>
              <a:t>공민재</a:t>
            </a:r>
          </a:p>
        </p:txBody>
      </p:sp>
    </p:spTree>
    <p:extLst>
      <p:ext uri="{BB962C8B-B14F-4D97-AF65-F5344CB8AC3E}">
        <p14:creationId xmlns:p14="http://schemas.microsoft.com/office/powerpoint/2010/main" val="263423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E3EFD-2B7E-43CE-BE2D-0F4CE905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3" y="1162069"/>
            <a:ext cx="3547899" cy="1781175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</a:rPr>
              <a:t>게임 화면의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9FB2F-09A2-4213-94B6-ABC3FB69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95" y="3338906"/>
            <a:ext cx="4705430" cy="2750395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일정 시간마다 </a:t>
            </a:r>
            <a:r>
              <a:rPr lang="en-US" altLang="ko-KR" sz="2400" dirty="0"/>
              <a:t>RED</a:t>
            </a:r>
            <a:r>
              <a:rPr lang="ko-KR" altLang="en-US" sz="2400" dirty="0"/>
              <a:t>블록 생성</a:t>
            </a:r>
            <a:endParaRPr lang="en-US" altLang="ko-KR" sz="2400" dirty="0"/>
          </a:p>
          <a:p>
            <a:r>
              <a:rPr lang="ko-KR" altLang="en-US" sz="2400" dirty="0"/>
              <a:t>방향키를 입력하여 커서 이동</a:t>
            </a:r>
            <a:endParaRPr lang="en-US" altLang="ko-KR" sz="2400" dirty="0"/>
          </a:p>
          <a:p>
            <a:r>
              <a:rPr lang="en-US" altLang="ko-KR" sz="2400" dirty="0"/>
              <a:t>SPACE</a:t>
            </a:r>
            <a:r>
              <a:rPr lang="ko-KR" altLang="en-US" sz="2400" dirty="0"/>
              <a:t>바를 </a:t>
            </a:r>
            <a:r>
              <a:rPr lang="en-US" altLang="ko-KR" sz="2400" dirty="0"/>
              <a:t>RED</a:t>
            </a:r>
            <a:r>
              <a:rPr lang="ko-KR" altLang="en-US" sz="2400" dirty="0"/>
              <a:t>블록 위에서 클릭하여 </a:t>
            </a:r>
            <a:r>
              <a:rPr lang="en-US" altLang="ko-KR" sz="2400" dirty="0"/>
              <a:t>RED</a:t>
            </a:r>
            <a:r>
              <a:rPr lang="ko-KR" altLang="en-US" sz="2400" dirty="0"/>
              <a:t>블록 고치기</a:t>
            </a:r>
            <a:endParaRPr lang="en-US" altLang="ko-KR" sz="2400" dirty="0"/>
          </a:p>
          <a:p>
            <a:r>
              <a:rPr lang="ko-KR" altLang="en-US" sz="2400" dirty="0"/>
              <a:t>블록을 고칠 때마다 점수 올리기</a:t>
            </a:r>
            <a:endParaRPr lang="en-US" altLang="ko-KR" sz="2400" dirty="0"/>
          </a:p>
          <a:p>
            <a:r>
              <a:rPr lang="ko-KR" altLang="en-US" sz="2400" dirty="0"/>
              <a:t>고친 블록</a:t>
            </a:r>
            <a:r>
              <a:rPr lang="en-US" altLang="ko-KR" sz="2400" dirty="0"/>
              <a:t>, </a:t>
            </a:r>
            <a:r>
              <a:rPr lang="ko-KR" altLang="en-US" sz="2400" dirty="0"/>
              <a:t>부서진 블록 개수가 일정 값에 도달하면 게임 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B7C2F4-40F5-4D08-9997-41C24BFA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182" y="1264285"/>
            <a:ext cx="6903723" cy="462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9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B529D-91BF-4190-8AE2-F95D50E5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잘했던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EA906-930D-4648-B57D-4F867C28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기능별 함수들을 여러 개의 파일로 </a:t>
            </a:r>
            <a:r>
              <a:rPr lang="ko-KR" altLang="en-US" dirty="0" err="1"/>
              <a:t>분화시켜</a:t>
            </a:r>
            <a:r>
              <a:rPr lang="ko-KR" altLang="en-US" dirty="0"/>
              <a:t> 개발의 효율성을 높였다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외계인</a:t>
            </a:r>
            <a:r>
              <a:rPr lang="en-US" altLang="ko-KR" dirty="0"/>
              <a:t>, </a:t>
            </a:r>
            <a:r>
              <a:rPr lang="ko-KR" altLang="en-US" dirty="0"/>
              <a:t>학교와 같은 나만의 스토리와</a:t>
            </a:r>
            <a:r>
              <a:rPr lang="en-US" altLang="ko-KR" dirty="0"/>
              <a:t> C</a:t>
            </a:r>
            <a:r>
              <a:rPr lang="ko-KR" altLang="en-US" dirty="0"/>
              <a:t>언어로 이것을 제작하며 나만의 방식으로 게임을 </a:t>
            </a:r>
            <a:r>
              <a:rPr lang="en-US" altLang="ko-KR" dirty="0"/>
              <a:t>2</a:t>
            </a:r>
            <a:r>
              <a:rPr lang="ko-KR" altLang="en-US" dirty="0" err="1"/>
              <a:t>차창작해보았다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85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1F0BD-C2BD-4DBD-9596-D41A4827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아쉬운점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9E0DD-4E97-4B0B-B47C-66E6C2B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언어로 개발하여 게임의 퀄리티가 높지 않다</a:t>
            </a:r>
            <a:r>
              <a:rPr lang="en-US" altLang="ko-KR" dirty="0"/>
              <a:t>. </a:t>
            </a:r>
            <a:r>
              <a:rPr lang="ko-KR" altLang="en-US" dirty="0"/>
              <a:t>다음에는 게임 전문 개발 프로그램 </a:t>
            </a:r>
            <a:r>
              <a:rPr lang="en-US" altLang="ko-KR" dirty="0"/>
              <a:t>(ex Unity)</a:t>
            </a:r>
            <a:r>
              <a:rPr lang="ko-KR" altLang="en-US" dirty="0"/>
              <a:t>을 사용하여 게임을 </a:t>
            </a:r>
            <a:r>
              <a:rPr lang="ko-KR" altLang="en-US" dirty="0" err="1"/>
              <a:t>개발해보아야겠다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마우스를 사용하는 코드를 </a:t>
            </a:r>
            <a:r>
              <a:rPr lang="ko-KR" altLang="en-US" dirty="0" err="1"/>
              <a:t>사용해보려다가</a:t>
            </a:r>
            <a:r>
              <a:rPr lang="ko-KR" altLang="en-US" dirty="0"/>
              <a:t> 오류가 많아 넣지 못하였다</a:t>
            </a:r>
            <a:r>
              <a:rPr lang="en-US" altLang="ko-KR" dirty="0"/>
              <a:t>. </a:t>
            </a:r>
            <a:r>
              <a:rPr lang="ko-KR" altLang="en-US" dirty="0"/>
              <a:t>다음에는 마우스를 사용하는 방법을 고안해볼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내가 </a:t>
            </a:r>
            <a:r>
              <a:rPr lang="ko-KR" altLang="en-US" dirty="0" err="1"/>
              <a:t>하다보니</a:t>
            </a:r>
            <a:r>
              <a:rPr lang="ko-KR" altLang="en-US" dirty="0"/>
              <a:t> 게임의 난이도가 너무 어려웠었다</a:t>
            </a:r>
            <a:r>
              <a:rPr lang="en-US" altLang="ko-KR" dirty="0"/>
              <a:t>. </a:t>
            </a:r>
            <a:r>
              <a:rPr lang="ko-KR" altLang="en-US" dirty="0"/>
              <a:t>즉 게임의 밸런스가 맞지 않았는데</a:t>
            </a:r>
            <a:r>
              <a:rPr lang="en-US" altLang="ko-KR" dirty="0"/>
              <a:t>, </a:t>
            </a:r>
            <a:r>
              <a:rPr lang="ko-KR" altLang="en-US" dirty="0"/>
              <a:t>이를 통해 게임 개발자들이 왜 게임의 </a:t>
            </a:r>
            <a:r>
              <a:rPr lang="ko-KR" altLang="en-US" dirty="0" err="1"/>
              <a:t>배런스를</a:t>
            </a:r>
            <a:r>
              <a:rPr lang="ko-KR" altLang="en-US" dirty="0"/>
              <a:t> 맞추는 것을 어려워하는지 알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6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9538B-7D68-4F6B-9C2A-B28C0BC5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308337-F84E-43DB-9BB1-998ABFC3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56077"/>
            <a:ext cx="5948082" cy="4936798"/>
          </a:xfrm>
        </p:spPr>
        <p:txBody>
          <a:bodyPr>
            <a:normAutofit/>
          </a:bodyPr>
          <a:lstStyle/>
          <a:p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예전에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“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주먹왕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랄프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”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영화를 보면서 어 저 게임 한 번 만들어보고 싶다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라고 느꼈던 게임이 있었다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바로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랄프라는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캐릭터가 악당으로 나오고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펠릭스라는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캐릭터가 부서진 건물을 고치는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다고쳐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펠릭스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게임이었다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내가 게임을 만든다면 그 게임은 간단한 메커니즘이 바탕이 되어야한다고 생각한다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게임에서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부서진 것을 고친다는 간단한 메커니즘이 굉장히 심플하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면서 매력적으로 느껴졌었고 한번 만들어보고 싶었다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그리하여 이번 동아리시간을 이용해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</a:t>
            </a:r>
            <a:r>
              <a:rPr lang="ko-KR" altLang="en-US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언어로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게임을 나만의 스토리로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차창작하여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만들어보았다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DE851-58F7-4908-BEF9-0F966D2C9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" y="1939131"/>
            <a:ext cx="54673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2F013E-7495-45A4-898B-E071A13E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12FB0-C576-4E77-AC49-89E91895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endParaRPr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우리의 학교에 외계인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(UFO)</a:t>
            </a: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침공했다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외계인으로부터 우리 학교를 지키자</a:t>
            </a:r>
            <a:r>
              <a:rPr lang="en-US" altLang="ko-KR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292D24-5FED-44CA-BCC4-272E85AF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707617"/>
            <a:ext cx="6250769" cy="52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50B1F-D7C3-4F78-8778-84E672F4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70" y="2633195"/>
            <a:ext cx="11084859" cy="1325563"/>
          </a:xfrm>
        </p:spPr>
        <p:txBody>
          <a:bodyPr/>
          <a:lstStyle/>
          <a:p>
            <a:r>
              <a:rPr lang="ko-KR" altLang="en-US" dirty="0"/>
              <a:t>게임의 알고리즘은 아래와 같이 구성하였다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84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006357-0999-459B-A51E-53C4C659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12004"/>
            <a:ext cx="3695700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게임의 알고리즘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53FAA88-1C75-4A52-9D5A-B2ACD821A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66185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1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006357-0999-459B-A51E-53C4C659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1012004"/>
            <a:ext cx="3695700" cy="479540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게임의 알고리즘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53FAA88-1C75-4A52-9D5A-B2ACD821A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3411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03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763C-27BC-4730-877F-81D0C7E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9525"/>
            <a:ext cx="10515600" cy="336419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게임개발을 효율적으로 하기 위해서는 각 함수들의 기능에 따라 여러 개의 파일로 분화 하는 것이 필요했다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그리하여 아래와 같이 함수들을 분화하여 여러 개의 파일로 저장하였다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63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FBF93-FF9F-452A-B045-566E7EEA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5256212"/>
            <a:ext cx="10515600" cy="13255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예를 들어 화면에 나타날 블록 정보를 다루는 함수들은 </a:t>
            </a:r>
            <a:r>
              <a:rPr lang="en-US" altLang="ko-KR" sz="2800" dirty="0" err="1"/>
              <a:t>blockinfo.h</a:t>
            </a:r>
            <a:r>
              <a:rPr lang="ko-KR" altLang="en-US" sz="2800" dirty="0"/>
              <a:t>에 저장되고</a:t>
            </a:r>
            <a:r>
              <a:rPr lang="en-US" altLang="ko-KR" sz="2800" dirty="0"/>
              <a:t>, </a:t>
            </a:r>
            <a:r>
              <a:rPr lang="ko-KR" altLang="en-US" sz="2800" dirty="0"/>
              <a:t>키나</a:t>
            </a:r>
            <a:r>
              <a:rPr lang="en-US" altLang="ko-KR" sz="2800" dirty="0"/>
              <a:t>, </a:t>
            </a:r>
            <a:r>
              <a:rPr lang="ko-KR" altLang="en-US" sz="2800" dirty="0"/>
              <a:t>화면 커서를 다루는 함수들은 </a:t>
            </a:r>
            <a:r>
              <a:rPr lang="en-US" altLang="ko-KR" sz="2800" dirty="0" err="1"/>
              <a:t>keyCurControl.h</a:t>
            </a:r>
            <a:r>
              <a:rPr lang="en-US" altLang="ko-KR" sz="2800" dirty="0"/>
              <a:t>, .c</a:t>
            </a:r>
            <a:r>
              <a:rPr lang="ko-KR" altLang="en-US" sz="2800" dirty="0"/>
              <a:t>에 저장된다</a:t>
            </a:r>
            <a:r>
              <a:rPr lang="en-US" altLang="ko-KR" sz="2800" dirty="0"/>
              <a:t>. </a:t>
            </a:r>
            <a:r>
              <a:rPr lang="ko-KR" altLang="en-US" sz="2800" dirty="0"/>
              <a:t>이렇게 각 함수들의 </a:t>
            </a:r>
            <a:r>
              <a:rPr lang="ko-KR" altLang="en-US" sz="2800" dirty="0" err="1"/>
              <a:t>기능에따라</a:t>
            </a:r>
            <a:r>
              <a:rPr lang="ko-KR" altLang="en-US" sz="2800" dirty="0"/>
              <a:t> 위그림과 같이 여러 개의 파일로 </a:t>
            </a:r>
            <a:r>
              <a:rPr lang="ko-KR" altLang="en-US" sz="2800" dirty="0" err="1"/>
              <a:t>분화시켜놓았다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3D86AC9-1F3A-4E56-ACE9-69C69A2C2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7" y="124277"/>
            <a:ext cx="11681805" cy="489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3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026D01-7EC3-479B-8938-0296DA9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823998" cy="1781175"/>
          </a:xfrm>
        </p:spPr>
        <p:txBody>
          <a:bodyPr>
            <a:normAutofit/>
          </a:bodyPr>
          <a:lstStyle/>
          <a:p>
            <a:r>
              <a:rPr lang="ko-KR" altLang="en-US" sz="3200">
                <a:solidFill>
                  <a:srgbClr val="FFFFFF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메뉴화면의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14B98-2D84-4194-B4F4-9C2033BEF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을 입력하면 게임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을 입력하면 게임 종료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C159-9866-4B76-AE92-74A0B0580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022" y="952500"/>
            <a:ext cx="6833883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373</Words>
  <Application>Microsoft Office PowerPoint</Application>
  <PresentationFormat>와이드스크린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나눔바른고딕</vt:lpstr>
      <vt:lpstr>맑은 고딕</vt:lpstr>
      <vt:lpstr>메이플스토리</vt:lpstr>
      <vt:lpstr>Arial</vt:lpstr>
      <vt:lpstr>Calibri</vt:lpstr>
      <vt:lpstr>Office 테마</vt:lpstr>
      <vt:lpstr>당신은 학교 fixer</vt:lpstr>
      <vt:lpstr>제작 동기</vt:lpstr>
      <vt:lpstr>게임 배경</vt:lpstr>
      <vt:lpstr>게임의 알고리즘은 아래와 같이 구성하였다.</vt:lpstr>
      <vt:lpstr>게임의 알고리즘</vt:lpstr>
      <vt:lpstr>게임의 알고리즘</vt:lpstr>
      <vt:lpstr>게임개발을 효율적으로 하기 위해서는 각 함수들의 기능에 따라 여러 개의 파일로 분화 하는 것이 필요했다.  그리하여 아래와 같이 함수들을 분화하여 여러 개의 파일로 저장하였다.</vt:lpstr>
      <vt:lpstr>예를 들어 화면에 나타날 블록 정보를 다루는 함수들은 blockinfo.h에 저장되고, 키나, 화면 커서를 다루는 함수들은 keyCurControl.h, .c에 저장된다. 이렇게 각 함수들의 기능에따라 위그림과 같이 여러 개의 파일로 분화시켜놓았다.</vt:lpstr>
      <vt:lpstr>메뉴화면의 구성</vt:lpstr>
      <vt:lpstr>게임 화면의 구성</vt:lpstr>
      <vt:lpstr>잘했던 점</vt:lpstr>
      <vt:lpstr>아쉬운점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당신은 학교 fixer</dc:title>
  <dc:creator>공민재</dc:creator>
  <cp:lastModifiedBy>공 민재</cp:lastModifiedBy>
  <cp:revision>3</cp:revision>
  <dcterms:created xsi:type="dcterms:W3CDTF">2019-05-11T00:48:37Z</dcterms:created>
  <dcterms:modified xsi:type="dcterms:W3CDTF">2021-08-29T17:57:04Z</dcterms:modified>
</cp:coreProperties>
</file>