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2" r:id="rId4"/>
    <p:sldMasterId id="2147483648" r:id="rId5"/>
  </p:sldMasterIdLst>
  <p:notesMasterIdLst>
    <p:notesMasterId r:id="rId14"/>
  </p:notesMasterIdLst>
  <p:handoutMasterIdLst>
    <p:handoutMasterId r:id="rId15"/>
  </p:handoutMasterIdLst>
  <p:sldIdLst>
    <p:sldId id="333" r:id="rId6"/>
    <p:sldId id="360" r:id="rId7"/>
    <p:sldId id="361" r:id="rId8"/>
    <p:sldId id="362" r:id="rId9"/>
    <p:sldId id="363" r:id="rId10"/>
    <p:sldId id="365" r:id="rId11"/>
    <p:sldId id="366" r:id="rId12"/>
    <p:sldId id="367" r:id="rId13"/>
  </p:sldIdLst>
  <p:sldSz cx="12198350" cy="6858000"/>
  <p:notesSz cx="6858000" cy="9144000"/>
  <p:defaultTextStyle>
    <a:defPPr>
      <a:defRPr lang="de-DE"/>
    </a:defPPr>
    <a:lvl1pPr marL="0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A2D9C-773B-0D06-6598-3C51A75B69AC}" v="26" dt="2022-05-30T19:49:43.140"/>
    <p1510:client id="{3CDF5801-30F4-EE5B-54A8-CEAA192800F8}" v="129" dt="2022-05-31T09:33:28.739"/>
    <p1510:client id="{3E4B3881-9170-044A-570A-24516649D23F}" v="30" dt="2022-06-02T12:23:58.528"/>
    <p1510:client id="{3FDA2353-82F4-1768-DCFB-84379ACB6FB1}" v="476" dt="2022-06-02T12:44:55.587"/>
    <p1510:client id="{4799DC3A-A7B8-46FC-5F04-A4825123C79F}" v="448" dt="2022-05-26T11:49:19.324"/>
    <p1510:client id="{542713E7-6F7A-AF88-0706-EB559ED58D44}" v="75" dt="2022-05-26T14:33:15.148"/>
    <p1510:client id="{5B80024E-1366-004C-BF17-2D1CA392974E}" v="29" dt="2022-05-30T07:59:13.221"/>
    <p1510:client id="{67E2DB84-0BD6-E5C4-FF70-248B8A8EDCED}" v="4" dt="2022-05-31T15:16:28.020"/>
    <p1510:client id="{6A289D88-C579-9B68-F8CE-DED04A2C1875}" v="523" dt="2022-05-26T06:35:19.239"/>
    <p1510:client id="{6C047184-5B8C-76C0-4354-BB49C06CBAEC}" v="390" dt="2022-05-26T15:51:09.639"/>
    <p1510:client id="{72481B9D-D4E0-A977-D1DB-CC3FEBEF027E}" v="60" dt="2022-05-31T09:20:16.418"/>
    <p1510:client id="{82B3F014-C42C-51DC-B0C3-6C347ED02FE1}" v="27" dt="2022-05-26T16:17:02.506"/>
    <p1510:client id="{957052C9-28D2-59C8-11C8-C816BF083DF1}" v="6" dt="2022-05-26T14:36:33.992"/>
    <p1510:client id="{980860D9-96E0-412D-804F-62605D391966}" v="58" dt="2022-05-26T14:44:52.832"/>
    <p1510:client id="{99B3D2F5-9351-94BD-7EF0-7E8B0815A024}" v="291" dt="2022-05-26T15:35:48.094"/>
    <p1510:client id="{B8A83CBF-F1C1-A091-D6F4-5B9954A336A3}" v="16" dt="2022-05-26T14:13:19.602"/>
    <p1510:client id="{B8B75E5C-FF10-5B9A-4129-928D0406EFAF}" v="1" dt="2022-05-26T12:17:27.393"/>
    <p1510:client id="{BE56E32A-ABC9-19A4-A2FA-1B216D62ADA2}" v="1" dt="2022-05-26T14:10:32.077"/>
    <p1510:client id="{BEEF75A4-5F86-6C3F-3DF8-3EDEDB0D0F87}" v="159" dt="2022-05-29T14:12:52.807"/>
    <p1510:client id="{BFB9BFA2-5F2A-0845-292D-6BA69B54DC36}" v="15" dt="2022-05-26T12:12:42.210"/>
    <p1510:client id="{DC045DEB-FB34-9980-0307-6C5CF911173E}" v="50" dt="2022-05-26T16:46:06.532"/>
    <p1510:client id="{E0A3CF12-E6D1-183E-80EA-2C0BE7885D06}" v="883" dt="2022-05-26T07:29:10.979"/>
    <p1510:client id="{E79A1C85-24BD-99B3-B8DD-2AC1B93F8F08}" v="4" dt="2022-05-26T14:16:04.381"/>
    <p1510:client id="{EA988AA9-89C4-EFEE-1E2C-E7ABB7679F6B}" v="3" dt="2022-05-26T14:35:36.664"/>
    <p1510:client id="{F97C7EED-E649-B5C9-8E28-48DD2B7988D4}" v="18" dt="2022-05-26T14:46:01.671"/>
    <p1510:client id="{FBC88462-FB65-66BC-F772-828CD01CCCB7}" v="398" dt="2022-06-06T06:31:29.052"/>
  </p1510:revLst>
</p1510:revInfo>
</file>

<file path=ppt/tableStyles.xml><?xml version="1.0" encoding="utf-8"?>
<a:tblStyleLst xmlns:a="http://schemas.openxmlformats.org/drawingml/2006/main" def="{CA20E951-F767-40FB-8981-BDCADE0C3650}">
  <a:tblStyle styleId="{CA20E951-F767-40FB-8981-BDCADE0C3650}" styleName="OST Tabelle">
    <a:wholeTbl>
      <a:tcTxStyle>
        <a:fontRef idx="minor">
          <a:prstClr val="black"/>
        </a:fontRef>
        <a:schemeClr val="dk1"/>
      </a:tcTxStyle>
      <a:tcStyle>
        <a:tcBdr>
          <a:left>
            <a:ln w="28575" cmpd="sng">
              <a:solidFill>
                <a:srgbClr val="56276D"/>
              </a:solidFill>
            </a:ln>
          </a:left>
          <a:right>
            <a:ln w="28575" cmpd="sng">
              <a:solidFill>
                <a:srgbClr val="56276D"/>
              </a:solidFill>
            </a:ln>
          </a:right>
          <a:top>
            <a:ln w="28575" cmpd="sng">
              <a:solidFill>
                <a:srgbClr val="56276D"/>
              </a:solidFill>
            </a:ln>
          </a:top>
          <a:bottom>
            <a:ln w="28575" cmpd="sng">
              <a:solidFill>
                <a:srgbClr val="56276D"/>
              </a:solidFill>
            </a:ln>
          </a:bottom>
          <a:insideH>
            <a:ln w="28575" cmpd="sng">
              <a:solidFill>
                <a:srgbClr val="56276D"/>
              </a:solidFill>
            </a:ln>
          </a:insideH>
          <a:insideV>
            <a:ln w="28575" cmpd="sng">
              <a:solidFill>
                <a:srgbClr val="56276D"/>
              </a:solidFill>
            </a:ln>
          </a:insideV>
        </a:tcBdr>
        <a:fill>
          <a:noFill/>
        </a:fill>
      </a:tcStyle>
    </a:wholeTbl>
    <a:firstCol>
      <a:tcTxStyle b="on">
        <a:fontRef idx="minor"/>
        <a:srgbClr val="000000"/>
      </a:tcTxStyle>
      <a:tcStyle>
        <a:tcBdr/>
        <a:fill>
          <a:noFill/>
        </a:fill>
      </a:tcStyle>
    </a:firstCol>
    <a:firstRow>
      <a:tcTxStyle b="on">
        <a:fontRef idx="minor"/>
        <a:srgbClr val="000000"/>
      </a:tcTxStyle>
      <a:tcStyle>
        <a:tcBdr/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Lischer" userId="S::olivier.lischer@ost.ch::ccdbc65f-d2e0-428c-9922-d366f7d18ce3" providerId="AD" clId="Web-{FBC88462-FB65-66BC-F772-828CD01CCCB7}"/>
    <pc:docChg chg="addSld delSld modSld">
      <pc:chgData name="Olivier Lischer" userId="S::olivier.lischer@ost.ch::ccdbc65f-d2e0-428c-9922-d366f7d18ce3" providerId="AD" clId="Web-{FBC88462-FB65-66BC-F772-828CD01CCCB7}" dt="2022-06-06T06:31:29.052" v="394"/>
      <pc:docMkLst>
        <pc:docMk/>
      </pc:docMkLst>
      <pc:sldChg chg="del">
        <pc:chgData name="Olivier Lischer" userId="S::olivier.lischer@ost.ch::ccdbc65f-d2e0-428c-9922-d366f7d18ce3" providerId="AD" clId="Web-{FBC88462-FB65-66BC-F772-828CD01CCCB7}" dt="2022-06-06T06:20:26.798" v="84"/>
        <pc:sldMkLst>
          <pc:docMk/>
          <pc:sldMk cId="649060917" sldId="275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82" v="80"/>
        <pc:sldMkLst>
          <pc:docMk/>
          <pc:sldMk cId="1587205692" sldId="320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82" v="79"/>
        <pc:sldMkLst>
          <pc:docMk/>
          <pc:sldMk cId="1637081876" sldId="321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82" v="78"/>
        <pc:sldMkLst>
          <pc:docMk/>
          <pc:sldMk cId="2571904123" sldId="322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82" v="77"/>
        <pc:sldMkLst>
          <pc:docMk/>
          <pc:sldMk cId="2391899203" sldId="323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82" v="81"/>
        <pc:sldMkLst>
          <pc:docMk/>
          <pc:sldMk cId="2476252988" sldId="325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82" v="75"/>
        <pc:sldMkLst>
          <pc:docMk/>
          <pc:sldMk cId="2345394781" sldId="326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814" v="92"/>
        <pc:sldMkLst>
          <pc:docMk/>
          <pc:sldMk cId="1661682639" sldId="327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67" v="68"/>
        <pc:sldMkLst>
          <pc:docMk/>
          <pc:sldMk cId="1478112917" sldId="328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67" v="65"/>
        <pc:sldMkLst>
          <pc:docMk/>
          <pc:sldMk cId="4198799508" sldId="329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814" v="86"/>
        <pc:sldMkLst>
          <pc:docMk/>
          <pc:sldMk cId="1162968489" sldId="330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98" v="85"/>
        <pc:sldMkLst>
          <pc:docMk/>
          <pc:sldMk cId="3800185087" sldId="331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98" v="83"/>
        <pc:sldMkLst>
          <pc:docMk/>
          <pc:sldMk cId="916134979" sldId="332"/>
        </pc:sldMkLst>
      </pc:sldChg>
      <pc:sldChg chg="modSp">
        <pc:chgData name="Olivier Lischer" userId="S::olivier.lischer@ost.ch::ccdbc65f-d2e0-428c-9922-d366f7d18ce3" providerId="AD" clId="Web-{FBC88462-FB65-66BC-F772-828CD01CCCB7}" dt="2022-06-06T06:16:21.088" v="11" actId="20577"/>
        <pc:sldMkLst>
          <pc:docMk/>
          <pc:sldMk cId="17812727" sldId="333"/>
        </pc:sldMkLst>
        <pc:spChg chg="mod">
          <ac:chgData name="Olivier Lischer" userId="S::olivier.lischer@ost.ch::ccdbc65f-d2e0-428c-9922-d366f7d18ce3" providerId="AD" clId="Web-{FBC88462-FB65-66BC-F772-828CD01CCCB7}" dt="2022-06-06T06:16:11.759" v="6" actId="20577"/>
          <ac:spMkLst>
            <pc:docMk/>
            <pc:sldMk cId="17812727" sldId="333"/>
            <ac:spMk id="2" creationId="{00000000-0000-0000-0000-000000000000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16:17.197" v="9" actId="20577"/>
          <ac:spMkLst>
            <pc:docMk/>
            <pc:sldMk cId="17812727" sldId="333"/>
            <ac:spMk id="4" creationId="{00000000-0000-0000-0000-000000000000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16:21.088" v="11" actId="20577"/>
          <ac:spMkLst>
            <pc:docMk/>
            <pc:sldMk cId="17812727" sldId="333"/>
            <ac:spMk id="5" creationId="{00000000-0000-0000-0000-000000000000}"/>
          </ac:spMkLst>
        </pc:spChg>
      </pc:sldChg>
      <pc:sldChg chg="del">
        <pc:chgData name="Olivier Lischer" userId="S::olivier.lischer@ost.ch::ccdbc65f-d2e0-428c-9922-d366f7d18ce3" providerId="AD" clId="Web-{FBC88462-FB65-66BC-F772-828CD01CCCB7}" dt="2022-06-06T06:20:26.845" v="101"/>
        <pc:sldMkLst>
          <pc:docMk/>
          <pc:sldMk cId="3645464515" sldId="334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829" v="100"/>
        <pc:sldMkLst>
          <pc:docMk/>
          <pc:sldMk cId="3820148662" sldId="335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829" v="99"/>
        <pc:sldMkLst>
          <pc:docMk/>
          <pc:sldMk cId="3901737953" sldId="336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829" v="98"/>
        <pc:sldMkLst>
          <pc:docMk/>
          <pc:sldMk cId="861949603" sldId="337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814" v="90"/>
        <pc:sldMkLst>
          <pc:docMk/>
          <pc:sldMk cId="3890306409" sldId="338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829" v="97"/>
        <pc:sldMkLst>
          <pc:docMk/>
          <pc:sldMk cId="674205136" sldId="339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82" v="74"/>
        <pc:sldMkLst>
          <pc:docMk/>
          <pc:sldMk cId="3597047870" sldId="340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82" v="73"/>
        <pc:sldMkLst>
          <pc:docMk/>
          <pc:sldMk cId="3984860589" sldId="341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82" v="72"/>
        <pc:sldMkLst>
          <pc:docMk/>
          <pc:sldMk cId="781687238" sldId="342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829" v="95"/>
        <pc:sldMkLst>
          <pc:docMk/>
          <pc:sldMk cId="3248000289" sldId="343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67" v="70"/>
        <pc:sldMkLst>
          <pc:docMk/>
          <pc:sldMk cId="1504832620" sldId="344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829" v="93"/>
        <pc:sldMkLst>
          <pc:docMk/>
          <pc:sldMk cId="3675368309" sldId="345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67" v="69"/>
        <pc:sldMkLst>
          <pc:docMk/>
          <pc:sldMk cId="3275907437" sldId="346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814" v="91"/>
        <pc:sldMkLst>
          <pc:docMk/>
          <pc:sldMk cId="1597711755" sldId="347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814" v="87"/>
        <pc:sldMkLst>
          <pc:docMk/>
          <pc:sldMk cId="3187658574" sldId="348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814" v="88"/>
        <pc:sldMkLst>
          <pc:docMk/>
          <pc:sldMk cId="2808666961" sldId="349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814" v="89"/>
        <pc:sldMkLst>
          <pc:docMk/>
          <pc:sldMk cId="536848353" sldId="350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98" v="82"/>
        <pc:sldMkLst>
          <pc:docMk/>
          <pc:sldMk cId="1766440025" sldId="352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82" v="76"/>
        <pc:sldMkLst>
          <pc:docMk/>
          <pc:sldMk cId="526588762" sldId="353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67" v="71"/>
        <pc:sldMkLst>
          <pc:docMk/>
          <pc:sldMk cId="8736456" sldId="355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829" v="94"/>
        <pc:sldMkLst>
          <pc:docMk/>
          <pc:sldMk cId="787870100" sldId="356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67" v="67"/>
        <pc:sldMkLst>
          <pc:docMk/>
          <pc:sldMk cId="2854322159" sldId="357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767" v="66"/>
        <pc:sldMkLst>
          <pc:docMk/>
          <pc:sldMk cId="1071040259" sldId="358"/>
        </pc:sldMkLst>
      </pc:sldChg>
      <pc:sldChg chg="del">
        <pc:chgData name="Olivier Lischer" userId="S::olivier.lischer@ost.ch::ccdbc65f-d2e0-428c-9922-d366f7d18ce3" providerId="AD" clId="Web-{FBC88462-FB65-66BC-F772-828CD01CCCB7}" dt="2022-06-06T06:20:26.829" v="96"/>
        <pc:sldMkLst>
          <pc:docMk/>
          <pc:sldMk cId="1696888261" sldId="359"/>
        </pc:sldMkLst>
      </pc:sldChg>
      <pc:sldChg chg="modSp new">
        <pc:chgData name="Olivier Lischer" userId="S::olivier.lischer@ost.ch::ccdbc65f-d2e0-428c-9922-d366f7d18ce3" providerId="AD" clId="Web-{FBC88462-FB65-66BC-F772-828CD01CCCB7}" dt="2022-06-06T06:29:49.940" v="345" actId="20577"/>
        <pc:sldMkLst>
          <pc:docMk/>
          <pc:sldMk cId="1581699807" sldId="360"/>
        </pc:sldMkLst>
        <pc:spChg chg="mod">
          <ac:chgData name="Olivier Lischer" userId="S::olivier.lischer@ost.ch::ccdbc65f-d2e0-428c-9922-d366f7d18ce3" providerId="AD" clId="Web-{FBC88462-FB65-66BC-F772-828CD01CCCB7}" dt="2022-06-06T06:21:42.785" v="131" actId="20577"/>
          <ac:spMkLst>
            <pc:docMk/>
            <pc:sldMk cId="1581699807" sldId="360"/>
            <ac:spMk id="2" creationId="{B26EC55C-D5A2-A66C-16A6-A9BAD7C6D47C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9:49.940" v="345" actId="20577"/>
          <ac:spMkLst>
            <pc:docMk/>
            <pc:sldMk cId="1581699807" sldId="360"/>
            <ac:spMk id="3" creationId="{91430F8C-C664-2BF1-2A68-1995A3240873}"/>
          </ac:spMkLst>
        </pc:spChg>
      </pc:sldChg>
      <pc:sldChg chg="addSp delSp modSp new mod modClrScheme chgLayout">
        <pc:chgData name="Olivier Lischer" userId="S::olivier.lischer@ost.ch::ccdbc65f-d2e0-428c-9922-d366f7d18ce3" providerId="AD" clId="Web-{FBC88462-FB65-66BC-F772-828CD01CCCB7}" dt="2022-06-06T06:29:59.940" v="352" actId="20577"/>
        <pc:sldMkLst>
          <pc:docMk/>
          <pc:sldMk cId="789188139" sldId="361"/>
        </pc:sldMkLst>
        <pc:spChg chg="mod">
          <ac:chgData name="Olivier Lischer" userId="S::olivier.lischer@ost.ch::ccdbc65f-d2e0-428c-9922-d366f7d18ce3" providerId="AD" clId="Web-{FBC88462-FB65-66BC-F772-828CD01CCCB7}" dt="2022-06-06T06:22:39.083" v="133"/>
          <ac:spMkLst>
            <pc:docMk/>
            <pc:sldMk cId="789188139" sldId="361"/>
            <ac:spMk id="2" creationId="{45E707F4-C1B3-A345-9FF7-820F0C146B80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2:39.083" v="133"/>
          <ac:spMkLst>
            <pc:docMk/>
            <pc:sldMk cId="789188139" sldId="361"/>
            <ac:spMk id="3" creationId="{C8936CBB-8448-AA2C-B24D-E6F9D15E7BBA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2:39.083" v="133"/>
          <ac:spMkLst>
            <pc:docMk/>
            <pc:sldMk cId="789188139" sldId="361"/>
            <ac:spMk id="4" creationId="{FB4E8677-424B-5F6B-CE00-5A976A0F2843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2:39.083" v="133"/>
          <ac:spMkLst>
            <pc:docMk/>
            <pc:sldMk cId="789188139" sldId="361"/>
            <ac:spMk id="5" creationId="{FE184D09-F809-F7D4-2B49-64E55D175E78}"/>
          </ac:spMkLst>
        </pc:spChg>
        <pc:spChg chg="del">
          <ac:chgData name="Olivier Lischer" userId="S::olivier.lischer@ost.ch::ccdbc65f-d2e0-428c-9922-d366f7d18ce3" providerId="AD" clId="Web-{FBC88462-FB65-66BC-F772-828CD01CCCB7}" dt="2022-06-06T06:22:29.317" v="132"/>
          <ac:spMkLst>
            <pc:docMk/>
            <pc:sldMk cId="789188139" sldId="361"/>
            <ac:spMk id="6" creationId="{3C88FF91-5703-871B-FB13-D3C2D2F8BBFB}"/>
          </ac:spMkLst>
        </pc:spChg>
        <pc:spChg chg="del">
          <ac:chgData name="Olivier Lischer" userId="S::olivier.lischer@ost.ch::ccdbc65f-d2e0-428c-9922-d366f7d18ce3" providerId="AD" clId="Web-{FBC88462-FB65-66BC-F772-828CD01CCCB7}" dt="2022-06-06T06:22:39.083" v="133"/>
          <ac:spMkLst>
            <pc:docMk/>
            <pc:sldMk cId="789188139" sldId="361"/>
            <ac:spMk id="7" creationId="{D24217BE-8143-CB1E-C42A-2DD1CD0AB4F5}"/>
          </ac:spMkLst>
        </pc:spChg>
        <pc:spChg chg="add mod">
          <ac:chgData name="Olivier Lischer" userId="S::olivier.lischer@ost.ch::ccdbc65f-d2e0-428c-9922-d366f7d18ce3" providerId="AD" clId="Web-{FBC88462-FB65-66BC-F772-828CD01CCCB7}" dt="2022-06-06T06:23:46.179" v="166" actId="20577"/>
          <ac:spMkLst>
            <pc:docMk/>
            <pc:sldMk cId="789188139" sldId="361"/>
            <ac:spMk id="13" creationId="{8ACE65A9-D459-CC68-CF4E-30A627DA8877}"/>
          </ac:spMkLst>
        </pc:spChg>
        <pc:spChg chg="add mod">
          <ac:chgData name="Olivier Lischer" userId="S::olivier.lischer@ost.ch::ccdbc65f-d2e0-428c-9922-d366f7d18ce3" providerId="AD" clId="Web-{FBC88462-FB65-66BC-F772-828CD01CCCB7}" dt="2022-06-06T06:29:59.940" v="352" actId="20577"/>
          <ac:spMkLst>
            <pc:docMk/>
            <pc:sldMk cId="789188139" sldId="361"/>
            <ac:spMk id="15" creationId="{A7E66C06-CB63-73F3-64D3-347E7DE46590}"/>
          </ac:spMkLst>
        </pc:spChg>
        <pc:picChg chg="add mod ord">
          <ac:chgData name="Olivier Lischer" userId="S::olivier.lischer@ost.ch::ccdbc65f-d2e0-428c-9922-d366f7d18ce3" providerId="AD" clId="Web-{FBC88462-FB65-66BC-F772-828CD01CCCB7}" dt="2022-06-06T06:22:39.083" v="133"/>
          <ac:picMkLst>
            <pc:docMk/>
            <pc:sldMk cId="789188139" sldId="361"/>
            <ac:picMk id="8" creationId="{5BE60237-1DFE-13B4-2BD5-6A3EBCB120F6}"/>
          </ac:picMkLst>
        </pc:picChg>
      </pc:sldChg>
      <pc:sldChg chg="new del">
        <pc:chgData name="Olivier Lischer" userId="S::olivier.lischer@ost.ch::ccdbc65f-d2e0-428c-9922-d366f7d18ce3" providerId="AD" clId="Web-{FBC88462-FB65-66BC-F772-828CD01CCCB7}" dt="2022-06-06T06:19:57.578" v="58"/>
        <pc:sldMkLst>
          <pc:docMk/>
          <pc:sldMk cId="2838712599" sldId="361"/>
        </pc:sldMkLst>
      </pc:sldChg>
      <pc:sldChg chg="addSp delSp modSp add mod replId modClrScheme chgLayout">
        <pc:chgData name="Olivier Lischer" userId="S::olivier.lischer@ost.ch::ccdbc65f-d2e0-428c-9922-d366f7d18ce3" providerId="AD" clId="Web-{FBC88462-FB65-66BC-F772-828CD01CCCB7}" dt="2022-06-06T06:30:09.690" v="356" actId="20577"/>
        <pc:sldMkLst>
          <pc:docMk/>
          <pc:sldMk cId="165994810" sldId="362"/>
        </pc:sldMkLst>
        <pc:spChg chg="mod">
          <ac:chgData name="Olivier Lischer" userId="S::olivier.lischer@ost.ch::ccdbc65f-d2e0-428c-9922-d366f7d18ce3" providerId="AD" clId="Web-{FBC88462-FB65-66BC-F772-828CD01CCCB7}" dt="2022-06-06T06:24:02.867" v="168"/>
          <ac:spMkLst>
            <pc:docMk/>
            <pc:sldMk cId="165994810" sldId="362"/>
            <ac:spMk id="2" creationId="{45E707F4-C1B3-A345-9FF7-820F0C146B80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4:02.867" v="168"/>
          <ac:spMkLst>
            <pc:docMk/>
            <pc:sldMk cId="165994810" sldId="362"/>
            <ac:spMk id="3" creationId="{C8936CBB-8448-AA2C-B24D-E6F9D15E7BBA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4:02.867" v="168"/>
          <ac:spMkLst>
            <pc:docMk/>
            <pc:sldMk cId="165994810" sldId="362"/>
            <ac:spMk id="4" creationId="{FB4E8677-424B-5F6B-CE00-5A976A0F2843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4:02.867" v="168"/>
          <ac:spMkLst>
            <pc:docMk/>
            <pc:sldMk cId="165994810" sldId="362"/>
            <ac:spMk id="5" creationId="{FE184D09-F809-F7D4-2B49-64E55D175E78}"/>
          </ac:spMkLst>
        </pc:spChg>
        <pc:spChg chg="del">
          <ac:chgData name="Olivier Lischer" userId="S::olivier.lischer@ost.ch::ccdbc65f-d2e0-428c-9922-d366f7d18ce3" providerId="AD" clId="Web-{FBC88462-FB65-66BC-F772-828CD01CCCB7}" dt="2022-06-06T06:23:57.851" v="167"/>
          <ac:spMkLst>
            <pc:docMk/>
            <pc:sldMk cId="165994810" sldId="362"/>
            <ac:spMk id="6" creationId="{3C88FF91-5703-871B-FB13-D3C2D2F8BBFB}"/>
          </ac:spMkLst>
        </pc:spChg>
        <pc:spChg chg="del">
          <ac:chgData name="Olivier Lischer" userId="S::olivier.lischer@ost.ch::ccdbc65f-d2e0-428c-9922-d366f7d18ce3" providerId="AD" clId="Web-{FBC88462-FB65-66BC-F772-828CD01CCCB7}" dt="2022-06-06T06:24:02.867" v="168"/>
          <ac:spMkLst>
            <pc:docMk/>
            <pc:sldMk cId="165994810" sldId="362"/>
            <ac:spMk id="7" creationId="{D24217BE-8143-CB1E-C42A-2DD1CD0AB4F5}"/>
          </ac:spMkLst>
        </pc:spChg>
        <pc:spChg chg="add mod">
          <ac:chgData name="Olivier Lischer" userId="S::olivier.lischer@ost.ch::ccdbc65f-d2e0-428c-9922-d366f7d18ce3" providerId="AD" clId="Web-{FBC88462-FB65-66BC-F772-828CD01CCCB7}" dt="2022-06-06T06:24:57.493" v="194" actId="20577"/>
          <ac:spMkLst>
            <pc:docMk/>
            <pc:sldMk cId="165994810" sldId="362"/>
            <ac:spMk id="13" creationId="{E23BB1FF-01BB-576E-A6DA-4612363A34D2}"/>
          </ac:spMkLst>
        </pc:spChg>
        <pc:spChg chg="add mod">
          <ac:chgData name="Olivier Lischer" userId="S::olivier.lischer@ost.ch::ccdbc65f-d2e0-428c-9922-d366f7d18ce3" providerId="AD" clId="Web-{FBC88462-FB65-66BC-F772-828CD01CCCB7}" dt="2022-06-06T06:30:09.690" v="356" actId="20577"/>
          <ac:spMkLst>
            <pc:docMk/>
            <pc:sldMk cId="165994810" sldId="362"/>
            <ac:spMk id="15" creationId="{411DEEEB-176E-3089-48F5-D4A77EFFAD44}"/>
          </ac:spMkLst>
        </pc:spChg>
        <pc:picChg chg="add mod ord">
          <ac:chgData name="Olivier Lischer" userId="S::olivier.lischer@ost.ch::ccdbc65f-d2e0-428c-9922-d366f7d18ce3" providerId="AD" clId="Web-{FBC88462-FB65-66BC-F772-828CD01CCCB7}" dt="2022-06-06T06:24:02.867" v="168"/>
          <ac:picMkLst>
            <pc:docMk/>
            <pc:sldMk cId="165994810" sldId="362"/>
            <ac:picMk id="8" creationId="{A283D9F2-42D4-F03D-6888-7DFA7A202041}"/>
          </ac:picMkLst>
        </pc:picChg>
      </pc:sldChg>
      <pc:sldChg chg="addSp delSp modSp add mod replId modClrScheme chgLayout">
        <pc:chgData name="Olivier Lischer" userId="S::olivier.lischer@ost.ch::ccdbc65f-d2e0-428c-9922-d366f7d18ce3" providerId="AD" clId="Web-{FBC88462-FB65-66BC-F772-828CD01CCCB7}" dt="2022-06-06T06:30:43.879" v="368" actId="20577"/>
        <pc:sldMkLst>
          <pc:docMk/>
          <pc:sldMk cId="2365777726" sldId="363"/>
        </pc:sldMkLst>
        <pc:spChg chg="mod">
          <ac:chgData name="Olivier Lischer" userId="S::olivier.lischer@ost.ch::ccdbc65f-d2e0-428c-9922-d366f7d18ce3" providerId="AD" clId="Web-{FBC88462-FB65-66BC-F772-828CD01CCCB7}" dt="2022-06-06T06:25:43.885" v="199"/>
          <ac:spMkLst>
            <pc:docMk/>
            <pc:sldMk cId="2365777726" sldId="363"/>
            <ac:spMk id="2" creationId="{45E707F4-C1B3-A345-9FF7-820F0C146B80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5:43.885" v="199"/>
          <ac:spMkLst>
            <pc:docMk/>
            <pc:sldMk cId="2365777726" sldId="363"/>
            <ac:spMk id="3" creationId="{C8936CBB-8448-AA2C-B24D-E6F9D15E7BBA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5:43.885" v="199"/>
          <ac:spMkLst>
            <pc:docMk/>
            <pc:sldMk cId="2365777726" sldId="363"/>
            <ac:spMk id="4" creationId="{FB4E8677-424B-5F6B-CE00-5A976A0F2843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5:43.885" v="199"/>
          <ac:spMkLst>
            <pc:docMk/>
            <pc:sldMk cId="2365777726" sldId="363"/>
            <ac:spMk id="5" creationId="{FE184D09-F809-F7D4-2B49-64E55D175E78}"/>
          </ac:spMkLst>
        </pc:spChg>
        <pc:spChg chg="del">
          <ac:chgData name="Olivier Lischer" userId="S::olivier.lischer@ost.ch::ccdbc65f-d2e0-428c-9922-d366f7d18ce3" providerId="AD" clId="Web-{FBC88462-FB65-66BC-F772-828CD01CCCB7}" dt="2022-06-06T06:25:15.931" v="195"/>
          <ac:spMkLst>
            <pc:docMk/>
            <pc:sldMk cId="2365777726" sldId="363"/>
            <ac:spMk id="6" creationId="{3C88FF91-5703-871B-FB13-D3C2D2F8BBFB}"/>
          </ac:spMkLst>
        </pc:spChg>
        <pc:spChg chg="del">
          <ac:chgData name="Olivier Lischer" userId="S::olivier.lischer@ost.ch::ccdbc65f-d2e0-428c-9922-d366f7d18ce3" providerId="AD" clId="Web-{FBC88462-FB65-66BC-F772-828CD01CCCB7}" dt="2022-06-06T06:25:20.666" v="196"/>
          <ac:spMkLst>
            <pc:docMk/>
            <pc:sldMk cId="2365777726" sldId="363"/>
            <ac:spMk id="7" creationId="{D24217BE-8143-CB1E-C42A-2DD1CD0AB4F5}"/>
          </ac:spMkLst>
        </pc:spChg>
        <pc:spChg chg="add del mod">
          <ac:chgData name="Olivier Lischer" userId="S::olivier.lischer@ost.ch::ccdbc65f-d2e0-428c-9922-d366f7d18ce3" providerId="AD" clId="Web-{FBC88462-FB65-66BC-F772-828CD01CCCB7}" dt="2022-06-06T06:25:25.932" v="197"/>
          <ac:spMkLst>
            <pc:docMk/>
            <pc:sldMk cId="2365777726" sldId="363"/>
            <ac:spMk id="13" creationId="{DD274815-2EB5-C09B-152B-C7CED49FDB3E}"/>
          </ac:spMkLst>
        </pc:spChg>
        <pc:spChg chg="add del mod">
          <ac:chgData name="Olivier Lischer" userId="S::olivier.lischer@ost.ch::ccdbc65f-d2e0-428c-9922-d366f7d18ce3" providerId="AD" clId="Web-{FBC88462-FB65-66BC-F772-828CD01CCCB7}" dt="2022-06-06T06:30:43.879" v="368" actId="20577"/>
          <ac:spMkLst>
            <pc:docMk/>
            <pc:sldMk cId="2365777726" sldId="363"/>
            <ac:spMk id="15" creationId="{72908435-BC65-ABF3-107C-68EB96EA6278}"/>
          </ac:spMkLst>
        </pc:spChg>
        <pc:spChg chg="add del mod">
          <ac:chgData name="Olivier Lischer" userId="S::olivier.lischer@ost.ch::ccdbc65f-d2e0-428c-9922-d366f7d18ce3" providerId="AD" clId="Web-{FBC88462-FB65-66BC-F772-828CD01CCCB7}" dt="2022-06-06T06:25:43.885" v="199"/>
          <ac:spMkLst>
            <pc:docMk/>
            <pc:sldMk cId="2365777726" sldId="363"/>
            <ac:spMk id="20" creationId="{E7A50ACC-965C-7413-43A2-AC9650D39665}"/>
          </ac:spMkLst>
        </pc:spChg>
        <pc:picChg chg="add mod ord">
          <ac:chgData name="Olivier Lischer" userId="S::olivier.lischer@ost.ch::ccdbc65f-d2e0-428c-9922-d366f7d18ce3" providerId="AD" clId="Web-{FBC88462-FB65-66BC-F772-828CD01CCCB7}" dt="2022-06-06T06:28:02.499" v="283" actId="14100"/>
          <ac:picMkLst>
            <pc:docMk/>
            <pc:sldMk cId="2365777726" sldId="363"/>
            <ac:picMk id="8" creationId="{9CC8EED5-92C7-DD67-154E-5126EC33A7BD}"/>
          </ac:picMkLst>
        </pc:picChg>
        <pc:picChg chg="add mod ord">
          <ac:chgData name="Olivier Lischer" userId="S::olivier.lischer@ost.ch::ccdbc65f-d2e0-428c-9922-d366f7d18ce3" providerId="AD" clId="Web-{FBC88462-FB65-66BC-F772-828CD01CCCB7}" dt="2022-06-06T06:25:51.198" v="200" actId="14100"/>
          <ac:picMkLst>
            <pc:docMk/>
            <pc:sldMk cId="2365777726" sldId="363"/>
            <ac:picMk id="9" creationId="{D11E8E09-2612-B82D-AD99-32A3CDAD48CE}"/>
          </ac:picMkLst>
        </pc:picChg>
      </pc:sldChg>
      <pc:sldChg chg="modSp add del replId">
        <pc:chgData name="Olivier Lischer" userId="S::olivier.lischer@ost.ch::ccdbc65f-d2e0-428c-9922-d366f7d18ce3" providerId="AD" clId="Web-{FBC88462-FB65-66BC-F772-828CD01CCCB7}" dt="2022-06-06T06:21:38.738" v="130"/>
        <pc:sldMkLst>
          <pc:docMk/>
          <pc:sldMk cId="2045173579" sldId="364"/>
        </pc:sldMkLst>
        <pc:spChg chg="mod">
          <ac:chgData name="Olivier Lischer" userId="S::olivier.lischer@ost.ch::ccdbc65f-d2e0-428c-9922-d366f7d18ce3" providerId="AD" clId="Web-{FBC88462-FB65-66BC-F772-828CD01CCCB7}" dt="2022-06-06T06:21:02.580" v="118" actId="20577"/>
          <ac:spMkLst>
            <pc:docMk/>
            <pc:sldMk cId="2045173579" sldId="364"/>
            <ac:spMk id="5" creationId="{FE184D09-F809-F7D4-2B49-64E55D175E78}"/>
          </ac:spMkLst>
        </pc:spChg>
      </pc:sldChg>
      <pc:sldChg chg="addSp delSp modSp add mod replId modClrScheme chgLayout">
        <pc:chgData name="Olivier Lischer" userId="S::olivier.lischer@ost.ch::ccdbc65f-d2e0-428c-9922-d366f7d18ce3" providerId="AD" clId="Web-{FBC88462-FB65-66BC-F772-828CD01CCCB7}" dt="2022-06-06T06:30:56.348" v="373" actId="20577"/>
        <pc:sldMkLst>
          <pc:docMk/>
          <pc:sldMk cId="3989488062" sldId="365"/>
        </pc:sldMkLst>
        <pc:spChg chg="mod">
          <ac:chgData name="Olivier Lischer" userId="S::olivier.lischer@ost.ch::ccdbc65f-d2e0-428c-9922-d366f7d18ce3" providerId="AD" clId="Web-{FBC88462-FB65-66BC-F772-828CD01CCCB7}" dt="2022-06-06T06:28:10.187" v="285"/>
          <ac:spMkLst>
            <pc:docMk/>
            <pc:sldMk cId="3989488062" sldId="365"/>
            <ac:spMk id="2" creationId="{45E707F4-C1B3-A345-9FF7-820F0C146B80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8:10.187" v="285"/>
          <ac:spMkLst>
            <pc:docMk/>
            <pc:sldMk cId="3989488062" sldId="365"/>
            <ac:spMk id="3" creationId="{C8936CBB-8448-AA2C-B24D-E6F9D15E7BBA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8:10.187" v="285"/>
          <ac:spMkLst>
            <pc:docMk/>
            <pc:sldMk cId="3989488062" sldId="365"/>
            <ac:spMk id="4" creationId="{FB4E8677-424B-5F6B-CE00-5A976A0F2843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8:10.187" v="285"/>
          <ac:spMkLst>
            <pc:docMk/>
            <pc:sldMk cId="3989488062" sldId="365"/>
            <ac:spMk id="5" creationId="{FE184D09-F809-F7D4-2B49-64E55D175E78}"/>
          </ac:spMkLst>
        </pc:spChg>
        <pc:spChg chg="add del">
          <ac:chgData name="Olivier Lischer" userId="S::olivier.lischer@ost.ch::ccdbc65f-d2e0-428c-9922-d366f7d18ce3" providerId="AD" clId="Web-{FBC88462-FB65-66BC-F772-828CD01CCCB7}" dt="2022-06-06T06:28:07.171" v="284"/>
          <ac:spMkLst>
            <pc:docMk/>
            <pc:sldMk cId="3989488062" sldId="365"/>
            <ac:spMk id="6" creationId="{3C88FF91-5703-871B-FB13-D3C2D2F8BBFB}"/>
          </ac:spMkLst>
        </pc:spChg>
        <pc:spChg chg="add del">
          <ac:chgData name="Olivier Lischer" userId="S::olivier.lischer@ost.ch::ccdbc65f-d2e0-428c-9922-d366f7d18ce3" providerId="AD" clId="Web-{FBC88462-FB65-66BC-F772-828CD01CCCB7}" dt="2022-06-06T06:28:10.187" v="285"/>
          <ac:spMkLst>
            <pc:docMk/>
            <pc:sldMk cId="3989488062" sldId="365"/>
            <ac:spMk id="7" creationId="{D24217BE-8143-CB1E-C42A-2DD1CD0AB4F5}"/>
          </ac:spMkLst>
        </pc:spChg>
        <pc:spChg chg="add del mod ord">
          <ac:chgData name="Olivier Lischer" userId="S::olivier.lischer@ost.ch::ccdbc65f-d2e0-428c-9922-d366f7d18ce3" providerId="AD" clId="Web-{FBC88462-FB65-66BC-F772-828CD01CCCB7}" dt="2022-06-06T06:28:13.327" v="320" actId="20577"/>
          <ac:spMkLst>
            <pc:docMk/>
            <pc:sldMk cId="3989488062" sldId="365"/>
            <ac:spMk id="13" creationId="{642E90C8-BB6D-A189-355B-FEE47A70B178}"/>
          </ac:spMkLst>
        </pc:spChg>
        <pc:spChg chg="add del mod">
          <ac:chgData name="Olivier Lischer" userId="S::olivier.lischer@ost.ch::ccdbc65f-d2e0-428c-9922-d366f7d18ce3" providerId="AD" clId="Web-{FBC88462-FB65-66BC-F772-828CD01CCCB7}" dt="2022-06-06T06:30:56.348" v="373" actId="20577"/>
          <ac:spMkLst>
            <pc:docMk/>
            <pc:sldMk cId="3989488062" sldId="365"/>
            <ac:spMk id="15" creationId="{1E81CB41-E6BD-7BB7-792C-F4088359638A}"/>
          </ac:spMkLst>
        </pc:spChg>
        <pc:spChg chg="add del mod">
          <ac:chgData name="Olivier Lischer" userId="S::olivier.lischer@ost.ch::ccdbc65f-d2e0-428c-9922-d366f7d18ce3" providerId="AD" clId="Web-{FBC88462-FB65-66BC-F772-828CD01CCCB7}" dt="2022-06-06T06:27:44.951" v="242"/>
          <ac:spMkLst>
            <pc:docMk/>
            <pc:sldMk cId="3989488062" sldId="365"/>
            <ac:spMk id="20" creationId="{94C2A12E-28BD-324A-61B2-7AF2BF3F7D05}"/>
          </ac:spMkLst>
        </pc:spChg>
        <pc:spChg chg="add del mod">
          <ac:chgData name="Olivier Lischer" userId="S::olivier.lischer@ost.ch::ccdbc65f-d2e0-428c-9922-d366f7d18ce3" providerId="AD" clId="Web-{FBC88462-FB65-66BC-F772-828CD01CCCB7}" dt="2022-06-06T06:27:44.951" v="242"/>
          <ac:spMkLst>
            <pc:docMk/>
            <pc:sldMk cId="3989488062" sldId="365"/>
            <ac:spMk id="22" creationId="{B36F59FC-D727-322E-85F9-9EE3158D7A55}"/>
          </ac:spMkLst>
        </pc:spChg>
        <pc:spChg chg="add del mod">
          <ac:chgData name="Olivier Lischer" userId="S::olivier.lischer@ost.ch::ccdbc65f-d2e0-428c-9922-d366f7d18ce3" providerId="AD" clId="Web-{FBC88462-FB65-66BC-F772-828CD01CCCB7}" dt="2022-06-06T06:27:44.951" v="242"/>
          <ac:spMkLst>
            <pc:docMk/>
            <pc:sldMk cId="3989488062" sldId="365"/>
            <ac:spMk id="24" creationId="{3C42DCB8-8ECA-D97A-6E5A-60B44A6FF3D1}"/>
          </ac:spMkLst>
        </pc:spChg>
        <pc:spChg chg="add del">
          <ac:chgData name="Olivier Lischer" userId="S::olivier.lischer@ost.ch::ccdbc65f-d2e0-428c-9922-d366f7d18ce3" providerId="AD" clId="Web-{FBC88462-FB65-66BC-F772-828CD01CCCB7}" dt="2022-06-06T06:27:52.171" v="244"/>
          <ac:spMkLst>
            <pc:docMk/>
            <pc:sldMk cId="3989488062" sldId="365"/>
            <ac:spMk id="26" creationId="{285B7C3F-CE03-2689-C08D-5C8B7A208315}"/>
          </ac:spMkLst>
        </pc:spChg>
        <pc:picChg chg="add del mod ord">
          <ac:chgData name="Olivier Lischer" userId="S::olivier.lischer@ost.ch::ccdbc65f-d2e0-428c-9922-d366f7d18ce3" providerId="AD" clId="Web-{FBC88462-FB65-66BC-F772-828CD01CCCB7}" dt="2022-06-06T06:28:10.187" v="285"/>
          <ac:picMkLst>
            <pc:docMk/>
            <pc:sldMk cId="3989488062" sldId="365"/>
            <ac:picMk id="8" creationId="{0F9AA2F3-4854-F406-3DE3-1A54508F9171}"/>
          </ac:picMkLst>
        </pc:picChg>
      </pc:sldChg>
      <pc:sldChg chg="addSp delSp modSp add mod replId modClrScheme chgLayout">
        <pc:chgData name="Olivier Lischer" userId="S::olivier.lischer@ost.ch::ccdbc65f-d2e0-428c-9922-d366f7d18ce3" providerId="AD" clId="Web-{FBC88462-FB65-66BC-F772-828CD01CCCB7}" dt="2022-06-06T06:31:29.052" v="394"/>
        <pc:sldMkLst>
          <pc:docMk/>
          <pc:sldMk cId="460323451" sldId="366"/>
        </pc:sldMkLst>
        <pc:spChg chg="mod">
          <ac:chgData name="Olivier Lischer" userId="S::olivier.lischer@ost.ch::ccdbc65f-d2e0-428c-9922-d366f7d18ce3" providerId="AD" clId="Web-{FBC88462-FB65-66BC-F772-828CD01CCCB7}" dt="2022-06-06T06:28:27.687" v="322"/>
          <ac:spMkLst>
            <pc:docMk/>
            <pc:sldMk cId="460323451" sldId="366"/>
            <ac:spMk id="2" creationId="{45E707F4-C1B3-A345-9FF7-820F0C146B80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31:24.989" v="392" actId="20577"/>
          <ac:spMkLst>
            <pc:docMk/>
            <pc:sldMk cId="460323451" sldId="366"/>
            <ac:spMk id="3" creationId="{C8936CBB-8448-AA2C-B24D-E6F9D15E7BBA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8:27.687" v="322"/>
          <ac:spMkLst>
            <pc:docMk/>
            <pc:sldMk cId="460323451" sldId="366"/>
            <ac:spMk id="4" creationId="{FB4E8677-424B-5F6B-CE00-5A976A0F2843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8:27.687" v="322"/>
          <ac:spMkLst>
            <pc:docMk/>
            <pc:sldMk cId="460323451" sldId="366"/>
            <ac:spMk id="5" creationId="{FE184D09-F809-F7D4-2B49-64E55D175E78}"/>
          </ac:spMkLst>
        </pc:spChg>
        <pc:spChg chg="del">
          <ac:chgData name="Olivier Lischer" userId="S::olivier.lischer@ost.ch::ccdbc65f-d2e0-428c-9922-d366f7d18ce3" providerId="AD" clId="Web-{FBC88462-FB65-66BC-F772-828CD01CCCB7}" dt="2022-06-06T06:28:23.953" v="321"/>
          <ac:spMkLst>
            <pc:docMk/>
            <pc:sldMk cId="460323451" sldId="366"/>
            <ac:spMk id="6" creationId="{3C88FF91-5703-871B-FB13-D3C2D2F8BBFB}"/>
          </ac:spMkLst>
        </pc:spChg>
        <pc:spChg chg="del">
          <ac:chgData name="Olivier Lischer" userId="S::olivier.lischer@ost.ch::ccdbc65f-d2e0-428c-9922-d366f7d18ce3" providerId="AD" clId="Web-{FBC88462-FB65-66BC-F772-828CD01CCCB7}" dt="2022-06-06T06:28:27.687" v="322"/>
          <ac:spMkLst>
            <pc:docMk/>
            <pc:sldMk cId="460323451" sldId="366"/>
            <ac:spMk id="7" creationId="{D24217BE-8143-CB1E-C42A-2DD1CD0AB4F5}"/>
          </ac:spMkLst>
        </pc:spChg>
        <pc:spChg chg="add del">
          <ac:chgData name="Olivier Lischer" userId="S::olivier.lischer@ost.ch::ccdbc65f-d2e0-428c-9922-d366f7d18ce3" providerId="AD" clId="Web-{FBC88462-FB65-66BC-F772-828CD01CCCB7}" dt="2022-06-06T06:31:29.052" v="394"/>
          <ac:spMkLst>
            <pc:docMk/>
            <pc:sldMk cId="460323451" sldId="366"/>
            <ac:spMk id="9" creationId="{DF5303E2-5B0A-D392-D889-723C5C17CBD6}"/>
          </ac:spMkLst>
        </pc:spChg>
        <pc:spChg chg="add mod">
          <ac:chgData name="Olivier Lischer" userId="S::olivier.lischer@ost.ch::ccdbc65f-d2e0-428c-9922-d366f7d18ce3" providerId="AD" clId="Web-{FBC88462-FB65-66BC-F772-828CD01CCCB7}" dt="2022-06-06T06:31:09.973" v="379" actId="20577"/>
          <ac:spMkLst>
            <pc:docMk/>
            <pc:sldMk cId="460323451" sldId="366"/>
            <ac:spMk id="13" creationId="{A1EEC5EA-EC06-B84F-34CF-237A814A4A98}"/>
          </ac:spMkLst>
        </pc:spChg>
        <pc:spChg chg="add mod">
          <ac:chgData name="Olivier Lischer" userId="S::olivier.lischer@ost.ch::ccdbc65f-d2e0-428c-9922-d366f7d18ce3" providerId="AD" clId="Web-{FBC88462-FB65-66BC-F772-828CD01CCCB7}" dt="2022-06-06T06:30:58.332" v="375" actId="20577"/>
          <ac:spMkLst>
            <pc:docMk/>
            <pc:sldMk cId="460323451" sldId="366"/>
            <ac:spMk id="15" creationId="{473E85E4-1695-8575-989F-39754C23DA4A}"/>
          </ac:spMkLst>
        </pc:spChg>
        <pc:picChg chg="add mod ord">
          <ac:chgData name="Olivier Lischer" userId="S::olivier.lischer@ost.ch::ccdbc65f-d2e0-428c-9922-d366f7d18ce3" providerId="AD" clId="Web-{FBC88462-FB65-66BC-F772-828CD01CCCB7}" dt="2022-06-06T06:28:27.687" v="322"/>
          <ac:picMkLst>
            <pc:docMk/>
            <pc:sldMk cId="460323451" sldId="366"/>
            <ac:picMk id="8" creationId="{5A135086-87FF-80D2-54CF-0C5617B7712B}"/>
          </ac:picMkLst>
        </pc:picChg>
      </pc:sldChg>
      <pc:sldChg chg="addSp delSp modSp add mod replId modClrScheme chgLayout">
        <pc:chgData name="Olivier Lischer" userId="S::olivier.lischer@ost.ch::ccdbc65f-d2e0-428c-9922-d366f7d18ce3" providerId="AD" clId="Web-{FBC88462-FB65-66BC-F772-828CD01CCCB7}" dt="2022-06-06T06:31:01.488" v="377" actId="20577"/>
        <pc:sldMkLst>
          <pc:docMk/>
          <pc:sldMk cId="1190155051" sldId="367"/>
        </pc:sldMkLst>
        <pc:spChg chg="mod">
          <ac:chgData name="Olivier Lischer" userId="S::olivier.lischer@ost.ch::ccdbc65f-d2e0-428c-9922-d366f7d18ce3" providerId="AD" clId="Web-{FBC88462-FB65-66BC-F772-828CD01CCCB7}" dt="2022-06-06T06:29:14.767" v="338"/>
          <ac:spMkLst>
            <pc:docMk/>
            <pc:sldMk cId="1190155051" sldId="367"/>
            <ac:spMk id="2" creationId="{45E707F4-C1B3-A345-9FF7-820F0C146B80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9:14.767" v="338"/>
          <ac:spMkLst>
            <pc:docMk/>
            <pc:sldMk cId="1190155051" sldId="367"/>
            <ac:spMk id="3" creationId="{C8936CBB-8448-AA2C-B24D-E6F9D15E7BBA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9:14.767" v="338"/>
          <ac:spMkLst>
            <pc:docMk/>
            <pc:sldMk cId="1190155051" sldId="367"/>
            <ac:spMk id="4" creationId="{FB4E8677-424B-5F6B-CE00-5A976A0F2843}"/>
          </ac:spMkLst>
        </pc:spChg>
        <pc:spChg chg="mod">
          <ac:chgData name="Olivier Lischer" userId="S::olivier.lischer@ost.ch::ccdbc65f-d2e0-428c-9922-d366f7d18ce3" providerId="AD" clId="Web-{FBC88462-FB65-66BC-F772-828CD01CCCB7}" dt="2022-06-06T06:29:14.767" v="338"/>
          <ac:spMkLst>
            <pc:docMk/>
            <pc:sldMk cId="1190155051" sldId="367"/>
            <ac:spMk id="5" creationId="{FE184D09-F809-F7D4-2B49-64E55D175E78}"/>
          </ac:spMkLst>
        </pc:spChg>
        <pc:spChg chg="del">
          <ac:chgData name="Olivier Lischer" userId="S::olivier.lischer@ost.ch::ccdbc65f-d2e0-428c-9922-d366f7d18ce3" providerId="AD" clId="Web-{FBC88462-FB65-66BC-F772-828CD01CCCB7}" dt="2022-06-06T06:29:12.001" v="337"/>
          <ac:spMkLst>
            <pc:docMk/>
            <pc:sldMk cId="1190155051" sldId="367"/>
            <ac:spMk id="6" creationId="{3C88FF91-5703-871B-FB13-D3C2D2F8BBFB}"/>
          </ac:spMkLst>
        </pc:spChg>
        <pc:spChg chg="del">
          <ac:chgData name="Olivier Lischer" userId="S::olivier.lischer@ost.ch::ccdbc65f-d2e0-428c-9922-d366f7d18ce3" providerId="AD" clId="Web-{FBC88462-FB65-66BC-F772-828CD01CCCB7}" dt="2022-06-06T06:29:14.767" v="338"/>
          <ac:spMkLst>
            <pc:docMk/>
            <pc:sldMk cId="1190155051" sldId="367"/>
            <ac:spMk id="7" creationId="{D24217BE-8143-CB1E-C42A-2DD1CD0AB4F5}"/>
          </ac:spMkLst>
        </pc:spChg>
        <pc:spChg chg="add del mod">
          <ac:chgData name="Olivier Lischer" userId="S::olivier.lischer@ost.ch::ccdbc65f-d2e0-428c-9922-d366f7d18ce3" providerId="AD" clId="Web-{FBC88462-FB65-66BC-F772-828CD01CCCB7}" dt="2022-06-06T06:29:21.298" v="339"/>
          <ac:spMkLst>
            <pc:docMk/>
            <pc:sldMk cId="1190155051" sldId="367"/>
            <ac:spMk id="13" creationId="{08F0B982-3F06-7F1A-5F8E-CA9EF3BCA2D8}"/>
          </ac:spMkLst>
        </pc:spChg>
        <pc:spChg chg="add del mod">
          <ac:chgData name="Olivier Lischer" userId="S::olivier.lischer@ost.ch::ccdbc65f-d2e0-428c-9922-d366f7d18ce3" providerId="AD" clId="Web-{FBC88462-FB65-66BC-F772-828CD01CCCB7}" dt="2022-06-06T06:29:25.064" v="340"/>
          <ac:spMkLst>
            <pc:docMk/>
            <pc:sldMk cId="1190155051" sldId="367"/>
            <ac:spMk id="15" creationId="{38364D30-B8F1-7196-3D34-229A5FAE84A8}"/>
          </ac:spMkLst>
        </pc:spChg>
        <pc:spChg chg="add mod">
          <ac:chgData name="Olivier Lischer" userId="S::olivier.lischer@ost.ch::ccdbc65f-d2e0-428c-9922-d366f7d18ce3" providerId="AD" clId="Web-{FBC88462-FB65-66BC-F772-828CD01CCCB7}" dt="2022-06-06T06:31:01.488" v="377" actId="20577"/>
          <ac:spMkLst>
            <pc:docMk/>
            <pc:sldMk cId="1190155051" sldId="367"/>
            <ac:spMk id="20" creationId="{F289F5DB-0660-C1C7-057B-855D7ECE31D2}"/>
          </ac:spMkLst>
        </pc:spChg>
        <pc:picChg chg="add mod ord">
          <ac:chgData name="Olivier Lischer" userId="S::olivier.lischer@ost.ch::ccdbc65f-d2e0-428c-9922-d366f7d18ce3" providerId="AD" clId="Web-{FBC88462-FB65-66BC-F772-828CD01CCCB7}" dt="2022-06-06T06:29:25.064" v="340"/>
          <ac:picMkLst>
            <pc:docMk/>
            <pc:sldMk cId="1190155051" sldId="367"/>
            <ac:picMk id="8" creationId="{95E415BB-CF97-C3E8-F9CB-8652655799F3}"/>
          </ac:picMkLst>
        </pc:picChg>
        <pc:picChg chg="add mod ord">
          <ac:chgData name="Olivier Lischer" userId="S::olivier.lischer@ost.ch::ccdbc65f-d2e0-428c-9922-d366f7d18ce3" providerId="AD" clId="Web-{FBC88462-FB65-66BC-F772-828CD01CCCB7}" dt="2022-06-06T06:29:25.064" v="340"/>
          <ac:picMkLst>
            <pc:docMk/>
            <pc:sldMk cId="1190155051" sldId="367"/>
            <ac:picMk id="9" creationId="{0479E1E8-A05E-8418-D405-8FEB35FCE76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E594-98F6-3A40-9CB1-890EFD882430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A8F55-2519-6F41-91E3-24F0254F6F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58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A80C-0032-A04F-8DC3-1D9FA424B670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8BABC-F464-1C42-81DA-2E65C84DE5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02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mask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1" y="0"/>
            <a:ext cx="1219835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de-CH" sz="1400">
              <a:solidFill>
                <a:schemeClr val="tx1"/>
              </a:solidFill>
            </a:endParaRPr>
          </a:p>
        </p:txBody>
      </p:sp>
      <p:sp>
        <p:nvSpPr>
          <p:cNvPr id="21" name="Freihandform 20"/>
          <p:cNvSpPr/>
          <p:nvPr/>
        </p:nvSpPr>
        <p:spPr>
          <a:xfrm>
            <a:off x="3975404" y="679931"/>
            <a:ext cx="8222947" cy="6187327"/>
          </a:xfrm>
          <a:custGeom>
            <a:avLst/>
            <a:gdLst>
              <a:gd name="connsiteX0" fmla="*/ 5924544 w 8222947"/>
              <a:gd name="connsiteY0" fmla="*/ 885 h 6187327"/>
              <a:gd name="connsiteX1" fmla="*/ 6308590 w 8222947"/>
              <a:gd name="connsiteY1" fmla="*/ 41571 h 6187327"/>
              <a:gd name="connsiteX2" fmla="*/ 8006972 w 8222947"/>
              <a:gd name="connsiteY2" fmla="*/ 1782211 h 6187327"/>
              <a:gd name="connsiteX3" fmla="*/ 8214187 w 8222947"/>
              <a:gd name="connsiteY3" fmla="*/ 2329511 h 6187327"/>
              <a:gd name="connsiteX4" fmla="*/ 8222947 w 8222947"/>
              <a:gd name="connsiteY4" fmla="*/ 2362752 h 6187327"/>
              <a:gd name="connsiteX5" fmla="*/ 8222947 w 8222947"/>
              <a:gd name="connsiteY5" fmla="*/ 4688892 h 6187327"/>
              <a:gd name="connsiteX6" fmla="*/ 8207914 w 8222947"/>
              <a:gd name="connsiteY6" fmla="*/ 4742881 h 6187327"/>
              <a:gd name="connsiteX7" fmla="*/ 7556423 w 8222947"/>
              <a:gd name="connsiteY7" fmla="*/ 6028617 h 6187327"/>
              <a:gd name="connsiteX8" fmla="*/ 7425161 w 8222947"/>
              <a:gd name="connsiteY8" fmla="*/ 6187327 h 6187327"/>
              <a:gd name="connsiteX9" fmla="*/ 1006577 w 8222947"/>
              <a:gd name="connsiteY9" fmla="*/ 6187327 h 6187327"/>
              <a:gd name="connsiteX10" fmla="*/ 850964 w 8222947"/>
              <a:gd name="connsiteY10" fmla="*/ 5995980 h 6187327"/>
              <a:gd name="connsiteX11" fmla="*/ 422250 w 8222947"/>
              <a:gd name="connsiteY11" fmla="*/ 5267019 h 6187327"/>
              <a:gd name="connsiteX12" fmla="*/ 142610 w 8222947"/>
              <a:gd name="connsiteY12" fmla="*/ 2830055 h 6187327"/>
              <a:gd name="connsiteX13" fmla="*/ 3539677 w 8222947"/>
              <a:gd name="connsiteY13" fmla="*/ 2265216 h 6187327"/>
              <a:gd name="connsiteX14" fmla="*/ 5924544 w 8222947"/>
              <a:gd name="connsiteY14" fmla="*/ 885 h 61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22947" h="6187327">
                <a:moveTo>
                  <a:pt x="5924544" y="885"/>
                </a:moveTo>
                <a:cubicBezTo>
                  <a:pt x="6041007" y="-3625"/>
                  <a:pt x="6168271" y="8957"/>
                  <a:pt x="6308590" y="41571"/>
                </a:cubicBezTo>
                <a:cubicBezTo>
                  <a:pt x="6952725" y="190142"/>
                  <a:pt x="7634399" y="972436"/>
                  <a:pt x="8006972" y="1782211"/>
                </a:cubicBezTo>
                <a:cubicBezTo>
                  <a:pt x="8089782" y="1962218"/>
                  <a:pt x="8158705" y="2145053"/>
                  <a:pt x="8214187" y="2329511"/>
                </a:cubicBezTo>
                <a:lnTo>
                  <a:pt x="8222947" y="2362752"/>
                </a:lnTo>
                <a:lnTo>
                  <a:pt x="8222947" y="4688892"/>
                </a:lnTo>
                <a:lnTo>
                  <a:pt x="8207914" y="4742881"/>
                </a:lnTo>
                <a:cubicBezTo>
                  <a:pt x="8067235" y="5203851"/>
                  <a:pt x="7847382" y="5639692"/>
                  <a:pt x="7556423" y="6028617"/>
                </a:cubicBezTo>
                <a:lnTo>
                  <a:pt x="7425161" y="6187327"/>
                </a:lnTo>
                <a:lnTo>
                  <a:pt x="1006577" y="6187327"/>
                </a:lnTo>
                <a:lnTo>
                  <a:pt x="850964" y="5995980"/>
                </a:lnTo>
                <a:cubicBezTo>
                  <a:pt x="686863" y="5772304"/>
                  <a:pt x="542722" y="5528860"/>
                  <a:pt x="422250" y="5267019"/>
                </a:cubicBezTo>
                <a:cubicBezTo>
                  <a:pt x="50312" y="4458802"/>
                  <a:pt x="-155418" y="3502075"/>
                  <a:pt x="142610" y="2830055"/>
                </a:cubicBezTo>
                <a:cubicBezTo>
                  <a:pt x="788131" y="1375996"/>
                  <a:pt x="2271479" y="2908304"/>
                  <a:pt x="3539677" y="2265216"/>
                </a:cubicBezTo>
                <a:cubicBezTo>
                  <a:pt x="4682264" y="1685095"/>
                  <a:pt x="4798738" y="44473"/>
                  <a:pt x="5924544" y="885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de-CH" sz="1400">
              <a:solidFill>
                <a:schemeClr val="tx1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5642407" y="1910668"/>
            <a:ext cx="6555944" cy="4947333"/>
          </a:xfrm>
          <a:custGeom>
            <a:avLst/>
            <a:gdLst>
              <a:gd name="connsiteX0" fmla="*/ 4854063 w 6552531"/>
              <a:gd name="connsiteY0" fmla="*/ 7 h 4947333"/>
              <a:gd name="connsiteX1" fmla="*/ 5071206 w 6552531"/>
              <a:gd name="connsiteY1" fmla="*/ 27731 h 4947333"/>
              <a:gd name="connsiteX2" fmla="*/ 6551503 w 6552531"/>
              <a:gd name="connsiteY2" fmla="*/ 1809287 h 4947333"/>
              <a:gd name="connsiteX3" fmla="*/ 6552531 w 6552531"/>
              <a:gd name="connsiteY3" fmla="*/ 1812764 h 4947333"/>
              <a:gd name="connsiteX4" fmla="*/ 6552531 w 6552531"/>
              <a:gd name="connsiteY4" fmla="*/ 3922236 h 4947333"/>
              <a:gd name="connsiteX5" fmla="*/ 6508354 w 6552531"/>
              <a:gd name="connsiteY5" fmla="*/ 4056281 h 4947333"/>
              <a:gd name="connsiteX6" fmla="*/ 6167266 w 6552531"/>
              <a:gd name="connsiteY6" fmla="*/ 4753897 h 4947333"/>
              <a:gd name="connsiteX7" fmla="*/ 6033717 w 6552531"/>
              <a:gd name="connsiteY7" fmla="*/ 4947333 h 4947333"/>
              <a:gd name="connsiteX8" fmla="*/ 688221 w 6552531"/>
              <a:gd name="connsiteY8" fmla="*/ 4947333 h 4947333"/>
              <a:gd name="connsiteX9" fmla="*/ 669155 w 6552531"/>
              <a:gd name="connsiteY9" fmla="*/ 4921952 h 4947333"/>
              <a:gd name="connsiteX10" fmla="*/ 159446 w 6552531"/>
              <a:gd name="connsiteY10" fmla="*/ 3896401 h 4947333"/>
              <a:gd name="connsiteX11" fmla="*/ 44617 w 6552531"/>
              <a:gd name="connsiteY11" fmla="*/ 3440846 h 4947333"/>
              <a:gd name="connsiteX12" fmla="*/ 40529 w 6552531"/>
              <a:gd name="connsiteY12" fmla="*/ 3406626 h 4947333"/>
              <a:gd name="connsiteX13" fmla="*/ 39476 w 6552531"/>
              <a:gd name="connsiteY13" fmla="*/ 3401514 h 4947333"/>
              <a:gd name="connsiteX14" fmla="*/ 482859 w 6552531"/>
              <a:gd name="connsiteY14" fmla="*/ 1876033 h 4947333"/>
              <a:gd name="connsiteX15" fmla="*/ 896951 w 6552531"/>
              <a:gd name="connsiteY15" fmla="*/ 1759366 h 4947333"/>
              <a:gd name="connsiteX16" fmla="*/ 1369778 w 6552531"/>
              <a:gd name="connsiteY16" fmla="*/ 1839493 h 4947333"/>
              <a:gd name="connsiteX17" fmla="*/ 1408346 w 6552531"/>
              <a:gd name="connsiteY17" fmla="*/ 1854656 h 4947333"/>
              <a:gd name="connsiteX18" fmla="*/ 1515289 w 6552531"/>
              <a:gd name="connsiteY18" fmla="*/ 1876395 h 4947333"/>
              <a:gd name="connsiteX19" fmla="*/ 2860708 w 6552531"/>
              <a:gd name="connsiteY19" fmla="*/ 1855646 h 4947333"/>
              <a:gd name="connsiteX20" fmla="*/ 3877062 w 6552531"/>
              <a:gd name="connsiteY20" fmla="*/ 691198 h 4947333"/>
              <a:gd name="connsiteX21" fmla="*/ 4633989 w 6552531"/>
              <a:gd name="connsiteY21" fmla="*/ 13545 h 4947333"/>
              <a:gd name="connsiteX22" fmla="*/ 4683323 w 6552531"/>
              <a:gd name="connsiteY22" fmla="*/ 9490 h 4947333"/>
              <a:gd name="connsiteX23" fmla="*/ 4720135 w 6552531"/>
              <a:gd name="connsiteY23" fmla="*/ 11657 h 4947333"/>
              <a:gd name="connsiteX24" fmla="*/ 4746809 w 6552531"/>
              <a:gd name="connsiteY24" fmla="*/ 6469 h 4947333"/>
              <a:gd name="connsiteX25" fmla="*/ 4854063 w 6552531"/>
              <a:gd name="connsiteY25" fmla="*/ 7 h 494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2531" h="4947333">
                <a:moveTo>
                  <a:pt x="4854063" y="7"/>
                </a:moveTo>
                <a:cubicBezTo>
                  <a:pt x="4925952" y="311"/>
                  <a:pt x="4998520" y="9743"/>
                  <a:pt x="5071206" y="27731"/>
                </a:cubicBezTo>
                <a:cubicBezTo>
                  <a:pt x="5652694" y="171645"/>
                  <a:pt x="6241767" y="863160"/>
                  <a:pt x="6551503" y="1809287"/>
                </a:cubicBezTo>
                <a:lnTo>
                  <a:pt x="6552531" y="1812764"/>
                </a:lnTo>
                <a:lnTo>
                  <a:pt x="6552531" y="3922236"/>
                </a:lnTo>
                <a:lnTo>
                  <a:pt x="6508354" y="4056281"/>
                </a:lnTo>
                <a:cubicBezTo>
                  <a:pt x="6420252" y="4303320"/>
                  <a:pt x="6305352" y="4537096"/>
                  <a:pt x="6167266" y="4753897"/>
                </a:cubicBezTo>
                <a:lnTo>
                  <a:pt x="6033717" y="4947333"/>
                </a:lnTo>
                <a:lnTo>
                  <a:pt x="688221" y="4947333"/>
                </a:lnTo>
                <a:lnTo>
                  <a:pt x="669155" y="4921952"/>
                </a:lnTo>
                <a:cubicBezTo>
                  <a:pt x="462010" y="4623316"/>
                  <a:pt x="290452" y="4280274"/>
                  <a:pt x="159446" y="3896401"/>
                </a:cubicBezTo>
                <a:cubicBezTo>
                  <a:pt x="110759" y="3753734"/>
                  <a:pt x="70478" y="3595787"/>
                  <a:pt x="44617" y="3440846"/>
                </a:cubicBezTo>
                <a:lnTo>
                  <a:pt x="40529" y="3406626"/>
                </a:lnTo>
                <a:lnTo>
                  <a:pt x="39476" y="3401514"/>
                </a:lnTo>
                <a:cubicBezTo>
                  <a:pt x="-78551" y="2709645"/>
                  <a:pt x="67748" y="2122061"/>
                  <a:pt x="482859" y="1876033"/>
                </a:cubicBezTo>
                <a:cubicBezTo>
                  <a:pt x="607393" y="1802224"/>
                  <a:pt x="747277" y="1764396"/>
                  <a:pt x="896951" y="1759366"/>
                </a:cubicBezTo>
                <a:cubicBezTo>
                  <a:pt x="1046624" y="1754337"/>
                  <a:pt x="1206087" y="1782107"/>
                  <a:pt x="1369778" y="1839493"/>
                </a:cubicBezTo>
                <a:lnTo>
                  <a:pt x="1408346" y="1854656"/>
                </a:lnTo>
                <a:lnTo>
                  <a:pt x="1515289" y="1876395"/>
                </a:lnTo>
                <a:cubicBezTo>
                  <a:pt x="1867428" y="1960511"/>
                  <a:pt x="2467079" y="2053179"/>
                  <a:pt x="2860708" y="1855646"/>
                </a:cubicBezTo>
                <a:cubicBezTo>
                  <a:pt x="3254336" y="1658114"/>
                  <a:pt x="3625995" y="1062372"/>
                  <a:pt x="3877062" y="691198"/>
                </a:cubicBezTo>
                <a:cubicBezTo>
                  <a:pt x="4155238" y="279949"/>
                  <a:pt x="4374413" y="55026"/>
                  <a:pt x="4633989" y="13545"/>
                </a:cubicBezTo>
                <a:cubicBezTo>
                  <a:pt x="4650213" y="10953"/>
                  <a:pt x="4666671" y="9635"/>
                  <a:pt x="4683323" y="9490"/>
                </a:cubicBezTo>
                <a:lnTo>
                  <a:pt x="4720135" y="11657"/>
                </a:lnTo>
                <a:lnTo>
                  <a:pt x="4746809" y="6469"/>
                </a:lnTo>
                <a:cubicBezTo>
                  <a:pt x="4782344" y="1985"/>
                  <a:pt x="4818118" y="-145"/>
                  <a:pt x="4854063" y="7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38700" y="3239457"/>
            <a:ext cx="6790944" cy="1097269"/>
          </a:xfrm>
        </p:spPr>
        <p:txBody>
          <a:bodyPr lIns="0" tIns="0" bIns="0" anchor="b">
            <a:norm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Überschrift Titelfolie</a:t>
            </a:r>
            <a:endParaRPr lang="de-CH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F2D6CD5-EBD8-4E95-8859-83C8D04BF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6177" y="1533510"/>
            <a:ext cx="2691819" cy="126438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833464" y="5641975"/>
            <a:ext cx="1445099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1200">
                <a:latin typeface="+mn-lt"/>
              </a:defRPr>
            </a:lvl1pPr>
          </a:lstStyle>
          <a:p>
            <a:r>
              <a:rPr lang="en-CH"/>
              <a:t>09/06/2022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9B772D-4EEB-40F5-B989-5B158C414958}"/>
              </a:ext>
            </a:extLst>
          </p:cNvPr>
          <p:cNvSpPr/>
          <p:nvPr/>
        </p:nvSpPr>
        <p:spPr>
          <a:xfrm>
            <a:off x="0" y="6723258"/>
            <a:ext cx="12198350" cy="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2A818FE7-2817-4CCE-892B-6DE76AF6C5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8699" y="6200774"/>
            <a:ext cx="5541757" cy="42134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de-CH"/>
              <a:t>Departement / Abteilung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38700" y="4410388"/>
            <a:ext cx="6790944" cy="8603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33464" y="5342714"/>
            <a:ext cx="5546993" cy="184666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marL="0" marR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</a:defRPr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324459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7335">
          <p15:clr>
            <a:srgbClr val="FBAE40"/>
          </p15:clr>
        </p15:guide>
        <p15:guide id="3" pos="304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CH"/>
              <a:t>09/06/2022</a:t>
            </a:r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SE Project - KubeWatch - Final Presentation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Thema</a:t>
            </a:r>
          </a:p>
        </p:txBody>
      </p:sp>
    </p:spTree>
    <p:extLst>
      <p:ext uri="{BB962C8B-B14F-4D97-AF65-F5344CB8AC3E}">
        <p14:creationId xmlns:p14="http://schemas.microsoft.com/office/powerpoint/2010/main" val="247666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09/06/2022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 Project - KubeWatch - Final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4216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09/06/2022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 Project - KubeWatch - Final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-1"/>
            <a:ext cx="12198350" cy="6200775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/>
              <a:t>Bild über das Bild-Icon einfügen</a:t>
            </a:r>
          </a:p>
        </p:txBody>
      </p:sp>
    </p:spTree>
    <p:extLst>
      <p:ext uri="{BB962C8B-B14F-4D97-AF65-F5344CB8AC3E}">
        <p14:creationId xmlns:p14="http://schemas.microsoft.com/office/powerpoint/2010/main" val="1106125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 mit Bildmaske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1" y="0"/>
            <a:ext cx="1219835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defRPr/>
            </a:pPr>
            <a:endParaRPr lang="de-CH" sz="1400">
              <a:solidFill>
                <a:schemeClr val="tx1"/>
              </a:solidFill>
            </a:endParaRPr>
          </a:p>
        </p:txBody>
      </p:sp>
      <p:sp>
        <p:nvSpPr>
          <p:cNvPr id="21" name="Freihandform 20"/>
          <p:cNvSpPr/>
          <p:nvPr/>
        </p:nvSpPr>
        <p:spPr bwMode="auto">
          <a:xfrm>
            <a:off x="3975404" y="679931"/>
            <a:ext cx="8222947" cy="6187327"/>
          </a:xfrm>
          <a:custGeom>
            <a:avLst/>
            <a:gdLst>
              <a:gd name="connsiteX0" fmla="*/ 5924544 w 8222947"/>
              <a:gd name="connsiteY0" fmla="*/ 885 h 6187327"/>
              <a:gd name="connsiteX1" fmla="*/ 6308590 w 8222947"/>
              <a:gd name="connsiteY1" fmla="*/ 41571 h 6187327"/>
              <a:gd name="connsiteX2" fmla="*/ 8006972 w 8222947"/>
              <a:gd name="connsiteY2" fmla="*/ 1782211 h 6187327"/>
              <a:gd name="connsiteX3" fmla="*/ 8214187 w 8222947"/>
              <a:gd name="connsiteY3" fmla="*/ 2329511 h 6187327"/>
              <a:gd name="connsiteX4" fmla="*/ 8222947 w 8222947"/>
              <a:gd name="connsiteY4" fmla="*/ 2362752 h 6187327"/>
              <a:gd name="connsiteX5" fmla="*/ 8222947 w 8222947"/>
              <a:gd name="connsiteY5" fmla="*/ 4688892 h 6187327"/>
              <a:gd name="connsiteX6" fmla="*/ 8207914 w 8222947"/>
              <a:gd name="connsiteY6" fmla="*/ 4742881 h 6187327"/>
              <a:gd name="connsiteX7" fmla="*/ 7556423 w 8222947"/>
              <a:gd name="connsiteY7" fmla="*/ 6028617 h 6187327"/>
              <a:gd name="connsiteX8" fmla="*/ 7425161 w 8222947"/>
              <a:gd name="connsiteY8" fmla="*/ 6187327 h 6187327"/>
              <a:gd name="connsiteX9" fmla="*/ 1006577 w 8222947"/>
              <a:gd name="connsiteY9" fmla="*/ 6187327 h 6187327"/>
              <a:gd name="connsiteX10" fmla="*/ 850964 w 8222947"/>
              <a:gd name="connsiteY10" fmla="*/ 5995980 h 6187327"/>
              <a:gd name="connsiteX11" fmla="*/ 422250 w 8222947"/>
              <a:gd name="connsiteY11" fmla="*/ 5267019 h 6187327"/>
              <a:gd name="connsiteX12" fmla="*/ 142610 w 8222947"/>
              <a:gd name="connsiteY12" fmla="*/ 2830055 h 6187327"/>
              <a:gd name="connsiteX13" fmla="*/ 3539677 w 8222947"/>
              <a:gd name="connsiteY13" fmla="*/ 2265216 h 6187327"/>
              <a:gd name="connsiteX14" fmla="*/ 5924544 w 8222947"/>
              <a:gd name="connsiteY14" fmla="*/ 885 h 61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22947" h="6187327" extrusionOk="0">
                <a:moveTo>
                  <a:pt x="5924544" y="885"/>
                </a:moveTo>
                <a:cubicBezTo>
                  <a:pt x="6041007" y="-3625"/>
                  <a:pt x="6168271" y="8957"/>
                  <a:pt x="6308590" y="41571"/>
                </a:cubicBezTo>
                <a:cubicBezTo>
                  <a:pt x="6952725" y="190142"/>
                  <a:pt x="7634399" y="972436"/>
                  <a:pt x="8006972" y="1782211"/>
                </a:cubicBezTo>
                <a:cubicBezTo>
                  <a:pt x="8089782" y="1962218"/>
                  <a:pt x="8158705" y="2145053"/>
                  <a:pt x="8214187" y="2329511"/>
                </a:cubicBezTo>
                <a:lnTo>
                  <a:pt x="8222947" y="2362752"/>
                </a:lnTo>
                <a:lnTo>
                  <a:pt x="8222947" y="4688892"/>
                </a:lnTo>
                <a:lnTo>
                  <a:pt x="8207914" y="4742881"/>
                </a:lnTo>
                <a:cubicBezTo>
                  <a:pt x="8067235" y="5203851"/>
                  <a:pt x="7847382" y="5639692"/>
                  <a:pt x="7556423" y="6028617"/>
                </a:cubicBezTo>
                <a:lnTo>
                  <a:pt x="7425161" y="6187327"/>
                </a:lnTo>
                <a:lnTo>
                  <a:pt x="1006577" y="6187327"/>
                </a:lnTo>
                <a:lnTo>
                  <a:pt x="850964" y="5995980"/>
                </a:lnTo>
                <a:cubicBezTo>
                  <a:pt x="686863" y="5772304"/>
                  <a:pt x="542722" y="5528860"/>
                  <a:pt x="422250" y="5267019"/>
                </a:cubicBezTo>
                <a:cubicBezTo>
                  <a:pt x="50312" y="4458802"/>
                  <a:pt x="-155418" y="3502075"/>
                  <a:pt x="142610" y="2830055"/>
                </a:cubicBezTo>
                <a:cubicBezTo>
                  <a:pt x="788131" y="1375996"/>
                  <a:pt x="2271479" y="2908304"/>
                  <a:pt x="3539677" y="2265216"/>
                </a:cubicBezTo>
                <a:cubicBezTo>
                  <a:pt x="4682264" y="1685095"/>
                  <a:pt x="4798738" y="44473"/>
                  <a:pt x="5924544" y="885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defRPr/>
            </a:pPr>
            <a:endParaRPr lang="de-CH" sz="1400">
              <a:solidFill>
                <a:schemeClr val="tx1"/>
              </a:solidFill>
            </a:endParaRPr>
          </a:p>
        </p:txBody>
      </p:sp>
      <p:sp>
        <p:nvSpPr>
          <p:cNvPr id="12" name="Freihandform 11"/>
          <p:cNvSpPr/>
          <p:nvPr/>
        </p:nvSpPr>
        <p:spPr bwMode="auto">
          <a:xfrm>
            <a:off x="5642407" y="1910668"/>
            <a:ext cx="6555944" cy="4947333"/>
          </a:xfrm>
          <a:custGeom>
            <a:avLst/>
            <a:gdLst>
              <a:gd name="connsiteX0" fmla="*/ 4854063 w 6552531"/>
              <a:gd name="connsiteY0" fmla="*/ 7 h 4947333"/>
              <a:gd name="connsiteX1" fmla="*/ 5071206 w 6552531"/>
              <a:gd name="connsiteY1" fmla="*/ 27731 h 4947333"/>
              <a:gd name="connsiteX2" fmla="*/ 6551503 w 6552531"/>
              <a:gd name="connsiteY2" fmla="*/ 1809287 h 4947333"/>
              <a:gd name="connsiteX3" fmla="*/ 6552531 w 6552531"/>
              <a:gd name="connsiteY3" fmla="*/ 1812764 h 4947333"/>
              <a:gd name="connsiteX4" fmla="*/ 6552531 w 6552531"/>
              <a:gd name="connsiteY4" fmla="*/ 3922236 h 4947333"/>
              <a:gd name="connsiteX5" fmla="*/ 6508354 w 6552531"/>
              <a:gd name="connsiteY5" fmla="*/ 4056281 h 4947333"/>
              <a:gd name="connsiteX6" fmla="*/ 6167266 w 6552531"/>
              <a:gd name="connsiteY6" fmla="*/ 4753897 h 4947333"/>
              <a:gd name="connsiteX7" fmla="*/ 6033717 w 6552531"/>
              <a:gd name="connsiteY7" fmla="*/ 4947333 h 4947333"/>
              <a:gd name="connsiteX8" fmla="*/ 688221 w 6552531"/>
              <a:gd name="connsiteY8" fmla="*/ 4947333 h 4947333"/>
              <a:gd name="connsiteX9" fmla="*/ 669155 w 6552531"/>
              <a:gd name="connsiteY9" fmla="*/ 4921952 h 4947333"/>
              <a:gd name="connsiteX10" fmla="*/ 159446 w 6552531"/>
              <a:gd name="connsiteY10" fmla="*/ 3896401 h 4947333"/>
              <a:gd name="connsiteX11" fmla="*/ 44617 w 6552531"/>
              <a:gd name="connsiteY11" fmla="*/ 3440846 h 4947333"/>
              <a:gd name="connsiteX12" fmla="*/ 40529 w 6552531"/>
              <a:gd name="connsiteY12" fmla="*/ 3406626 h 4947333"/>
              <a:gd name="connsiteX13" fmla="*/ 39476 w 6552531"/>
              <a:gd name="connsiteY13" fmla="*/ 3401514 h 4947333"/>
              <a:gd name="connsiteX14" fmla="*/ 482859 w 6552531"/>
              <a:gd name="connsiteY14" fmla="*/ 1876033 h 4947333"/>
              <a:gd name="connsiteX15" fmla="*/ 896951 w 6552531"/>
              <a:gd name="connsiteY15" fmla="*/ 1759366 h 4947333"/>
              <a:gd name="connsiteX16" fmla="*/ 1369778 w 6552531"/>
              <a:gd name="connsiteY16" fmla="*/ 1839493 h 4947333"/>
              <a:gd name="connsiteX17" fmla="*/ 1408346 w 6552531"/>
              <a:gd name="connsiteY17" fmla="*/ 1854656 h 4947333"/>
              <a:gd name="connsiteX18" fmla="*/ 1515289 w 6552531"/>
              <a:gd name="connsiteY18" fmla="*/ 1876395 h 4947333"/>
              <a:gd name="connsiteX19" fmla="*/ 2860708 w 6552531"/>
              <a:gd name="connsiteY19" fmla="*/ 1855646 h 4947333"/>
              <a:gd name="connsiteX20" fmla="*/ 3877062 w 6552531"/>
              <a:gd name="connsiteY20" fmla="*/ 691198 h 4947333"/>
              <a:gd name="connsiteX21" fmla="*/ 4633989 w 6552531"/>
              <a:gd name="connsiteY21" fmla="*/ 13545 h 4947333"/>
              <a:gd name="connsiteX22" fmla="*/ 4683323 w 6552531"/>
              <a:gd name="connsiteY22" fmla="*/ 9490 h 4947333"/>
              <a:gd name="connsiteX23" fmla="*/ 4720135 w 6552531"/>
              <a:gd name="connsiteY23" fmla="*/ 11657 h 4947333"/>
              <a:gd name="connsiteX24" fmla="*/ 4746809 w 6552531"/>
              <a:gd name="connsiteY24" fmla="*/ 6469 h 4947333"/>
              <a:gd name="connsiteX25" fmla="*/ 4854063 w 6552531"/>
              <a:gd name="connsiteY25" fmla="*/ 7 h 494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2531" h="4947333" extrusionOk="0">
                <a:moveTo>
                  <a:pt x="4854063" y="7"/>
                </a:moveTo>
                <a:cubicBezTo>
                  <a:pt x="4925952" y="311"/>
                  <a:pt x="4998520" y="9743"/>
                  <a:pt x="5071206" y="27731"/>
                </a:cubicBezTo>
                <a:cubicBezTo>
                  <a:pt x="5652694" y="171645"/>
                  <a:pt x="6241767" y="863160"/>
                  <a:pt x="6551503" y="1809287"/>
                </a:cubicBezTo>
                <a:lnTo>
                  <a:pt x="6552531" y="1812764"/>
                </a:lnTo>
                <a:lnTo>
                  <a:pt x="6552531" y="3922236"/>
                </a:lnTo>
                <a:lnTo>
                  <a:pt x="6508354" y="4056281"/>
                </a:lnTo>
                <a:cubicBezTo>
                  <a:pt x="6420252" y="4303320"/>
                  <a:pt x="6305352" y="4537096"/>
                  <a:pt x="6167266" y="4753897"/>
                </a:cubicBezTo>
                <a:lnTo>
                  <a:pt x="6033717" y="4947333"/>
                </a:lnTo>
                <a:lnTo>
                  <a:pt x="688221" y="4947333"/>
                </a:lnTo>
                <a:lnTo>
                  <a:pt x="669155" y="4921952"/>
                </a:lnTo>
                <a:cubicBezTo>
                  <a:pt x="462010" y="4623316"/>
                  <a:pt x="290452" y="4280274"/>
                  <a:pt x="159446" y="3896401"/>
                </a:cubicBezTo>
                <a:cubicBezTo>
                  <a:pt x="110759" y="3753734"/>
                  <a:pt x="70478" y="3595787"/>
                  <a:pt x="44617" y="3440846"/>
                </a:cubicBezTo>
                <a:lnTo>
                  <a:pt x="40529" y="3406626"/>
                </a:lnTo>
                <a:lnTo>
                  <a:pt x="39476" y="3401514"/>
                </a:lnTo>
                <a:cubicBezTo>
                  <a:pt x="-78551" y="2709645"/>
                  <a:pt x="67748" y="2122061"/>
                  <a:pt x="482859" y="1876033"/>
                </a:cubicBezTo>
                <a:cubicBezTo>
                  <a:pt x="607393" y="1802224"/>
                  <a:pt x="747277" y="1764396"/>
                  <a:pt x="896951" y="1759366"/>
                </a:cubicBezTo>
                <a:cubicBezTo>
                  <a:pt x="1046624" y="1754337"/>
                  <a:pt x="1206087" y="1782107"/>
                  <a:pt x="1369778" y="1839493"/>
                </a:cubicBezTo>
                <a:lnTo>
                  <a:pt x="1408346" y="1854656"/>
                </a:lnTo>
                <a:lnTo>
                  <a:pt x="1515289" y="1876395"/>
                </a:lnTo>
                <a:cubicBezTo>
                  <a:pt x="1867428" y="1960511"/>
                  <a:pt x="2467079" y="2053179"/>
                  <a:pt x="2860708" y="1855646"/>
                </a:cubicBezTo>
                <a:cubicBezTo>
                  <a:pt x="3254336" y="1658114"/>
                  <a:pt x="3625995" y="1062372"/>
                  <a:pt x="3877062" y="691198"/>
                </a:cubicBezTo>
                <a:cubicBezTo>
                  <a:pt x="4155238" y="279949"/>
                  <a:pt x="4374413" y="55026"/>
                  <a:pt x="4633989" y="13545"/>
                </a:cubicBezTo>
                <a:cubicBezTo>
                  <a:pt x="4650213" y="10953"/>
                  <a:pt x="4666671" y="9635"/>
                  <a:pt x="4683323" y="9490"/>
                </a:cubicBezTo>
                <a:lnTo>
                  <a:pt x="4720135" y="11657"/>
                </a:lnTo>
                <a:lnTo>
                  <a:pt x="4746809" y="6469"/>
                </a:lnTo>
                <a:cubicBezTo>
                  <a:pt x="4782344" y="1985"/>
                  <a:pt x="4818118" y="-145"/>
                  <a:pt x="4854063" y="7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CH" sz="240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4838700" y="3239457"/>
            <a:ext cx="6790944" cy="1097269"/>
          </a:xfrm>
        </p:spPr>
        <p:txBody>
          <a:bodyPr lIns="0" tIns="0" bIns="0" anchor="b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Überschrift Titelfolie</a:t>
            </a:r>
            <a:endParaRPr lang="de-CH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26177" y="1533509"/>
            <a:ext cx="2691819" cy="126438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4833464" y="5641975"/>
            <a:ext cx="1445099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7" name="Rechteck 6"/>
          <p:cNvSpPr/>
          <p:nvPr/>
        </p:nvSpPr>
        <p:spPr bwMode="auto">
          <a:xfrm>
            <a:off x="0" y="6723258"/>
            <a:ext cx="12198350" cy="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CH" sz="240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838699" y="6200774"/>
            <a:ext cx="5541757" cy="42134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>
              <a:defRPr/>
            </a:pPr>
            <a:r>
              <a:rPr lang="de-CH"/>
              <a:t>Departement / Abteilung</a:t>
            </a:r>
            <a:endParaRPr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4838700" y="4410388"/>
            <a:ext cx="6790944" cy="8603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Untertitel</a:t>
            </a:r>
            <a:endParaRPr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833464" y="5342714"/>
            <a:ext cx="5546993" cy="184666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marL="0" marR="0" indent="0" algn="l" defTabSz="6097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latin typeface="+mn-lt"/>
              </a:defRPr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sz="1200" b="0" i="0" u="none" strike="noStrike" cap="none" spc="0">
                <a:ln>
                  <a:noFill/>
                </a:ln>
                <a:solidFill>
                  <a:srgbClr val="191919"/>
                </a:solidFill>
                <a:latin typeface="Arial"/>
                <a:ea typeface="+mn-ea"/>
                <a:cs typeface="Arial"/>
              </a:rPr>
              <a:t>Vorname Nachname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301804" y="5947634"/>
            <a:ext cx="1558408" cy="732008"/>
          </a:xfrm>
          <a:prstGeom prst="rect">
            <a:avLst/>
          </a:prstGeom>
        </p:spPr>
      </p:pic>
      <p:sp>
        <p:nvSpPr>
          <p:cNvPr id="14" name="Bildplatzhalter 13" descr="Hier Titelbild einfügen" title="Titelbild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0" y="0"/>
            <a:ext cx="12198350" cy="5772670"/>
          </a:xfrm>
          <a:prstGeom prst="rect">
            <a:avLst/>
          </a:prstGeom>
          <a:solidFill>
            <a:schemeClr val="bg2"/>
          </a:solidFill>
        </p:spPr>
        <p:txBody>
          <a:bodyPr lIns="216000" tIns="108000" anchor="t" anchorCtr="0">
            <a:normAutofit/>
          </a:bodyPr>
          <a:lstStyle>
            <a:lvl1pPr marL="0" indent="0">
              <a:buNone/>
              <a:defRPr sz="2000"/>
            </a:lvl1pPr>
          </a:lstStyle>
          <a:p>
            <a:pPr>
              <a:defRPr/>
            </a:pPr>
            <a:r>
              <a:rPr lang="de-CH"/>
              <a:t>Tipp: Zuerst das Bild einfügen (über das Bild-Icon), dann den Titel eingeben.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5338530" y="3427353"/>
            <a:ext cx="5957391" cy="797311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lIns="108000" tIns="72000" rIns="108000" bIns="108000" anchor="b" anchorCtr="0">
            <a:sp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Überschrift Titelfolie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6329363" y="6453187"/>
            <a:ext cx="3377345" cy="17938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12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227514" y="4224664"/>
            <a:ext cx="4064000" cy="489533"/>
          </a:xfrm>
          <a:prstGeom prst="rect">
            <a:avLst/>
          </a:prstGeom>
          <a:solidFill>
            <a:srgbClr val="D72864">
              <a:alpha val="80000"/>
            </a:srgbClr>
          </a:solidFill>
        </p:spPr>
        <p:txBody>
          <a:bodyPr wrap="square" lIns="108000" tIns="72000" rIns="108000" bIns="108000" anchor="t" anchorCtr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Untertitel</a:t>
            </a:r>
            <a:endParaRPr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329363" y="5949950"/>
            <a:ext cx="3365053" cy="5032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6097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sz="1200" b="0" i="0" u="none" strike="noStrike" cap="none" spc="0">
                <a:ln>
                  <a:noFill/>
                </a:ln>
                <a:solidFill>
                  <a:srgbClr val="191919"/>
                </a:solidFill>
                <a:latin typeface="Arial"/>
                <a:ea typeface="+mn-ea"/>
                <a:cs typeface="Arial"/>
              </a:rPr>
              <a:t>Vorname Nachname</a:t>
            </a:r>
            <a:endParaRPr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6450" y="5949950"/>
            <a:ext cx="4532081" cy="6477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>
              <a:defRPr/>
            </a:pPr>
            <a:r>
              <a:rPr lang="de-CH"/>
              <a:t>Departement / Abteilung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Abschnittsfolie ho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CH"/>
              <a:t>SE Project - KubeWatch - Final Presentation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AC321B-7500-4259-A00F-915439A35E15}" type="slidenum">
              <a:rPr lang="de-CH"/>
              <a:t>‹#›</a:t>
            </a:fld>
            <a:endParaRPr lang="de-CH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6494462" y="333375"/>
            <a:ext cx="5365751" cy="5867399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/>
            </a:lvl1pPr>
          </a:lstStyle>
          <a:p>
            <a:pPr>
              <a:defRPr/>
            </a:pPr>
            <a:r>
              <a:rPr lang="de-CH"/>
              <a:t>Bild über das Bild-Icon einfügen</a:t>
            </a:r>
            <a:endParaRPr/>
          </a:p>
        </p:txBody>
      </p:sp>
      <p:sp>
        <p:nvSpPr>
          <p:cNvPr id="10" name="Textplatzhalter 1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06449" y="2213149"/>
            <a:ext cx="5364164" cy="191773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Untertitel</a:t>
            </a:r>
            <a:endParaRPr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806450" y="333375"/>
            <a:ext cx="53641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>
              <a:defRPr/>
            </a:pPr>
            <a:r>
              <a:rPr lang="de-DE"/>
              <a:t>Titel Abschnittsfolie</a:t>
            </a:r>
            <a:endParaRPr lang="de-C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Abschnittsfolie qu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21" hasCustomPrompt="1"/>
          </p:nvPr>
        </p:nvSpPr>
        <p:spPr bwMode="auto">
          <a:xfrm>
            <a:off x="0" y="3850783"/>
            <a:ext cx="12198350" cy="2349992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/>
            </a:lvl1pPr>
          </a:lstStyle>
          <a:p>
            <a:pPr>
              <a:defRPr/>
            </a:pPr>
            <a:r>
              <a:rPr lang="de-CH"/>
              <a:t>Bild über das Bild-Icon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806450" y="333375"/>
            <a:ext cx="110537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>
              <a:defRPr/>
            </a:pPr>
            <a:r>
              <a:rPr lang="de-DE"/>
              <a:t>Titel Abschnittsfolie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CH"/>
              <a:t>SE Project - KubeWatch - Final Presentation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AC321B-7500-4259-A00F-915439A35E15}" type="slidenum">
              <a:rPr lang="de-CH"/>
              <a:t>‹#›</a:t>
            </a:fld>
            <a:endParaRPr lang="de-CH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06450" y="2213149"/>
            <a:ext cx="7371633" cy="1398501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Untertitel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06450" y="1449387"/>
            <a:ext cx="11053763" cy="4751387"/>
          </a:xfrm>
          <a:prstGeom prst="rect">
            <a:avLst/>
          </a:prstGeom>
        </p:spPr>
        <p:txBody>
          <a:bodyPr numCol="2" spcCol="288000">
            <a:normAutofit/>
          </a:bodyPr>
          <a:lstStyle>
            <a:lvl1pPr marL="342900" marR="0" indent="-342900" algn="l" defTabSz="609768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/>
              <a:buChar char="•"/>
              <a:defRPr sz="2000"/>
            </a:lvl1pPr>
            <a:lvl2pPr marL="360363" indent="-360363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SzPct val="120000"/>
              <a:buFontTx/>
              <a:buChar char="*"/>
              <a:defRPr sz="2000" b="1"/>
            </a:lvl2pPr>
            <a:lvl3pPr marL="628650" indent="-2682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600"/>
            </a:lvl3pPr>
            <a:lvl4pPr marL="895350" indent="-206375">
              <a:spcBef>
                <a:spcPts val="400"/>
              </a:spcBef>
              <a:spcAft>
                <a:spcPts val="0"/>
              </a:spcAft>
              <a:defRPr/>
            </a:lvl4pPr>
            <a:lvl5pPr marL="1163638" indent="-230188">
              <a:spcBef>
                <a:spcPts val="400"/>
              </a:spcBef>
              <a:spcAft>
                <a:spcPts val="0"/>
              </a:spcAft>
              <a:defRPr/>
            </a:lvl5pPr>
          </a:lstStyle>
          <a:p>
            <a:pPr lvl="0">
              <a:defRPr/>
            </a:pPr>
            <a:r>
              <a:rPr lang="de-DE"/>
              <a:t>Thema 1 [Ebene 1]</a:t>
            </a:r>
            <a:endParaRPr/>
          </a:p>
          <a:p>
            <a:pPr lvl="1">
              <a:defRPr/>
            </a:pPr>
            <a:r>
              <a:rPr lang="de-DE"/>
              <a:t>Thema 2 aktiv [Ebene 2]</a:t>
            </a:r>
            <a:endParaRPr/>
          </a:p>
          <a:p>
            <a:pPr lvl="2">
              <a:defRPr/>
            </a:pPr>
            <a:r>
              <a:rPr lang="de-DE"/>
              <a:t>Unterthema 1 [Ebene 3]</a:t>
            </a:r>
            <a:endParaRPr/>
          </a:p>
          <a:p>
            <a:pPr lvl="2">
              <a:defRPr/>
            </a:pPr>
            <a:r>
              <a:rPr lang="de-DE"/>
              <a:t>Unterthema 2 [Ebene 3]</a:t>
            </a:r>
            <a:endParaRPr/>
          </a:p>
          <a:p>
            <a:pPr marL="342900" marR="0" lvl="0" indent="-342900" algn="l" defTabSz="609768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/>
              <a:buChar char="•"/>
              <a:defRPr/>
            </a:pPr>
            <a:r>
              <a:rPr lang="de-DE"/>
              <a:t>Thema 3 [Ebene 1]</a:t>
            </a:r>
            <a:endParaRPr/>
          </a:p>
          <a:p>
            <a:pPr lvl="0">
              <a:defRPr/>
            </a:pPr>
            <a:endParaRPr lang="de-DE"/>
          </a:p>
          <a:p>
            <a:pPr lvl="2">
              <a:defRPr/>
            </a:pP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auto">
          <a:xfrm>
            <a:off x="806450" y="333375"/>
            <a:ext cx="11053763" cy="287337"/>
          </a:xfrm>
        </p:spPr>
        <p:txBody>
          <a:bodyPr/>
          <a:lstStyle>
            <a:lvl1pPr>
              <a:defRPr lang="de-DE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Agenda-Titel eingeben</a:t>
            </a:r>
            <a:endParaRPr lang="de-C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6"/>
          </p:nvPr>
        </p:nvSpPr>
        <p:spPr bwMode="auto"/>
        <p:txBody>
          <a:bodyPr/>
          <a:lstStyle/>
          <a:p>
            <a:pPr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 bwMode="auto"/>
        <p:txBody>
          <a:bodyPr/>
          <a:lstStyle/>
          <a:p>
            <a:pPr>
              <a:defRPr/>
            </a:pPr>
            <a:r>
              <a:rPr lang="de-CH"/>
              <a:t>SE Project - KubeWatch - Final Presentation</a:t>
            </a:r>
            <a:endParaRPr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 bwMode="auto"/>
        <p:txBody>
          <a:bodyPr/>
          <a:lstStyle/>
          <a:p>
            <a:pPr>
              <a:defRPr/>
            </a:pPr>
            <a:fld id="{4EAC321B-7500-4259-A00F-915439A35E15}" type="slidenum">
              <a:rPr lang="de-CH"/>
              <a:t>‹#›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21"/>
          </p:nvPr>
        </p:nvSpPr>
        <p:spPr bwMode="auto">
          <a:xfrm>
            <a:off x="806450" y="1449388"/>
            <a:ext cx="11053763" cy="47513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CH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Thema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CH"/>
              <a:t>SE Project - KubeWatch - Final Presentation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AC321B-7500-4259-A00F-915439A35E15}" type="slidenum">
              <a:rPr lang="de-CH"/>
              <a:t>‹#›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06450" y="692150"/>
            <a:ext cx="11053763" cy="68421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Thema</a:t>
            </a:r>
            <a:endParaRPr/>
          </a:p>
        </p:txBody>
      </p:sp>
      <p:sp>
        <p:nvSpPr>
          <p:cNvPr id="7" name="Inhaltsplatzhalter 6"/>
          <p:cNvSpPr>
            <a:spLocks noGrp="1"/>
          </p:cNvSpPr>
          <p:nvPr>
            <p:ph sz="quarter" idx="26"/>
          </p:nvPr>
        </p:nvSpPr>
        <p:spPr bwMode="auto">
          <a:xfrm>
            <a:off x="806450" y="1449388"/>
            <a:ext cx="5364163" cy="47513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CH"/>
          </a:p>
        </p:txBody>
      </p:sp>
      <p:sp>
        <p:nvSpPr>
          <p:cNvPr id="11" name="Inhaltsplatzhalter 6"/>
          <p:cNvSpPr>
            <a:spLocks noGrp="1"/>
          </p:cNvSpPr>
          <p:nvPr>
            <p:ph sz="quarter" idx="27"/>
          </p:nvPr>
        </p:nvSpPr>
        <p:spPr bwMode="auto">
          <a:xfrm>
            <a:off x="6496050" y="1449388"/>
            <a:ext cx="5364163" cy="47513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F2D6CD5-EBD8-4E95-8859-83C8D04BF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1804" y="5947634"/>
            <a:ext cx="1558409" cy="732008"/>
          </a:xfrm>
          <a:prstGeom prst="rect">
            <a:avLst/>
          </a:prstGeom>
        </p:spPr>
      </p:pic>
      <p:sp>
        <p:nvSpPr>
          <p:cNvPr id="14" name="Bildplatzhalter 13" descr="Hier Titelbild einfügen" title="Titelbild">
            <a:extLst>
              <a:ext uri="{FF2B5EF4-FFF2-40B4-BE49-F238E27FC236}">
                <a16:creationId xmlns:a16="http://schemas.microsoft.com/office/drawing/2014/main" id="{1DE6A71F-9A5B-4F1D-A226-20EDC05C37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8350" cy="5772670"/>
          </a:xfrm>
          <a:prstGeom prst="rect">
            <a:avLst/>
          </a:prstGeom>
          <a:solidFill>
            <a:schemeClr val="bg2"/>
          </a:solidFill>
        </p:spPr>
        <p:txBody>
          <a:bodyPr lIns="216000" tIns="108000" anchor="t" anchorCtr="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/>
              <a:t>Tipp: Zuerst das Bild einfügen (über das Bild-Icon), dann den Titel eingeben.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8531" y="3427353"/>
            <a:ext cx="5957391" cy="797311"/>
          </a:xfrm>
          <a:solidFill>
            <a:srgbClr val="FFFFFF">
              <a:alpha val="80000"/>
            </a:srgbClr>
          </a:solidFill>
        </p:spPr>
        <p:txBody>
          <a:bodyPr wrap="square" lIns="108000" tIns="72000" rIns="108000" bIns="108000" anchor="b" anchorCtr="0">
            <a:spAutoFit/>
          </a:bodyPr>
          <a:lstStyle>
            <a:lvl1pPr algn="l">
              <a:lnSpc>
                <a:spcPct val="100000"/>
              </a:lnSpc>
              <a:defRPr sz="4000" b="1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Überschrift Titelfolie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329363" y="6453187"/>
            <a:ext cx="3377345" cy="17938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H"/>
              <a:t>09/06/2022</a:t>
            </a:r>
            <a:endParaRPr lang="de-CH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8043DE-5E81-43FD-995B-4B17DF0265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7514" y="4224664"/>
            <a:ext cx="4064000" cy="489534"/>
          </a:xfrm>
          <a:prstGeom prst="rect">
            <a:avLst/>
          </a:prstGeom>
          <a:solidFill>
            <a:srgbClr val="D72864">
              <a:alpha val="80000"/>
            </a:srgbClr>
          </a:solidFill>
        </p:spPr>
        <p:txBody>
          <a:bodyPr wrap="square" lIns="108000" tIns="72000" rIns="108000" bIns="108000" anchor="t" anchorCtr="0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29363" y="5949950"/>
            <a:ext cx="3365053" cy="5032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Vorname Nachname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2A818FE7-2817-4CCE-892B-6DE76AF6C5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450" y="5949950"/>
            <a:ext cx="4532081" cy="6477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de-CH"/>
              <a:t>Departement / Abteilung</a:t>
            </a:r>
          </a:p>
        </p:txBody>
      </p:sp>
    </p:spTree>
    <p:extLst>
      <p:ext uri="{BB962C8B-B14F-4D97-AF65-F5344CB8AC3E}">
        <p14:creationId xmlns:p14="http://schemas.microsoft.com/office/powerpoint/2010/main" val="204462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8">
          <p15:clr>
            <a:srgbClr val="FBAE40"/>
          </p15:clr>
        </p15:guide>
        <p15:guide id="2" pos="2663">
          <p15:clr>
            <a:srgbClr val="FBAE40"/>
          </p15:clr>
        </p15:guide>
        <p15:guide id="3" orient="horz" pos="2659">
          <p15:clr>
            <a:srgbClr val="FBAE40"/>
          </p15:clr>
        </p15:guide>
        <p15:guide id="8" pos="5223">
          <p15:clr>
            <a:srgbClr val="FBAE40"/>
          </p15:clr>
        </p15:guide>
        <p15:guide id="9" orient="horz" pos="3748">
          <p15:clr>
            <a:srgbClr val="FBAE40"/>
          </p15:clr>
        </p15:guide>
        <p15:guide id="10" pos="336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Verglei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 bwMode="auto"/>
        <p:txBody>
          <a:bodyPr/>
          <a:lstStyle/>
          <a:p>
            <a:pPr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 bwMode="auto"/>
        <p:txBody>
          <a:bodyPr/>
          <a:lstStyle/>
          <a:p>
            <a:pPr>
              <a:defRPr/>
            </a:pPr>
            <a:r>
              <a:rPr lang="de-CH"/>
              <a:t>SE Project - KubeWatch - Final Presentation</a:t>
            </a:r>
            <a:endParaRPr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 bwMode="auto"/>
        <p:txBody>
          <a:bodyPr/>
          <a:lstStyle/>
          <a:p>
            <a:pPr>
              <a:defRPr/>
            </a:pPr>
            <a:fld id="{4EAC321B-7500-4259-A00F-915439A35E15}" type="slidenum">
              <a:rPr lang="de-CH"/>
              <a:t>‹#›</a:t>
            </a:fld>
            <a:endParaRPr lang="de-CH"/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806451" y="1449388"/>
            <a:ext cx="5364576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Überschrift</a:t>
            </a:r>
            <a:endParaRPr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6505072" y="1449388"/>
            <a:ext cx="5353967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Überschrift</a:t>
            </a:r>
            <a:endParaRPr/>
          </a:p>
        </p:txBody>
      </p:sp>
      <p:sp>
        <p:nvSpPr>
          <p:cNvPr id="10" name="Textplatzhalter 1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Thema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25"/>
          </p:nvPr>
        </p:nvSpPr>
        <p:spPr bwMode="auto">
          <a:xfrm>
            <a:off x="806450" y="1881188"/>
            <a:ext cx="5364163" cy="4319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CH"/>
          </a:p>
        </p:txBody>
      </p:sp>
      <p:sp>
        <p:nvSpPr>
          <p:cNvPr id="15" name="Inhaltsplatzhalter 4"/>
          <p:cNvSpPr>
            <a:spLocks noGrp="1"/>
          </p:cNvSpPr>
          <p:nvPr>
            <p:ph sz="quarter" idx="26"/>
          </p:nvPr>
        </p:nvSpPr>
        <p:spPr bwMode="auto">
          <a:xfrm>
            <a:off x="6494463" y="1881188"/>
            <a:ext cx="5364163" cy="4319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 und Bild ho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7"/>
          <p:cNvSpPr>
            <a:spLocks noGrp="1"/>
          </p:cNvSpPr>
          <p:nvPr>
            <p:ph type="pic" sz="quarter" idx="21" hasCustomPrompt="1"/>
          </p:nvPr>
        </p:nvSpPr>
        <p:spPr bwMode="auto">
          <a:xfrm>
            <a:off x="7431782" y="333375"/>
            <a:ext cx="4428432" cy="5867399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/>
            </a:lvl1pPr>
          </a:lstStyle>
          <a:p>
            <a:pPr>
              <a:defRPr/>
            </a:pPr>
            <a:r>
              <a:rPr lang="de-CH"/>
              <a:t>Bild über das Bild-Icon einfügen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CH"/>
              <a:t>SE Project - KubeWatch - Final Presentation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AC321B-7500-4259-A00F-915439A35E15}" type="slidenum">
              <a:rPr lang="de-CH"/>
              <a:t>‹#›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2"/>
          </p:nvPr>
        </p:nvSpPr>
        <p:spPr bwMode="auto">
          <a:xfrm>
            <a:off x="806450" y="1449388"/>
            <a:ext cx="6337299" cy="47513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CH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806449" y="334039"/>
            <a:ext cx="6337301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Thema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06451" y="692150"/>
            <a:ext cx="6337299" cy="684213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 bwMode="auto"/>
        <p:txBody>
          <a:bodyPr/>
          <a:lstStyle/>
          <a:p>
            <a:pPr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 bwMode="auto"/>
        <p:txBody>
          <a:bodyPr/>
          <a:lstStyle/>
          <a:p>
            <a:pPr>
              <a:defRPr/>
            </a:pPr>
            <a:r>
              <a:rPr lang="de-CH"/>
              <a:t>SE Project - KubeWatch - Final Presentation</a:t>
            </a:r>
            <a:endParaRPr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 bwMode="auto"/>
        <p:txBody>
          <a:bodyPr/>
          <a:lstStyle/>
          <a:p>
            <a:pPr>
              <a:defRPr/>
            </a:pPr>
            <a:fld id="{4EAC321B-7500-4259-A00F-915439A35E15}" type="slidenum">
              <a:rPr lang="de-CH"/>
              <a:t>‹#›</a:t>
            </a:fld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0" name="Textplatzhalter 1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Thema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Leer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CH"/>
              <a:t>SE Project - KubeWatch - Final Presentation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AC321B-7500-4259-A00F-915439A35E15}" type="slidenum">
              <a:rPr lang="de-CH"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Vollbild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CH"/>
              <a:t>SE Project - KubeWatch - Final Presentation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AC321B-7500-4259-A00F-915439A35E15}" type="slidenum">
              <a:rPr lang="de-CH"/>
              <a:t>‹#›</a:t>
            </a:fld>
            <a:endParaRPr lang="de-CH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0" y="-1"/>
            <a:ext cx="12198350" cy="6200775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/>
            </a:lvl1pPr>
          </a:lstStyle>
          <a:p>
            <a:pPr>
              <a:defRPr/>
            </a:pPr>
            <a:r>
              <a:rPr lang="de-CH"/>
              <a:t>Bild über das Bild-Icon einfügen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foli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09/06/2022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 Project - KubeWatch - Final Presentation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6494462" y="333375"/>
            <a:ext cx="5365751" cy="5867400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/>
              <a:t>Bild über das Bild-Icon einfügen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49" y="2213149"/>
            <a:ext cx="5364164" cy="191773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806450" y="333375"/>
            <a:ext cx="53641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 baseline="0"/>
            </a:lvl1pPr>
          </a:lstStyle>
          <a:p>
            <a:r>
              <a:rPr lang="de-DE"/>
              <a:t>Titel Abschnittsfolie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5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>
          <p15:clr>
            <a:srgbClr val="FBAE40"/>
          </p15:clr>
        </p15:guide>
        <p15:guide id="2" orient="horz" pos="136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folie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3850783"/>
            <a:ext cx="12198350" cy="2349992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/>
              <a:t>Bild über das Bild-Icon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06450" y="333375"/>
            <a:ext cx="110537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de-DE"/>
              <a:t>Titel Abschnittsfolie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09/06/2022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 Project - KubeWatch - Final Presentation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50" y="2213149"/>
            <a:ext cx="7371633" cy="1398501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21904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>
          <p15:clr>
            <a:srgbClr val="FBAE40"/>
          </p15:clr>
        </p15:guide>
        <p15:guide id="2" orient="horz" pos="136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06450" y="1449387"/>
            <a:ext cx="11053763" cy="4751387"/>
          </a:xfrm>
          <a:prstGeom prst="rect">
            <a:avLst/>
          </a:prstGeom>
        </p:spPr>
        <p:txBody>
          <a:bodyPr numCol="2" spcCol="288000">
            <a:normAutofit/>
          </a:bodyPr>
          <a:lstStyle>
            <a:lvl1pPr marL="342900" marR="0" indent="-342900" algn="l" defTabSz="609768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/>
              <a:defRPr sz="2000" baseline="0"/>
            </a:lvl1pPr>
            <a:lvl2pPr marL="360363" indent="-360363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SzPct val="120000"/>
              <a:buFontTx/>
              <a:buBlip>
                <a:blip r:embed="rId2"/>
              </a:buBlip>
              <a:defRPr sz="2000" b="1" baseline="0"/>
            </a:lvl2pPr>
            <a:lvl3pPr marL="628650" indent="-2682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/>
            </a:lvl3pPr>
            <a:lvl4pPr marL="895350" indent="-206375">
              <a:spcBef>
                <a:spcPts val="400"/>
              </a:spcBef>
              <a:spcAft>
                <a:spcPts val="0"/>
              </a:spcAft>
              <a:defRPr/>
            </a:lvl4pPr>
            <a:lvl5pPr marL="1163638" indent="-230188">
              <a:spcBef>
                <a:spcPts val="4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Thema 1 [Ebene 1]</a:t>
            </a:r>
          </a:p>
          <a:p>
            <a:pPr lvl="1"/>
            <a:r>
              <a:rPr lang="de-DE"/>
              <a:t>Thema 2 aktiv [Ebene 2]</a:t>
            </a:r>
          </a:p>
          <a:p>
            <a:pPr lvl="2"/>
            <a:r>
              <a:rPr lang="de-DE"/>
              <a:t>Unterthema 1 [Ebene 3]</a:t>
            </a:r>
          </a:p>
          <a:p>
            <a:pPr lvl="2"/>
            <a:r>
              <a:rPr lang="de-DE"/>
              <a:t>Unterthema 2 [Ebene 3]</a:t>
            </a:r>
          </a:p>
          <a:p>
            <a:pPr marL="342900" marR="0" lvl="0" indent="-342900" algn="l" defTabSz="609768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de-DE"/>
              <a:t>Thema 3 [Ebene 1]</a:t>
            </a:r>
          </a:p>
          <a:p>
            <a:pPr lvl="0"/>
            <a:endParaRPr lang="de-DE"/>
          </a:p>
          <a:p>
            <a:pPr lvl="2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E42ADF-F5B2-43B8-AB96-1EFC272BC7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806450" y="333376"/>
            <a:ext cx="11053763" cy="287337"/>
          </a:xfrm>
        </p:spPr>
        <p:txBody>
          <a:bodyPr/>
          <a:lstStyle>
            <a:lvl1pPr>
              <a:defRPr lang="de-DE" sz="20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Agenda-Titel eingeben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0436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CH"/>
              <a:t>09/06/2022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SE Project - KubeWatch - Final Presentation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21"/>
          </p:nvPr>
        </p:nvSpPr>
        <p:spPr>
          <a:xfrm>
            <a:off x="806450" y="1449388"/>
            <a:ext cx="11053763" cy="475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Thema</a:t>
            </a:r>
          </a:p>
        </p:txBody>
      </p:sp>
    </p:spTree>
    <p:extLst>
      <p:ext uri="{BB962C8B-B14F-4D97-AF65-F5344CB8AC3E}">
        <p14:creationId xmlns:p14="http://schemas.microsoft.com/office/powerpoint/2010/main" val="1933275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09/06/2022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 Project - KubeWatch - Final Presentation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Thema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26"/>
          </p:nvPr>
        </p:nvSpPr>
        <p:spPr>
          <a:xfrm>
            <a:off x="806450" y="1449388"/>
            <a:ext cx="5364163" cy="475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11" name="Inhaltsplatzhalter 6"/>
          <p:cNvSpPr>
            <a:spLocks noGrp="1"/>
          </p:cNvSpPr>
          <p:nvPr>
            <p:ph sz="quarter" idx="27"/>
          </p:nvPr>
        </p:nvSpPr>
        <p:spPr>
          <a:xfrm>
            <a:off x="6496050" y="1449388"/>
            <a:ext cx="5364163" cy="475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7685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CH"/>
              <a:t>09/06/2022</a:t>
            </a:r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SE Project - KubeWatch - Final Presentation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451" y="1449388"/>
            <a:ext cx="5364576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Überschrift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05072" y="1449388"/>
            <a:ext cx="5353967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Überschrift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Thema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25"/>
          </p:nvPr>
        </p:nvSpPr>
        <p:spPr>
          <a:xfrm>
            <a:off x="806450" y="1881188"/>
            <a:ext cx="5364163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15" name="Inhaltsplatzhalter 4"/>
          <p:cNvSpPr>
            <a:spLocks noGrp="1"/>
          </p:cNvSpPr>
          <p:nvPr>
            <p:ph sz="quarter" idx="26"/>
          </p:nvPr>
        </p:nvSpPr>
        <p:spPr>
          <a:xfrm>
            <a:off x="6494463" y="1881188"/>
            <a:ext cx="5364163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6247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7431782" y="333375"/>
            <a:ext cx="4428432" cy="5867400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/>
              <a:t>Bild über das Bild-Icon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09/06/2022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 Project - KubeWatch - Final Presentation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2"/>
          </p:nvPr>
        </p:nvSpPr>
        <p:spPr>
          <a:xfrm>
            <a:off x="806450" y="1449388"/>
            <a:ext cx="6337300" cy="475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6337301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Thema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300" cy="684213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2903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platzhalter 1"/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 Inhaltsfolie einzeilig</a:t>
            </a:r>
            <a:endParaRPr lang="de-CH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DCCF8EB6-970F-4B91-8E46-5B6411EAA2E4}"/>
              </a:ext>
            </a:extLst>
          </p:cNvPr>
          <p:cNvCxnSpPr>
            <a:cxnSpLocks/>
          </p:cNvCxnSpPr>
          <p:nvPr/>
        </p:nvCxnSpPr>
        <p:spPr>
          <a:xfrm>
            <a:off x="802958" y="6454845"/>
            <a:ext cx="5875" cy="4031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atumsplatzhalter 2">
            <a:extLst>
              <a:ext uri="{FF2B5EF4-FFF2-40B4-BE49-F238E27FC236}">
                <a16:creationId xmlns:a16="http://schemas.microsoft.com/office/drawing/2014/main" id="{DD859570-9479-4CD6-9E5E-B8BCB591E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94464" y="6453187"/>
            <a:ext cx="3376650" cy="17938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/>
            </a:lvl1pPr>
          </a:lstStyle>
          <a:p>
            <a:r>
              <a:rPr lang="en-CH"/>
              <a:t>09/06/2022</a:t>
            </a:r>
            <a:endParaRPr lang="de-CH"/>
          </a:p>
        </p:txBody>
      </p:sp>
      <p:sp>
        <p:nvSpPr>
          <p:cNvPr id="52" name="Fußzeilenplatzhalter 3">
            <a:extLst>
              <a:ext uri="{FF2B5EF4-FFF2-40B4-BE49-F238E27FC236}">
                <a16:creationId xmlns:a16="http://schemas.microsoft.com/office/drawing/2014/main" id="{2A1BCD4E-392B-40D0-9259-9419E7635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450" y="6454845"/>
            <a:ext cx="5364163" cy="332663"/>
          </a:xfrm>
          <a:prstGeom prst="rect">
            <a:avLst/>
          </a:prstGeom>
        </p:spPr>
        <p:txBody>
          <a:bodyPr lIns="108000" tIns="0" rIns="0" bIns="0"/>
          <a:lstStyle>
            <a:lvl1pPr algn="l">
              <a:defRPr sz="1200"/>
            </a:lvl1pPr>
          </a:lstStyle>
          <a:p>
            <a:r>
              <a:rPr lang="de-CH"/>
              <a:t>SE Project - KubeWatch - Final Presentation</a:t>
            </a:r>
          </a:p>
        </p:txBody>
      </p:sp>
      <p:sp>
        <p:nvSpPr>
          <p:cNvPr id="53" name="Foliennummernplatzhalter 4">
            <a:extLst>
              <a:ext uri="{FF2B5EF4-FFF2-40B4-BE49-F238E27FC236}">
                <a16:creationId xmlns:a16="http://schemas.microsoft.com/office/drawing/2014/main" id="{F6E723C3-915C-402C-9570-E97A66A84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8996" y="6453187"/>
            <a:ext cx="537454" cy="179387"/>
          </a:xfrm>
          <a:prstGeom prst="rect">
            <a:avLst/>
          </a:prstGeom>
        </p:spPr>
        <p:txBody>
          <a:bodyPr lIns="0" tIns="0" rIns="10800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8E42ADF-F5B2-43B8-AB96-1EFC272BC700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02958" y="1449388"/>
            <a:ext cx="11057254" cy="47513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4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72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hdr="0"/>
  <p:txStyles>
    <p:titleStyle>
      <a:lvl1pPr algn="l" defTabSz="609768" rtl="0" eaLnBrk="1" latinLnBrk="0" hangingPunct="1">
        <a:lnSpc>
          <a:spcPct val="120000"/>
        </a:lnSpc>
        <a:spcBef>
          <a:spcPct val="0"/>
        </a:spcBef>
        <a:buNone/>
        <a:defRPr sz="32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609768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609768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609768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SzPct val="9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609768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marR="0" indent="-252000" algn="l" defTabSz="609768" rtl="0" eaLnBrk="1" fontAlgn="auto" latinLnBrk="0" hangingPunct="1">
        <a:lnSpc>
          <a:spcPct val="110000"/>
        </a:lnSpc>
        <a:spcBef>
          <a:spcPts val="12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611188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609768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508">
          <p15:clr>
            <a:srgbClr val="547EBF"/>
          </p15:clr>
        </p15:guide>
        <p15:guide id="7" pos="7471">
          <p15:clr>
            <a:srgbClr val="547EBF"/>
          </p15:clr>
        </p15:guide>
        <p15:guide id="8" orient="horz" pos="210">
          <p15:clr>
            <a:srgbClr val="547EBF"/>
          </p15:clr>
        </p15:guide>
        <p15:guide id="9" orient="horz" pos="4065">
          <p15:clr>
            <a:srgbClr val="C35EA4"/>
          </p15:clr>
        </p15:guide>
        <p15:guide id="10" orient="horz" pos="4156" userDrawn="1">
          <p15:clr>
            <a:srgbClr val="547EBF"/>
          </p15:clr>
        </p15:guide>
        <p15:guide id="12" orient="horz" pos="391">
          <p15:clr>
            <a:srgbClr val="C35EA4"/>
          </p15:clr>
        </p15:guide>
        <p15:guide id="13" orient="horz" pos="913">
          <p15:clr>
            <a:srgbClr val="C35EA4"/>
          </p15:clr>
        </p15:guide>
        <p15:guide id="14" orient="horz" pos="3906">
          <p15:clr>
            <a:srgbClr val="C35EA4"/>
          </p15:clr>
        </p15:guide>
        <p15:guide id="15" pos="3987">
          <p15:clr>
            <a:srgbClr val="9FCC3B"/>
          </p15:clr>
        </p15:guide>
        <p15:guide id="16" pos="4091">
          <p15:clr>
            <a:srgbClr val="C35EA4"/>
          </p15:clr>
        </p15:guide>
        <p15:guide id="17" pos="3887">
          <p15:clr>
            <a:srgbClr val="C35EA4"/>
          </p15:clr>
        </p15:guide>
        <p15:guide id="18" orient="horz" pos="867">
          <p15:clr>
            <a:srgbClr val="C35EA4"/>
          </p15:clr>
        </p15:guide>
        <p15:guide id="19" orient="horz" pos="436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Titelplatzhalter 1"/>
          <p:cNvSpPr>
            <a:spLocks noGrp="1"/>
          </p:cNvSpPr>
          <p:nvPr>
            <p:ph type="title"/>
          </p:nvPr>
        </p:nvSpPr>
        <p:spPr bwMode="auto">
          <a:xfrm>
            <a:off x="806450" y="692150"/>
            <a:ext cx="11053763" cy="68421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defRPr/>
            </a:pPr>
            <a:r>
              <a:rPr lang="de-DE"/>
              <a:t>Titel Inhaltsfolie einzeilig</a:t>
            </a:r>
            <a:endParaRPr lang="de-CH"/>
          </a:p>
        </p:txBody>
      </p:sp>
      <p:cxnSp>
        <p:nvCxnSpPr>
          <p:cNvPr id="49" name="Gerader Verbinder 48"/>
          <p:cNvCxnSpPr>
            <a:cxnSpLocks/>
          </p:cNvCxnSpPr>
          <p:nvPr/>
        </p:nvCxnSpPr>
        <p:spPr bwMode="auto">
          <a:xfrm>
            <a:off x="802957" y="6454845"/>
            <a:ext cx="5875" cy="4031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atumsplatzhalter 2"/>
          <p:cNvSpPr>
            <a:spLocks noGrp="1"/>
          </p:cNvSpPr>
          <p:nvPr>
            <p:ph type="dt" sz="half" idx="2"/>
          </p:nvPr>
        </p:nvSpPr>
        <p:spPr bwMode="auto">
          <a:xfrm>
            <a:off x="6494464" y="6453187"/>
            <a:ext cx="3376650" cy="17938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/>
            </a:lvl1pPr>
          </a:lstStyle>
          <a:p>
            <a:pPr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52" name="Fußzeilenplatzhalter 3"/>
          <p:cNvSpPr>
            <a:spLocks noGrp="1"/>
          </p:cNvSpPr>
          <p:nvPr>
            <p:ph type="ftr" sz="quarter" idx="3"/>
          </p:nvPr>
        </p:nvSpPr>
        <p:spPr bwMode="auto">
          <a:xfrm>
            <a:off x="806450" y="6454845"/>
            <a:ext cx="5364163" cy="332663"/>
          </a:xfrm>
          <a:prstGeom prst="rect">
            <a:avLst/>
          </a:prstGeom>
        </p:spPr>
        <p:txBody>
          <a:bodyPr lIns="108000" tIns="0" rIns="0" bIns="0"/>
          <a:lstStyle>
            <a:lvl1pPr algn="l">
              <a:defRPr sz="1200"/>
            </a:lvl1pPr>
          </a:lstStyle>
          <a:p>
            <a:pPr>
              <a:defRPr/>
            </a:pPr>
            <a:r>
              <a:rPr lang="de-CH"/>
              <a:t>SE Project - KubeWatch - Final Presentation</a:t>
            </a:r>
            <a:endParaRPr/>
          </a:p>
        </p:txBody>
      </p:sp>
      <p:sp>
        <p:nvSpPr>
          <p:cNvPr id="53" name="Foliennummernplatzhalter 4"/>
          <p:cNvSpPr>
            <a:spLocks noGrp="1"/>
          </p:cNvSpPr>
          <p:nvPr>
            <p:ph type="sldNum" sz="quarter" idx="4"/>
          </p:nvPr>
        </p:nvSpPr>
        <p:spPr bwMode="auto">
          <a:xfrm>
            <a:off x="268996" y="6453187"/>
            <a:ext cx="537454" cy="179387"/>
          </a:xfrm>
          <a:prstGeom prst="rect">
            <a:avLst/>
          </a:prstGeom>
        </p:spPr>
        <p:txBody>
          <a:bodyPr lIns="0" tIns="0" rIns="10800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EAC321B-7500-4259-A00F-915439A35E15}" type="slidenum">
              <a:rPr lang="de-CH"/>
              <a:t>‹#›</a:t>
            </a:fld>
            <a:endParaRPr lang="de-CH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 bwMode="auto">
          <a:xfrm>
            <a:off x="802957" y="1449388"/>
            <a:ext cx="11057254" cy="47513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/>
            </a:pPr>
            <a:r>
              <a:rPr lang="de-DE"/>
              <a:t>Erste Ebene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4"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609768">
        <a:lnSpc>
          <a:spcPct val="120000"/>
        </a:lnSpc>
        <a:spcBef>
          <a:spcPts val="0"/>
        </a:spcBef>
        <a:buNone/>
        <a:defRPr sz="3200" b="1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609768">
        <a:lnSpc>
          <a:spcPct val="110000"/>
        </a:lnSpc>
        <a:spcBef>
          <a:spcPts val="1200"/>
        </a:spcBef>
        <a:spcAft>
          <a:spcPts val="0"/>
        </a:spcAft>
        <a:buClr>
          <a:schemeClr val="tx2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609768">
        <a:lnSpc>
          <a:spcPct val="11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609768">
        <a:lnSpc>
          <a:spcPct val="110000"/>
        </a:lnSpc>
        <a:spcBef>
          <a:spcPts val="1200"/>
        </a:spcBef>
        <a:spcAft>
          <a:spcPts val="0"/>
        </a:spcAft>
        <a:buSzPct val="90000"/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609768">
        <a:lnSpc>
          <a:spcPct val="110000"/>
        </a:lnSpc>
        <a:spcBef>
          <a:spcPts val="1200"/>
        </a:spcBef>
        <a:spcAft>
          <a:spcPts val="0"/>
        </a:spcAft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260000" marR="0" indent="-252000" algn="l" defTabSz="609768">
        <a:lnSpc>
          <a:spcPct val="110000"/>
        </a:lnSpc>
        <a:spcBef>
          <a:spcPts val="1200"/>
        </a:spcBef>
        <a:spcAft>
          <a:spcPts val="0"/>
        </a:spcAft>
        <a:buClrTx/>
        <a:buSzTx/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611188">
        <a:lnSpc>
          <a:spcPct val="110000"/>
        </a:lnSpc>
        <a:spcBef>
          <a:spcPts val="1200"/>
        </a:spcBef>
        <a:spcAft>
          <a:spcPts val="0"/>
        </a:spcAft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609768">
        <a:lnSpc>
          <a:spcPct val="110000"/>
        </a:lnSpc>
        <a:spcBef>
          <a:spcPts val="1200"/>
        </a:spcBef>
        <a:spcAft>
          <a:spcPts val="0"/>
        </a:spcAft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609768">
        <a:spcBef>
          <a:spcPts val="0"/>
        </a:spcBef>
        <a:buFont typeface="Arial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609768">
        <a:spcBef>
          <a:spcPts val="0"/>
        </a:spcBef>
        <a:buFont typeface="Arial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768"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609768"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609768"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609768"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609768"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609768"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609768"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609768"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609768">
        <a:defRPr sz="14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CH" dirty="0">
                <a:cs typeface="Arial"/>
              </a:rPr>
              <a:t>Design Patterns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 bwMode="auto">
          <a:xfrm>
            <a:off x="4986214" y="6200773"/>
            <a:ext cx="1711287" cy="422713"/>
          </a:xfrm>
        </p:spPr>
        <p:txBody>
          <a:bodyPr vert="horz" wrap="none" lIns="0" tIns="0" rIns="0" bIns="0" rtlCol="0" anchor="t">
            <a:noAutofit/>
          </a:bodyPr>
          <a:lstStyle/>
          <a:p>
            <a:pPr>
              <a:defRPr/>
            </a:pPr>
            <a:r>
              <a:rPr lang="de-CH">
                <a:cs typeface="Arial"/>
              </a:rPr>
              <a:t>Computer Science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 bwMode="auto"/>
        <p:txBody>
          <a:bodyPr vert="horz" lIns="0" tIns="0" rIns="0" bIns="0" rtlCol="0" anchor="t">
            <a:normAutofit/>
          </a:bodyPr>
          <a:lstStyle/>
          <a:p>
            <a:pPr>
              <a:defRPr/>
            </a:pPr>
            <a:r>
              <a:rPr lang="de-CH" dirty="0">
                <a:cs typeface="Arial"/>
              </a:rPr>
              <a:t>SE2 – Spring Semester 2022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 bwMode="auto">
          <a:xfrm>
            <a:off x="4833463" y="5342713"/>
            <a:ext cx="5540006" cy="187869"/>
          </a:xfrm>
        </p:spPr>
        <p:txBody>
          <a:bodyPr/>
          <a:lstStyle/>
          <a:p>
            <a:pPr>
              <a:defRPr/>
            </a:pPr>
            <a:r>
              <a:rPr lang="de-CH" dirty="0">
                <a:cs typeface="Arial"/>
              </a:rPr>
              <a:t>Olivier </a:t>
            </a:r>
            <a:r>
              <a:rPr lang="de-CH" dirty="0" err="1">
                <a:cs typeface="Arial"/>
              </a:rPr>
              <a:t>Lischer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781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6EC55C-D5A2-A66C-16A6-A9BAD7C6D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0" tIns="0" rIns="0" bIns="0" numCol="2" spcCol="288000" rtlCol="0" anchor="t">
            <a:normAutofit/>
          </a:bodyPr>
          <a:lstStyle/>
          <a:p>
            <a:r>
              <a:rPr lang="en-US" dirty="0"/>
              <a:t>Builder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Mediator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430F8C-C664-2BF1-2A68-1995A324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58169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5BE60237-1DFE-13B4-2BD5-6A3EBCB120F6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tretch/>
        </p:blipFill>
        <p:spPr>
          <a:xfrm>
            <a:off x="7431782" y="2392459"/>
            <a:ext cx="4428432" cy="1749230"/>
          </a:xfr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707F4-C1B3-A345-9FF7-820F0C14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4464" y="6453187"/>
            <a:ext cx="3376650" cy="179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36CBB-8448-AA2C-B24D-E6F9D15E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450" y="6454845"/>
            <a:ext cx="5364163" cy="332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CH"/>
              <a:t>SE Project - KubeWatch - Final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E8677-424B-5F6B-CE00-5A976A0F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8996" y="6453187"/>
            <a:ext cx="537454" cy="179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4EAC321B-7500-4259-A00F-915439A35E15}" type="slidenum">
              <a:rPr lang="de-CH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3</a:t>
            </a:fld>
            <a:endParaRPr lang="de-CH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ACE65A9-D459-CC68-CF4E-30A627DA887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06450" y="1449388"/>
            <a:ext cx="6337299" cy="4751387"/>
          </a:xfrm>
        </p:spPr>
        <p:txBody>
          <a:bodyPr vert="horz" lIns="0" tIns="0" rIns="0" bIns="0" rtlCol="0" anchor="t">
            <a:normAutofit/>
          </a:bodyPr>
          <a:lstStyle/>
          <a:p>
            <a:pPr marL="251460" indent="-251460"/>
            <a:r>
              <a:rPr lang="en-US" dirty="0"/>
              <a:t>Separates construction of complex class</a:t>
            </a:r>
          </a:p>
          <a:p>
            <a:pPr marL="251460" indent="-251460"/>
            <a:r>
              <a:rPr lang="en-US" dirty="0"/>
              <a:t>Can hide the creation of complex objects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7E66C06-CB63-73F3-64D3-347E7DE465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449" y="334039"/>
            <a:ext cx="6337301" cy="2866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Creational Patterns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184D09-F809-F7D4-2B49-64E55D17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299" cy="684213"/>
          </a:xfrm>
        </p:spPr>
        <p:txBody>
          <a:bodyPr anchor="ctr">
            <a:normAutofit/>
          </a:bodyPr>
          <a:lstStyle/>
          <a:p>
            <a:r>
              <a:rPr lang="en-US" dirty="0"/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78918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A283D9F2-42D4-F03D-6888-7DFA7A20204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tretch/>
        </p:blipFill>
        <p:spPr>
          <a:xfrm>
            <a:off x="7431782" y="2148895"/>
            <a:ext cx="4428432" cy="2236358"/>
          </a:xfr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707F4-C1B3-A345-9FF7-820F0C14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4464" y="6453187"/>
            <a:ext cx="3376650" cy="179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36CBB-8448-AA2C-B24D-E6F9D15E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450" y="6454845"/>
            <a:ext cx="5364163" cy="332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CH"/>
              <a:t>SE Project - KubeWatch - Final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E8677-424B-5F6B-CE00-5A976A0F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8996" y="6453187"/>
            <a:ext cx="537454" cy="179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4EAC321B-7500-4259-A00F-915439A35E15}" type="slidenum">
              <a:rPr lang="de-CH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4</a:t>
            </a:fld>
            <a:endParaRPr lang="de-CH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23BB1FF-01BB-576E-A6DA-4612363A34D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06450" y="1449388"/>
            <a:ext cx="6337299" cy="4751387"/>
          </a:xfrm>
        </p:spPr>
        <p:txBody>
          <a:bodyPr vert="horz" lIns="0" tIns="0" rIns="0" bIns="0" rtlCol="0" anchor="t">
            <a:normAutofit/>
          </a:bodyPr>
          <a:lstStyle/>
          <a:p>
            <a:pPr marL="251460" indent="-251460"/>
            <a:r>
              <a:rPr lang="en-US" dirty="0"/>
              <a:t>Factory Method for objects</a:t>
            </a:r>
          </a:p>
          <a:p>
            <a:pPr marL="251460" indent="-251460"/>
            <a:r>
              <a:rPr lang="en-US" dirty="0"/>
              <a:t>Cloning a concrete object</a:t>
            </a:r>
          </a:p>
          <a:p>
            <a:pPr marL="251460" indent="-251460"/>
            <a:r>
              <a:rPr lang="en-US" dirty="0"/>
              <a:t>Clone function is crucial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11DEEEB-176E-3089-48F5-D4A77EFFAD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449" y="334039"/>
            <a:ext cx="6337301" cy="28667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Creational Patterns</a:t>
            </a:r>
            <a:endParaRPr lang="en-US" b="0" dirty="0"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184D09-F809-F7D4-2B49-64E55D17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299" cy="684213"/>
          </a:xfrm>
        </p:spPr>
        <p:txBody>
          <a:bodyPr anchor="ctr">
            <a:normAutofit/>
          </a:bodyPr>
          <a:lstStyle/>
          <a:p>
            <a:r>
              <a:rPr lang="en-US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6599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9CC8EED5-92C7-DD67-154E-5126EC33A7B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tretch/>
        </p:blipFill>
        <p:spPr>
          <a:xfrm>
            <a:off x="5367732" y="1872119"/>
            <a:ext cx="6492482" cy="4090886"/>
          </a:xfr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707F4-C1B3-A345-9FF7-820F0C14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4464" y="6453187"/>
            <a:ext cx="3376650" cy="179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36CBB-8448-AA2C-B24D-E6F9D15E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450" y="6454845"/>
            <a:ext cx="5364163" cy="332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CH"/>
              <a:t>SE Project - KubeWatch - Final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E8677-424B-5F6B-CE00-5A976A0F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8996" y="6453187"/>
            <a:ext cx="537454" cy="179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4EAC321B-7500-4259-A00F-915439A35E15}" type="slidenum">
              <a:rPr lang="de-CH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de-CH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11E8E09-2612-B82D-AD99-32A3CDAD48CE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3"/>
          <a:stretch>
            <a:fillRect/>
          </a:stretch>
        </p:blipFill>
        <p:spPr>
          <a:xfrm>
            <a:off x="806450" y="1871681"/>
            <a:ext cx="4170977" cy="2577947"/>
          </a:xfrm>
        </p:spPr>
      </p:pic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2908435-BC65-ABF3-107C-68EB96EA62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449" y="334039"/>
            <a:ext cx="6337301" cy="2866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Structural Patterns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184D09-F809-F7D4-2B49-64E55D17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299" cy="684213"/>
          </a:xfrm>
        </p:spPr>
        <p:txBody>
          <a:bodyPr anchor="ctr">
            <a:normAutofit/>
          </a:bodyPr>
          <a:lstStyle/>
          <a:p>
            <a:r>
              <a:rPr lang="en-US" dirty="0"/>
              <a:t>Flyweight</a:t>
            </a:r>
          </a:p>
        </p:txBody>
      </p:sp>
    </p:spTree>
    <p:extLst>
      <p:ext uri="{BB962C8B-B14F-4D97-AF65-F5344CB8AC3E}">
        <p14:creationId xmlns:p14="http://schemas.microsoft.com/office/powerpoint/2010/main" val="236577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0F9AA2F3-4854-F406-3DE3-1A54508F917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tretch/>
        </p:blipFill>
        <p:spPr>
          <a:xfrm>
            <a:off x="7431782" y="2243000"/>
            <a:ext cx="4428432" cy="2048149"/>
          </a:xfr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707F4-C1B3-A345-9FF7-820F0C14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4464" y="6453187"/>
            <a:ext cx="3376650" cy="179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36CBB-8448-AA2C-B24D-E6F9D15E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450" y="6454845"/>
            <a:ext cx="5364163" cy="332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CH" dirty="0"/>
              <a:t>SE Project - </a:t>
            </a:r>
            <a:r>
              <a:rPr lang="de-CH" dirty="0" err="1"/>
              <a:t>KubeWatch</a:t>
            </a:r>
            <a:r>
              <a:rPr lang="de-CH" dirty="0"/>
              <a:t> - Final </a:t>
            </a:r>
            <a:r>
              <a:rPr lang="de-CH" dirty="0" err="1"/>
              <a:t>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E8677-424B-5F6B-CE00-5A976A0F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8996" y="6453187"/>
            <a:ext cx="537454" cy="179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4EAC321B-7500-4259-A00F-915439A35E15}" type="slidenum">
              <a:rPr lang="de-CH" dirty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de-CH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42E90C8-BB6D-A189-355B-FEE47A70B17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06450" y="1449388"/>
            <a:ext cx="6337299" cy="4751387"/>
          </a:xfrm>
        </p:spPr>
        <p:txBody>
          <a:bodyPr vert="horz" lIns="0" tIns="0" rIns="0" bIns="0" rtlCol="0" anchor="t">
            <a:normAutofit/>
          </a:bodyPr>
          <a:lstStyle/>
          <a:p>
            <a:pPr marL="251460" indent="-251460"/>
            <a:r>
              <a:rPr lang="en-US" dirty="0"/>
              <a:t>Used to access items in data structure uniformly</a:t>
            </a:r>
          </a:p>
          <a:p>
            <a:pPr marL="251460" indent="-251460"/>
            <a:r>
              <a:rPr lang="en-US" dirty="0"/>
              <a:t>Hides implementation of the data structure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E81CB41-E6BD-7BB7-792C-F4088359638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449" y="334039"/>
            <a:ext cx="6337301" cy="2866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Behavioral Patterns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184D09-F809-F7D4-2B49-64E55D17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299" cy="684213"/>
          </a:xfrm>
        </p:spPr>
        <p:txBody>
          <a:bodyPr anchor="ctr">
            <a:normAutofit/>
          </a:bodyPr>
          <a:lstStyle/>
          <a:p>
            <a:r>
              <a:rPr lang="en-US" dirty="0"/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398948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5A135086-87FF-80D2-54CF-0C5617B7712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tretch/>
        </p:blipFill>
        <p:spPr>
          <a:xfrm>
            <a:off x="7431782" y="2243000"/>
            <a:ext cx="4428432" cy="2048149"/>
          </a:xfr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707F4-C1B3-A345-9FF7-820F0C14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4464" y="6453187"/>
            <a:ext cx="3376650" cy="179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36CBB-8448-AA2C-B24D-E6F9D15E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450" y="6454845"/>
            <a:ext cx="5364163" cy="332663"/>
          </a:xfrm>
        </p:spPr>
        <p:txBody>
          <a:bodyPr lIns="108000" tIns="0" rIns="0" bIns="0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CH" dirty="0"/>
              <a:t>SE2 – Design Patterns - Final </a:t>
            </a:r>
            <a:r>
              <a:rPr lang="de-CH" dirty="0" err="1"/>
              <a:t>Presentation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E8677-424B-5F6B-CE00-5A976A0F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8996" y="6453187"/>
            <a:ext cx="537454" cy="179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4EAC321B-7500-4259-A00F-915439A35E15}" type="slidenum">
              <a:rPr lang="de-CH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de-CH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1EEC5EA-EC06-B84F-34CF-237A814A4A9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06450" y="1449388"/>
            <a:ext cx="6337299" cy="4751387"/>
          </a:xfrm>
        </p:spPr>
        <p:txBody>
          <a:bodyPr vert="horz" lIns="0" tIns="0" rIns="0" bIns="0" rtlCol="0" anchor="t">
            <a:normAutofit/>
          </a:bodyPr>
          <a:lstStyle/>
          <a:p>
            <a:pPr marL="251460" indent="-251460"/>
            <a:r>
              <a:rPr lang="en-US" dirty="0"/>
              <a:t>Store internal state</a:t>
            </a:r>
          </a:p>
          <a:p>
            <a:pPr marL="251460" indent="-251460"/>
            <a:r>
              <a:rPr lang="en-US" dirty="0"/>
              <a:t>Restore internal state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73E85E4-1695-8575-989F-39754C23DA4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449" y="334039"/>
            <a:ext cx="6337301" cy="28667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Behavioral Patterns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184D09-F809-F7D4-2B49-64E55D17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299" cy="684213"/>
          </a:xfrm>
        </p:spPr>
        <p:txBody>
          <a:bodyPr anchor="ctr">
            <a:normAutofit/>
          </a:bodyPr>
          <a:lstStyle/>
          <a:p>
            <a:r>
              <a:rPr lang="en-US"/>
              <a:t>Memento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2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0479E1E8-A05E-8418-D405-8FEB35FCE76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tretch/>
        </p:blipFill>
        <p:spPr>
          <a:xfrm>
            <a:off x="7431782" y="1933010"/>
            <a:ext cx="4428432" cy="2668129"/>
          </a:xfr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707F4-C1B3-A345-9FF7-820F0C14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4464" y="6453187"/>
            <a:ext cx="3376650" cy="179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CH"/>
              <a:t>09/06/2022</a:t>
            </a:r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36CBB-8448-AA2C-B24D-E6F9D15E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450" y="6454845"/>
            <a:ext cx="5364163" cy="332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CH"/>
              <a:t>SE Project - KubeWatch - Final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E8677-424B-5F6B-CE00-5A976A0F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8996" y="6453187"/>
            <a:ext cx="537454" cy="179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4EAC321B-7500-4259-A00F-915439A35E15}" type="slidenum">
              <a:rPr lang="de-CH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8</a:t>
            </a:fld>
            <a:endParaRPr lang="de-CH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5E415BB-CF97-C3E8-F9CB-8652655799F3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 rotWithShape="1">
          <a:blip r:embed="rId3"/>
          <a:stretch/>
        </p:blipFill>
        <p:spPr>
          <a:xfrm>
            <a:off x="806450" y="2422954"/>
            <a:ext cx="6337299" cy="2804254"/>
          </a:xfrm>
          <a:noFill/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F289F5DB-0660-C1C7-057B-855D7ECE31D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449" y="334039"/>
            <a:ext cx="6337301" cy="28667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Behavioral Patterns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184D09-F809-F7D4-2B49-64E55D17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299" cy="684213"/>
          </a:xfrm>
        </p:spPr>
        <p:txBody>
          <a:bodyPr anchor="ctr">
            <a:normAutofit/>
          </a:bodyPr>
          <a:lstStyle/>
          <a:p>
            <a:r>
              <a:rPr lang="en-US"/>
              <a:t>Mediator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5051"/>
      </p:ext>
    </p:extLst>
  </p:cSld>
  <p:clrMapOvr>
    <a:masterClrMapping/>
  </p:clrMapOvr>
</p:sld>
</file>

<file path=ppt/theme/theme1.xml><?xml version="1.0" encoding="utf-8"?>
<a:theme xmlns:a="http://schemas.openxmlformats.org/drawingml/2006/main" name="OST-Vorlage">
  <a:themeElements>
    <a:clrScheme name="Benutzerdefiniert 19">
      <a:dk1>
        <a:srgbClr val="191919"/>
      </a:dk1>
      <a:lt1>
        <a:srgbClr val="FFFFFF"/>
      </a:lt1>
      <a:dk2>
        <a:srgbClr val="8C195F"/>
      </a:dk2>
      <a:lt2>
        <a:srgbClr val="C6C6C6"/>
      </a:lt2>
      <a:accent1>
        <a:srgbClr val="6B3881"/>
      </a:accent1>
      <a:accent2>
        <a:srgbClr val="D0A9D0"/>
      </a:accent2>
      <a:accent3>
        <a:srgbClr val="007E6B"/>
      </a:accent3>
      <a:accent4>
        <a:srgbClr val="A7D5C2"/>
      </a:accent4>
      <a:accent5>
        <a:srgbClr val="C32E15"/>
      </a:accent5>
      <a:accent6>
        <a:srgbClr val="F39A8B"/>
      </a:accent6>
      <a:hlink>
        <a:srgbClr val="D72864"/>
      </a:hlink>
      <a:folHlink>
        <a:srgbClr val="8C19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5400">
          <a:solidFill>
            <a:schemeClr val="accent1"/>
          </a:solidFill>
        </a:ln>
        <a:effectLst/>
      </a:spPr>
      <a:bodyPr rot="0" spcFirstLastPara="0" vertOverflow="overflow" horzOverflow="overflow" vert="horz" wrap="square" lIns="108000" tIns="36000" rIns="108000" bIns="3600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lnSpc>
            <a:spcPct val="110000"/>
          </a:lnSpc>
          <a:spcAft>
            <a:spcPts val="600"/>
          </a:spcAft>
          <a:defRPr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>
        <a:ln w="25400"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 w="28575">
          <a:noFill/>
          <a:miter lim="800000"/>
        </a:ln>
      </a:spPr>
      <a:bodyPr wrap="square" lIns="108000" tIns="36000" rIns="108000" bIns="72000" rtlCol="0">
        <a:spAutoFit/>
      </a:bodyPr>
      <a:lstStyle>
        <a:defPPr>
          <a:spcAft>
            <a:spcPts val="600"/>
          </a:spcAft>
          <a:buClr>
            <a:schemeClr val="tx2"/>
          </a:buClr>
          <a:defRPr sz="1800" dirty="0" smtClean="0">
            <a:ea typeface="Roboto Medium" panose="02000000000000000000" pitchFamily="2" charset="0"/>
          </a:defRPr>
        </a:defPPr>
      </a:lstStyle>
    </a:txDef>
  </a:objectDefaults>
  <a:extraClrSchemeLst>
    <a:extraClrScheme>
      <a:clrScheme name="OST - Farben">
        <a:dk1>
          <a:srgbClr val="191919"/>
        </a:dk1>
        <a:lt1>
          <a:srgbClr val="FFFFFF"/>
        </a:lt1>
        <a:dk2>
          <a:srgbClr val="8C195F"/>
        </a:dk2>
        <a:lt2>
          <a:srgbClr val="D72864"/>
        </a:lt2>
        <a:accent1>
          <a:srgbClr val="56276D"/>
        </a:accent1>
        <a:accent2>
          <a:srgbClr val="C397C4"/>
        </a:accent2>
        <a:accent3>
          <a:srgbClr val="146C58"/>
        </a:accent3>
        <a:accent4>
          <a:srgbClr val="99CCB5"/>
        </a:accent4>
        <a:accent5>
          <a:srgbClr val="B21D19"/>
        </a:accent5>
        <a:accent6>
          <a:srgbClr val="EC867B"/>
        </a:accent6>
        <a:hlink>
          <a:srgbClr val="191919"/>
        </a:hlink>
        <a:folHlink>
          <a:srgbClr val="19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OST Violett">
      <a:srgbClr val="9560A4"/>
    </a:custClr>
    <a:custClr name="OST Grün">
      <a:srgbClr val="1DAF8E"/>
    </a:custClr>
    <a:custClr name="OST Rot">
      <a:srgbClr val="E84E0F"/>
    </a:custClr>
    <a:custClr name="OST Blau">
      <a:srgbClr val="0086CD"/>
    </a:custClr>
    <a:custClr name="OST Orange">
      <a:srgbClr val="FBBA00"/>
    </a:custClr>
    <a:custClr name="Weiss">
      <a:srgbClr val="FFFFFF"/>
    </a:custClr>
    <a:custClr name="Weiss">
      <a:srgbClr val="FFFFFF"/>
    </a:custClr>
    <a:custClr name="OST Schwarz">
      <a:srgbClr val="191919"/>
    </a:custClr>
    <a:custClr name="OST Brombeer">
      <a:srgbClr val="8C195F"/>
    </a:custClr>
    <a:custClr name="OST Himbeer">
      <a:srgbClr val="D72864"/>
    </a:custClr>
    <a:custClr name="OST Dunkelviolett">
      <a:srgbClr val="6B3881"/>
    </a:custClr>
    <a:custClr name="OST Dunkelgrün">
      <a:srgbClr val="007E6B"/>
    </a:custClr>
    <a:custClr name="OST Dunkelrot">
      <a:srgbClr val="C32E15"/>
    </a:custClr>
    <a:custClr name="OST Dunkelblau">
      <a:srgbClr val="0073B0"/>
    </a:custClr>
    <a:custClr name="OST Dunkelorange">
      <a:srgbClr val="D18F00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OST Hellviolett">
      <a:srgbClr val="D0A9D0"/>
    </a:custClr>
    <a:custClr name="OST Hellgrün">
      <a:srgbClr val="A7D5C2"/>
    </a:custClr>
    <a:custClr name="OST Hellrot">
      <a:srgbClr val="F39A8B"/>
    </a:custClr>
    <a:custClr name="OST Hellblau">
      <a:srgbClr val="5FBFED"/>
    </a:custClr>
    <a:custClr name="OST Hellorange">
      <a:srgbClr val="FDD6A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</a:custClrLst>
  <a:extLst>
    <a:ext uri="{05A4C25C-085E-4340-85A3-A5531E510DB2}">
      <thm15:themeFamily xmlns:thm15="http://schemas.microsoft.com/office/thememl/2012/main" name="OST_Vorlage_DE_16zu9.potx" id="{03CAA6A4-4F7C-4B54-A13E-70427D41AC30}" vid="{42E3ECE4-3C4E-4AA3-9DC7-6E4A52FA72C2}"/>
    </a:ext>
  </a:extLst>
</a:theme>
</file>

<file path=ppt/theme/theme2.xml><?xml version="1.0" encoding="utf-8"?>
<a:theme xmlns:a="http://schemas.openxmlformats.org/drawingml/2006/main" name="OST-Vorlage">
  <a:themeElements>
    <a:clrScheme name="Benutzerdefiniert 19">
      <a:dk1>
        <a:srgbClr val="191919"/>
      </a:dk1>
      <a:lt1>
        <a:srgbClr val="FFFFFF"/>
      </a:lt1>
      <a:dk2>
        <a:srgbClr val="8C195F"/>
      </a:dk2>
      <a:lt2>
        <a:srgbClr val="C6C6C6"/>
      </a:lt2>
      <a:accent1>
        <a:srgbClr val="6B3881"/>
      </a:accent1>
      <a:accent2>
        <a:srgbClr val="D0A9D0"/>
      </a:accent2>
      <a:accent3>
        <a:srgbClr val="007E6B"/>
      </a:accent3>
      <a:accent4>
        <a:srgbClr val="A7D5C2"/>
      </a:accent4>
      <a:accent5>
        <a:srgbClr val="C32E15"/>
      </a:accent5>
      <a:accent6>
        <a:srgbClr val="F39A8B"/>
      </a:accent6>
      <a:hlink>
        <a:srgbClr val="D72864"/>
      </a:hlink>
      <a:folHlink>
        <a:srgbClr val="8C195F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bg1"/>
        </a:solidFill>
        <a:ln w="25400">
          <a:solidFill>
            <a:schemeClr val="accent1"/>
          </a:solidFill>
        </a:ln>
      </a:spPr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ln w="25400">
          <a:miter lim="800000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solidFill>
          <a:schemeClr val="bg1"/>
        </a:solidFill>
        <a:ln w="28575">
          <a:noFill/>
          <a:miter lim="800000"/>
        </a:ln>
      </a:spPr>
      <a:bodyPr/>
      <a:lstStyle/>
    </a:txDef>
  </a:objectDefaults>
  <a:extraClrSchemeLst>
    <a:extraClrScheme>
      <a:clrScheme name="OST - Farben">
        <a:dk1>
          <a:srgbClr val="191919"/>
        </a:dk1>
        <a:lt1>
          <a:srgbClr val="FFFFFF"/>
        </a:lt1>
        <a:dk2>
          <a:srgbClr val="8C195F"/>
        </a:dk2>
        <a:lt2>
          <a:srgbClr val="D72864"/>
        </a:lt2>
        <a:accent1>
          <a:srgbClr val="56276D"/>
        </a:accent1>
        <a:accent2>
          <a:srgbClr val="C397C4"/>
        </a:accent2>
        <a:accent3>
          <a:srgbClr val="146C58"/>
        </a:accent3>
        <a:accent4>
          <a:srgbClr val="99CCB5"/>
        </a:accent4>
        <a:accent5>
          <a:srgbClr val="B21D19"/>
        </a:accent5>
        <a:accent6>
          <a:srgbClr val="EC867B"/>
        </a:accent6>
        <a:hlink>
          <a:srgbClr val="191919"/>
        </a:hlink>
        <a:folHlink>
          <a:srgbClr val="19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T - Fonts">
      <a:majorFont>
        <a:latin typeface="Zilla Slab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T - Fonts">
      <a:majorFont>
        <a:latin typeface="Zilla Slab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5B46A33B23EFB4F93086669EDEC7CE2" ma:contentTypeVersion="8" ma:contentTypeDescription="Ein neues Dokument erstellen." ma:contentTypeScope="" ma:versionID="e48d8d27696643677649f1644ea30a72">
  <xsd:schema xmlns:xsd="http://www.w3.org/2001/XMLSchema" xmlns:xs="http://www.w3.org/2001/XMLSchema" xmlns:p="http://schemas.microsoft.com/office/2006/metadata/properties" xmlns:ns2="4ce21856-9a2f-4286-9a46-1dd1e4bb61ce" targetNamespace="http://schemas.microsoft.com/office/2006/metadata/properties" ma:root="true" ma:fieldsID="09794ad8e8537c15f41cf10c0b07cb05" ns2:_="">
    <xsd:import namespace="4ce21856-9a2f-4286-9a46-1dd1e4bb61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21856-9a2f-4286-9a46-1dd1e4bb61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ECC916-23B9-4ABE-A328-DD46A1614685}">
  <ds:schemaRefs>
    <ds:schemaRef ds:uri="4ce21856-9a2f-4286-9a46-1dd1e4bb61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307A9E8-CE5C-48FD-9A36-613B4960C6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67BC73-C8E5-48F1-88CE-25F0C6F2AD9B}">
  <ds:schemaRefs>
    <ds:schemaRef ds:uri="4ce21856-9a2f-4286-9a46-1dd1e4bb61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OST-Vorlage</vt:lpstr>
      <vt:lpstr>OST-Vorlage</vt:lpstr>
      <vt:lpstr>Design Patterns</vt:lpstr>
      <vt:lpstr>Design Patterns</vt:lpstr>
      <vt:lpstr>Builder</vt:lpstr>
      <vt:lpstr>Prototype</vt:lpstr>
      <vt:lpstr>Flyweight</vt:lpstr>
      <vt:lpstr>Iterator</vt:lpstr>
      <vt:lpstr>Memento</vt:lpstr>
      <vt:lpstr>Mediator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91</cp:revision>
  <cp:lastPrinted>2019-10-30T10:24:00Z</cp:lastPrinted>
  <dcterms:created xsi:type="dcterms:W3CDTF">2022-03-11T09:42:15Z</dcterms:created>
  <dcterms:modified xsi:type="dcterms:W3CDTF">2022-06-06T06:31:30Z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0x01010015B46A33B23EFB4F93086669EDEC7CE2</vt:lpwstr>
  </property>
</Properties>
</file>