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6" r:id="rId2"/>
    <p:sldId id="278" r:id="rId3"/>
    <p:sldId id="281" r:id="rId4"/>
    <p:sldId id="283" r:id="rId5"/>
    <p:sldId id="309" r:id="rId6"/>
    <p:sldId id="303" r:id="rId7"/>
    <p:sldId id="305" r:id="rId8"/>
    <p:sldId id="308" r:id="rId9"/>
    <p:sldId id="319" r:id="rId10"/>
    <p:sldId id="320" r:id="rId11"/>
    <p:sldId id="322" r:id="rId12"/>
    <p:sldId id="323" r:id="rId13"/>
    <p:sldId id="324" r:id="rId14"/>
    <p:sldId id="326" r:id="rId15"/>
    <p:sldId id="328" r:id="rId16"/>
    <p:sldId id="327" r:id="rId17"/>
    <p:sldId id="329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2">
          <p15:clr>
            <a:srgbClr val="A4A3A4"/>
          </p15:clr>
        </p15:guide>
        <p15:guide id="2" orient="horz" pos="3119">
          <p15:clr>
            <a:srgbClr val="A4A3A4"/>
          </p15:clr>
        </p15:guide>
        <p15:guide id="3" pos="5110">
          <p15:clr>
            <a:srgbClr val="A4A3A4"/>
          </p15:clr>
        </p15:guide>
        <p15:guide id="4" pos="3812">
          <p15:clr>
            <a:srgbClr val="A4A3A4"/>
          </p15:clr>
        </p15:guide>
        <p15:guide id="5" pos="57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F8"/>
    <a:srgbClr val="0196A8"/>
    <a:srgbClr val="00B6C4"/>
    <a:srgbClr val="00D9EA"/>
    <a:srgbClr val="1AA691"/>
    <a:srgbClr val="0098A4"/>
    <a:srgbClr val="0394CD"/>
    <a:srgbClr val="00ECFE"/>
    <a:srgbClr val="4F5068"/>
    <a:srgbClr val="2A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206" autoAdjust="0"/>
  </p:normalViewPr>
  <p:slideViewPr>
    <p:cSldViewPr>
      <p:cViewPr varScale="1">
        <p:scale>
          <a:sx n="70" d="100"/>
          <a:sy n="70" d="100"/>
        </p:scale>
        <p:origin x="840" y="60"/>
      </p:cViewPr>
      <p:guideLst>
        <p:guide orient="horz" pos="1652"/>
        <p:guide orient="horz" pos="3119"/>
        <p:guide pos="5110"/>
        <p:guide pos="3812"/>
        <p:guide pos="5700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7AC2-E2C6-434A-9758-4D52E9407968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DF48-A6F7-4C9D-94BF-59BBD43F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2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DF48-A6F7-4C9D-94BF-59BBD43F65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6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DF48-A6F7-4C9D-94BF-59BBD43F65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40427"/>
            </a:gs>
            <a:gs pos="69000">
              <a:srgbClr val="040427"/>
            </a:gs>
            <a:gs pos="100000">
              <a:srgbClr val="040427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ming/bigdat_ex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14124" y="0"/>
            <a:ext cx="12192001" cy="6858000"/>
            <a:chOff x="-1" y="0"/>
            <a:chExt cx="12192001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8175" y="2995180"/>
            <a:ext cx="60486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E9FE"/>
                </a:solidFill>
                <a:ea typeface="微软雅黑" panose="020B0503020204020204" pitchFamily="34" charset="-122"/>
              </a:rPr>
              <a:t>汇报人 李明珍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24459" y="1391091"/>
            <a:ext cx="3957599" cy="1204238"/>
            <a:chOff x="2711624" y="1460941"/>
            <a:chExt cx="3957599" cy="1204238"/>
          </a:xfrm>
        </p:grpSpPr>
        <p:sp>
          <p:nvSpPr>
            <p:cNvPr id="7" name="文本框 6"/>
            <p:cNvSpPr txBox="1"/>
            <p:nvPr/>
          </p:nvSpPr>
          <p:spPr>
            <a:xfrm>
              <a:off x="2711624" y="1466299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项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24673" y="1460941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目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37722" y="1460941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答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50771" y="1460941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辨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3813" y="18256"/>
            <a:ext cx="12192001" cy="6858000"/>
            <a:chOff x="-1" y="0"/>
            <a:chExt cx="12192001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23495" y="-159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549" y="211158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项目具体实施步骤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8495" y="734695"/>
            <a:ext cx="11031220" cy="6047105"/>
          </a:xfrm>
          <a:prstGeom prst="rect">
            <a:avLst/>
          </a:prstGeom>
          <a:solidFill>
            <a:srgbClr val="098FAA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5375" y="913130"/>
            <a:ext cx="100018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import urllib.request as r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import json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cityname = input("请输入需要查询天气的城市")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address1 = 'http://api.openweathermap.org/data/2.5/forecast?q={},cn&amp;mode=json&amp;lang=zh_cn&amp;&amp;APPID=6a67ed641c0fda8b69715c43518b6996'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info1 = r.urlopen(address1.format(cityname)).read().decode("utf-8","ignore")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Tians = json.loads(info1)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days = Tians["list"]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day6 = days[0]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day0 = days[8]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day1 = days[16]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day2 = days[24]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day3 = days[30]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dayinfo = [day6,day0,day1,day2,day3]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for i in range(5):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temp = dayinfo[i]["main"]["temp"]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pressure = dayinfo[i]["main"]["pressure"]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descrption = dayinfo[i]["weather"][0]["description"]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print("今天是：星期"+str((i+6)%7))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print("温度是："+str(temp)+"华氏摄氏度")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print("气压是："+str(pressure)+"帕")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print("天气情况是："+str(descrption))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print("------------")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input("输入任意退出·........")    </a:t>
            </a:r>
          </a:p>
        </p:txBody>
      </p:sp>
      <p:sp>
        <p:nvSpPr>
          <p:cNvPr id="5" name="矩形 4"/>
          <p:cNvSpPr/>
          <p:nvPr/>
        </p:nvSpPr>
        <p:spPr>
          <a:xfrm rot="20700000">
            <a:off x="7665085" y="4552315"/>
            <a:ext cx="355092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幼圆" panose="02010509060101010101" charset="-122"/>
                <a:ea typeface="幼圆" panose="02010509060101010101" charset="-122"/>
              </a:rPr>
              <a:t>详细代码展示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23813" y="-1"/>
            <a:ext cx="12192001" cy="6858000"/>
            <a:chOff x="-1" y="0"/>
            <a:chExt cx="12192001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-19050" y="-1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项目运行结果展示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5" name="图片 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2439" y="1600200"/>
            <a:ext cx="3159121" cy="4525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22975" y="1600200"/>
            <a:ext cx="3134049" cy="45259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3352" y="1484784"/>
            <a:ext cx="145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Spyder</a:t>
            </a:r>
            <a:r>
              <a:rPr lang="zh-CN" altLang="en-US" dirty="0" smtClean="0">
                <a:solidFill>
                  <a:schemeClr val="bg1"/>
                </a:solidFill>
              </a:rPr>
              <a:t>运行结果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21026" y="1600200"/>
            <a:ext cx="145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exe</a:t>
            </a:r>
            <a:r>
              <a:rPr lang="zh-CN" altLang="en-US" dirty="0" smtClean="0">
                <a:solidFill>
                  <a:schemeClr val="bg1"/>
                </a:solidFill>
              </a:rPr>
              <a:t>运行结果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23813" y="-1"/>
            <a:ext cx="12192001" cy="6858000"/>
            <a:chOff x="-1" y="0"/>
            <a:chExt cx="12192001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-19050" y="-1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83632" y="1446721"/>
            <a:ext cx="7596000" cy="854852"/>
            <a:chOff x="2652135" y="898544"/>
            <a:chExt cx="7636037" cy="1040204"/>
          </a:xfrm>
        </p:grpSpPr>
        <p:sp>
          <p:nvSpPr>
            <p:cNvPr id="2" name="文本框 1"/>
            <p:cNvSpPr txBox="1"/>
            <p:nvPr/>
          </p:nvSpPr>
          <p:spPr>
            <a:xfrm>
              <a:off x="2780443" y="898544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项目需求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52135" y="1423368"/>
              <a:ext cx="7636037" cy="51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只一个人员，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架构不完整，工作分工不细致</a:t>
              </a:r>
            </a:p>
          </p:txBody>
        </p:sp>
      </p:grpSp>
      <p:sp>
        <p:nvSpPr>
          <p:cNvPr id="8" name="矩形: 圆角 7"/>
          <p:cNvSpPr/>
          <p:nvPr/>
        </p:nvSpPr>
        <p:spPr>
          <a:xfrm>
            <a:off x="1347851" y="137607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783632" y="2909044"/>
            <a:ext cx="7596000" cy="1511311"/>
            <a:chOff x="2780443" y="898544"/>
            <a:chExt cx="7636037" cy="1838999"/>
          </a:xfrm>
        </p:grpSpPr>
        <p:sp>
          <p:nvSpPr>
            <p:cNvPr id="30" name="文本框 29"/>
            <p:cNvSpPr txBox="1"/>
            <p:nvPr/>
          </p:nvSpPr>
          <p:spPr>
            <a:xfrm>
              <a:off x="2780443" y="898544"/>
              <a:ext cx="6192688" cy="52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无专职人员从事制程控制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780443" y="1411778"/>
              <a:ext cx="7636037" cy="132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制程中无任何报告（评估报告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巡线稽查报告）；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无任何作业操作文件；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无日常检验报告。</a:t>
              </a:r>
            </a:p>
          </p:txBody>
        </p:sp>
      </p:grpSp>
      <p:sp>
        <p:nvSpPr>
          <p:cNvPr id="32" name="矩形: 圆角 31"/>
          <p:cNvSpPr/>
          <p:nvPr/>
        </p:nvSpPr>
        <p:spPr>
          <a:xfrm>
            <a:off x="1347851" y="316374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783632" y="4992563"/>
            <a:ext cx="7596000" cy="1150764"/>
            <a:chOff x="2780443" y="898544"/>
            <a:chExt cx="7636037" cy="1400277"/>
          </a:xfrm>
        </p:grpSpPr>
        <p:sp>
          <p:nvSpPr>
            <p:cNvPr id="38" name="文本框 37"/>
            <p:cNvSpPr txBox="1"/>
            <p:nvPr/>
          </p:nvSpPr>
          <p:spPr>
            <a:xfrm>
              <a:off x="2780443" y="898544"/>
              <a:ext cx="6192688" cy="52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工作有交叉，分工不明确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80443" y="1411778"/>
              <a:ext cx="7636037" cy="88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业务与营销部内部工作有待调整，把未做的工作抓起来，需要重新划分工作范围，做到分工分明、权责分明。</a:t>
              </a:r>
            </a:p>
          </p:txBody>
        </p:sp>
      </p:grpSp>
      <p:sp>
        <p:nvSpPr>
          <p:cNvPr id="40" name="矩形: 圆角 39"/>
          <p:cNvSpPr/>
          <p:nvPr/>
        </p:nvSpPr>
        <p:spPr>
          <a:xfrm>
            <a:off x="1347851" y="4951418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放大镜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561193"/>
            <a:ext cx="555627" cy="555627"/>
          </a:xfrm>
          <a:prstGeom prst="rect">
            <a:avLst/>
          </a:prstGeom>
        </p:spPr>
      </p:pic>
      <p:pic>
        <p:nvPicPr>
          <p:cNvPr id="42" name="图形 41" descr="放大镜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3348862"/>
            <a:ext cx="555627" cy="555627"/>
          </a:xfrm>
          <a:prstGeom prst="rect">
            <a:avLst/>
          </a:prstGeom>
        </p:spPr>
      </p:pic>
      <p:pic>
        <p:nvPicPr>
          <p:cNvPr id="43" name="图形 42" descr="放大镜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5136531"/>
            <a:ext cx="555627" cy="55562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41549" y="389593"/>
            <a:ext cx="711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项目总结与</a:t>
            </a:r>
            <a:r>
              <a:rPr lang="zh-CN" altLang="en-US" sz="2800" dirty="0" smtClean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</a:t>
            </a:r>
            <a:r>
              <a:rPr lang="en-US" altLang="zh-CN" sz="2800" dirty="0" smtClean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800" dirty="0" smtClean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</a:t>
            </a:r>
            <a:endParaRPr lang="zh-CN" altLang="en-US" sz="28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3813" y="18256"/>
            <a:ext cx="12192001" cy="6858000"/>
            <a:chOff x="-1" y="0"/>
            <a:chExt cx="12192001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18256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549" y="389593"/>
            <a:ext cx="711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项目总结与</a:t>
            </a:r>
            <a:r>
              <a:rPr lang="zh-CN" altLang="en-US" sz="2800" dirty="0" smtClean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</a:t>
            </a:r>
            <a:r>
              <a:rPr lang="en-US" altLang="zh-CN" sz="2800" dirty="0" smtClean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800" dirty="0" smtClean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</a:t>
            </a:r>
            <a:endParaRPr lang="zh-CN" altLang="en-US" sz="28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614" y="1556792"/>
            <a:ext cx="10763147" cy="4824536"/>
          </a:xfrm>
          <a:prstGeom prst="rect">
            <a:avLst/>
          </a:prstGeom>
          <a:solidFill>
            <a:srgbClr val="098FAA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6718" y="1919565"/>
            <a:ext cx="9190938" cy="3924579"/>
            <a:chOff x="1601195" y="1872856"/>
            <a:chExt cx="9190938" cy="3924579"/>
          </a:xfrm>
        </p:grpSpPr>
        <p:sp>
          <p:nvSpPr>
            <p:cNvPr id="47" name="矩形 46"/>
            <p:cNvSpPr/>
            <p:nvPr/>
          </p:nvSpPr>
          <p:spPr>
            <a:xfrm>
              <a:off x="1601195" y="2629084"/>
              <a:ext cx="2472697" cy="3168351"/>
            </a:xfrm>
            <a:prstGeom prst="rect">
              <a:avLst/>
            </a:prstGeom>
            <a:noFill/>
            <a:ln w="6350">
              <a:solidFill>
                <a:srgbClr val="00E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02417" y="1872856"/>
              <a:ext cx="1482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加强学习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4960316" y="2629084"/>
              <a:ext cx="2472697" cy="3168351"/>
            </a:xfrm>
            <a:prstGeom prst="rect">
              <a:avLst/>
            </a:prstGeom>
            <a:noFill/>
            <a:ln w="6350">
              <a:solidFill>
                <a:srgbClr val="00E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319436" y="2629084"/>
              <a:ext cx="2472697" cy="3168351"/>
            </a:xfrm>
            <a:prstGeom prst="rect">
              <a:avLst/>
            </a:prstGeom>
            <a:noFill/>
            <a:ln w="6350">
              <a:solidFill>
                <a:srgbClr val="00E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55252" y="2924814"/>
              <a:ext cx="2364582" cy="205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加强业务知识的学习，拓宽知识结构，不断更新的思维理念，紧跟中心工作步伐，保证信息。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14373" y="2910533"/>
              <a:ext cx="2364582" cy="249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一个人的思维总是不完整，有遗漏，需增强项目累积意识。需要积累经验，才能使项目完成更优秀。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73493" y="2915928"/>
              <a:ext cx="2364582" cy="209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参与团队合作，集中团队量去完成任务，学习他人优秀之处，取长补短，是项目完成</a:t>
              </a:r>
              <a:r>
                <a:rPr lang="en-US" altLang="zh-CN" sz="2000" dirty="0">
                  <a:solidFill>
                    <a:schemeClr val="bg1"/>
                  </a:solidFill>
                </a:rPr>
                <a:t>·</a:t>
              </a:r>
              <a:r>
                <a:rPr lang="zh-CN" altLang="en-US" sz="2000" dirty="0">
                  <a:solidFill>
                    <a:schemeClr val="bg1"/>
                  </a:solidFill>
                </a:rPr>
                <a:t>的更好</a:t>
              </a:r>
              <a:r>
                <a:rPr lang="en-US" altLang="zh-CN" sz="20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69178" y="1872856"/>
              <a:ext cx="1482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增强意识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14607" y="1872856"/>
              <a:ext cx="148235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团结合作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814986" y="3666794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881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6040" y="3085687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本周计划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814986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7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5308" y="-18306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8505" y="-18306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7576"/>
              </p:ext>
            </p:extLst>
          </p:nvPr>
        </p:nvGraphicFramePr>
        <p:xfrm>
          <a:off x="1122328" y="1179741"/>
          <a:ext cx="9936728" cy="484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3384000"/>
                <a:gridCol w="3384376"/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时间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计划内容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实际完成度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118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2018_06_03&lt;</a:t>
                      </a: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上午</a:t>
                      </a: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认识了解本周教学内容以及</a:t>
                      </a:r>
                      <a:r>
                        <a:rPr lang="en-US" altLang="zh-CN" sz="16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spyder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的基本语法小程序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70%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</a:tr>
              <a:tr h="90670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2018_06_03&lt;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下午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&gt;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掌握</a:t>
                      </a:r>
                      <a:r>
                        <a:rPr lang="en-US" altLang="zh-CN" sz="16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spyder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抓取数据的基本方法，项目准备与实施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4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2018_06_04&lt;</a:t>
                      </a: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上午及下午</a:t>
                      </a: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Scalar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软安装及准备，项目完善，文档准备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77%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</a:tr>
              <a:tr h="82239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。。。。。。。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。。未完待续。。。。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。。。。。。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39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天后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能独立抓取想获取的内容，保存，分析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未完待续。。。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KSO_Shape"/>
          <p:cNvSpPr/>
          <p:nvPr/>
        </p:nvSpPr>
        <p:spPr bwMode="auto">
          <a:xfrm>
            <a:off x="8040216" y="1217657"/>
            <a:ext cx="419894" cy="361390"/>
          </a:xfrm>
          <a:custGeom>
            <a:avLst/>
            <a:gdLst>
              <a:gd name="T0" fmla="*/ 1340818 w 3561"/>
              <a:gd name="T1" fmla="*/ 332736 h 3066"/>
              <a:gd name="T2" fmla="*/ 1097125 w 3561"/>
              <a:gd name="T3" fmla="*/ 332736 h 3066"/>
              <a:gd name="T4" fmla="*/ 1429296 w 3561"/>
              <a:gd name="T5" fmla="*/ 665977 h 3066"/>
              <a:gd name="T6" fmla="*/ 887306 w 3561"/>
              <a:gd name="T7" fmla="*/ 665977 h 3066"/>
              <a:gd name="T8" fmla="*/ 887306 w 3561"/>
              <a:gd name="T9" fmla="*/ 0 h 3066"/>
              <a:gd name="T10" fmla="*/ 666870 w 3561"/>
              <a:gd name="T11" fmla="*/ 0 h 3066"/>
              <a:gd name="T12" fmla="*/ 666870 w 3561"/>
              <a:gd name="T13" fmla="*/ 665977 h 3066"/>
              <a:gd name="T14" fmla="*/ 443906 w 3561"/>
              <a:gd name="T15" fmla="*/ 665977 h 3066"/>
              <a:gd name="T16" fmla="*/ 129430 w 3561"/>
              <a:gd name="T17" fmla="*/ 794419 h 3066"/>
              <a:gd name="T18" fmla="*/ 0 w 3561"/>
              <a:gd name="T19" fmla="*/ 1108951 h 3066"/>
              <a:gd name="T20" fmla="*/ 128925 w 3561"/>
              <a:gd name="T21" fmla="*/ 1421459 h 3066"/>
              <a:gd name="T22" fmla="*/ 443400 w 3561"/>
              <a:gd name="T23" fmla="*/ 1550407 h 3066"/>
              <a:gd name="T24" fmla="*/ 758381 w 3561"/>
              <a:gd name="T25" fmla="*/ 1421459 h 3066"/>
              <a:gd name="T26" fmla="*/ 855960 w 3561"/>
              <a:gd name="T27" fmla="*/ 1278858 h 3066"/>
              <a:gd name="T28" fmla="*/ 887306 w 3561"/>
              <a:gd name="T29" fmla="*/ 1108951 h 3066"/>
              <a:gd name="T30" fmla="*/ 887306 w 3561"/>
              <a:gd name="T31" fmla="*/ 886453 h 3066"/>
              <a:gd name="T32" fmla="*/ 1429296 w 3561"/>
              <a:gd name="T33" fmla="*/ 886453 h 3066"/>
              <a:gd name="T34" fmla="*/ 1118865 w 3561"/>
              <a:gd name="T35" fmla="*/ 1217166 h 3066"/>
              <a:gd name="T36" fmla="*/ 1392388 w 3561"/>
              <a:gd name="T37" fmla="*/ 1217166 h 3066"/>
              <a:gd name="T38" fmla="*/ 1800397 w 3561"/>
              <a:gd name="T39" fmla="*/ 776721 h 3066"/>
              <a:gd name="T40" fmla="*/ 1340818 w 3561"/>
              <a:gd name="T41" fmla="*/ 332736 h 3066"/>
              <a:gd name="T42" fmla="*/ 666870 w 3561"/>
              <a:gd name="T43" fmla="*/ 1108951 h 3066"/>
              <a:gd name="T44" fmla="*/ 602660 w 3561"/>
              <a:gd name="T45" fmla="*/ 1265205 h 3066"/>
              <a:gd name="T46" fmla="*/ 443400 w 3561"/>
              <a:gd name="T47" fmla="*/ 1329932 h 3066"/>
              <a:gd name="T48" fmla="*/ 285151 w 3561"/>
              <a:gd name="T49" fmla="*/ 1265205 h 3066"/>
              <a:gd name="T50" fmla="*/ 220436 w 3561"/>
              <a:gd name="T51" fmla="*/ 1108951 h 3066"/>
              <a:gd name="T52" fmla="*/ 285151 w 3561"/>
              <a:gd name="T53" fmla="*/ 951179 h 3066"/>
              <a:gd name="T54" fmla="*/ 443400 w 3561"/>
              <a:gd name="T55" fmla="*/ 886453 h 3066"/>
              <a:gd name="T56" fmla="*/ 666870 w 3561"/>
              <a:gd name="T57" fmla="*/ 886453 h 3066"/>
              <a:gd name="T58" fmla="*/ 666870 w 3561"/>
              <a:gd name="T59" fmla="*/ 1108951 h 306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561" h="3066">
                <a:moveTo>
                  <a:pt x="2652" y="658"/>
                </a:moveTo>
                <a:cubicBezTo>
                  <a:pt x="2170" y="658"/>
                  <a:pt x="2170" y="658"/>
                  <a:pt x="2170" y="658"/>
                </a:cubicBezTo>
                <a:cubicBezTo>
                  <a:pt x="2827" y="1317"/>
                  <a:pt x="2827" y="1317"/>
                  <a:pt x="2827" y="1317"/>
                </a:cubicBezTo>
                <a:cubicBezTo>
                  <a:pt x="1755" y="1317"/>
                  <a:pt x="1755" y="1317"/>
                  <a:pt x="1755" y="1317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319" y="0"/>
                  <a:pt x="1319" y="0"/>
                  <a:pt x="1319" y="0"/>
                </a:cubicBezTo>
                <a:cubicBezTo>
                  <a:pt x="1319" y="1317"/>
                  <a:pt x="1319" y="1317"/>
                  <a:pt x="1319" y="1317"/>
                </a:cubicBezTo>
                <a:cubicBezTo>
                  <a:pt x="878" y="1317"/>
                  <a:pt x="878" y="1317"/>
                  <a:pt x="878" y="1317"/>
                </a:cubicBezTo>
                <a:cubicBezTo>
                  <a:pt x="634" y="1317"/>
                  <a:pt x="427" y="1402"/>
                  <a:pt x="256" y="1571"/>
                </a:cubicBezTo>
                <a:cubicBezTo>
                  <a:pt x="85" y="1743"/>
                  <a:pt x="0" y="1950"/>
                  <a:pt x="0" y="2193"/>
                </a:cubicBezTo>
                <a:cubicBezTo>
                  <a:pt x="0" y="2435"/>
                  <a:pt x="85" y="2641"/>
                  <a:pt x="255" y="2811"/>
                </a:cubicBezTo>
                <a:cubicBezTo>
                  <a:pt x="426" y="2981"/>
                  <a:pt x="633" y="3066"/>
                  <a:pt x="877" y="3066"/>
                </a:cubicBezTo>
                <a:cubicBezTo>
                  <a:pt x="1119" y="3066"/>
                  <a:pt x="1327" y="2981"/>
                  <a:pt x="1500" y="2811"/>
                </a:cubicBezTo>
                <a:cubicBezTo>
                  <a:pt x="1587" y="2724"/>
                  <a:pt x="1651" y="2630"/>
                  <a:pt x="1693" y="2529"/>
                </a:cubicBezTo>
                <a:cubicBezTo>
                  <a:pt x="1734" y="2427"/>
                  <a:pt x="1755" y="2315"/>
                  <a:pt x="1755" y="2193"/>
                </a:cubicBezTo>
                <a:cubicBezTo>
                  <a:pt x="1755" y="1753"/>
                  <a:pt x="1755" y="1753"/>
                  <a:pt x="1755" y="1753"/>
                </a:cubicBezTo>
                <a:cubicBezTo>
                  <a:pt x="2827" y="1753"/>
                  <a:pt x="2827" y="1753"/>
                  <a:pt x="2827" y="1753"/>
                </a:cubicBezTo>
                <a:cubicBezTo>
                  <a:pt x="2213" y="2407"/>
                  <a:pt x="2213" y="2407"/>
                  <a:pt x="2213" y="2407"/>
                </a:cubicBezTo>
                <a:cubicBezTo>
                  <a:pt x="2754" y="2407"/>
                  <a:pt x="2754" y="2407"/>
                  <a:pt x="2754" y="2407"/>
                </a:cubicBezTo>
                <a:cubicBezTo>
                  <a:pt x="3561" y="1536"/>
                  <a:pt x="3561" y="1536"/>
                  <a:pt x="3561" y="1536"/>
                </a:cubicBezTo>
                <a:cubicBezTo>
                  <a:pt x="2652" y="658"/>
                  <a:pt x="2652" y="658"/>
                  <a:pt x="2652" y="658"/>
                </a:cubicBezTo>
                <a:close/>
                <a:moveTo>
                  <a:pt x="1319" y="2193"/>
                </a:moveTo>
                <a:cubicBezTo>
                  <a:pt x="1319" y="2315"/>
                  <a:pt x="1277" y="2418"/>
                  <a:pt x="1192" y="2502"/>
                </a:cubicBezTo>
                <a:cubicBezTo>
                  <a:pt x="1104" y="2588"/>
                  <a:pt x="999" y="2630"/>
                  <a:pt x="877" y="2630"/>
                </a:cubicBezTo>
                <a:cubicBezTo>
                  <a:pt x="754" y="2630"/>
                  <a:pt x="649" y="2588"/>
                  <a:pt x="564" y="2502"/>
                </a:cubicBezTo>
                <a:cubicBezTo>
                  <a:pt x="479" y="2418"/>
                  <a:pt x="436" y="2315"/>
                  <a:pt x="436" y="2193"/>
                </a:cubicBezTo>
                <a:cubicBezTo>
                  <a:pt x="436" y="2073"/>
                  <a:pt x="479" y="1968"/>
                  <a:pt x="564" y="1881"/>
                </a:cubicBezTo>
                <a:cubicBezTo>
                  <a:pt x="652" y="1796"/>
                  <a:pt x="756" y="1753"/>
                  <a:pt x="877" y="1753"/>
                </a:cubicBezTo>
                <a:cubicBezTo>
                  <a:pt x="1319" y="1753"/>
                  <a:pt x="1319" y="1753"/>
                  <a:pt x="1319" y="1753"/>
                </a:cubicBezTo>
                <a:cubicBezTo>
                  <a:pt x="1319" y="2193"/>
                  <a:pt x="1319" y="2193"/>
                  <a:pt x="1319" y="2193"/>
                </a:cubicBezTo>
                <a:close/>
              </a:path>
            </a:pathLst>
          </a:custGeom>
          <a:noFill/>
          <a:ln>
            <a:solidFill>
              <a:srgbClr val="00ECFE"/>
            </a:solidFill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KSO_Shape"/>
          <p:cNvSpPr>
            <a:spLocks noChangeAspect="1"/>
          </p:cNvSpPr>
          <p:nvPr/>
        </p:nvSpPr>
        <p:spPr>
          <a:xfrm rot="5400000" flipH="1">
            <a:off x="4632406" y="1149004"/>
            <a:ext cx="350750" cy="498697"/>
          </a:xfrm>
          <a:custGeom>
            <a:avLst/>
            <a:gdLst>
              <a:gd name="connsiteX0" fmla="*/ 1056922 w 2632041"/>
              <a:gd name="connsiteY0" fmla="*/ 0 h 3744416"/>
              <a:gd name="connsiteX1" fmla="*/ 2113844 w 2632041"/>
              <a:gd name="connsiteY1" fmla="*/ 1056922 h 3744416"/>
              <a:gd name="connsiteX2" fmla="*/ 2113843 w 2632041"/>
              <a:gd name="connsiteY2" fmla="*/ 2023929 h 3744416"/>
              <a:gd name="connsiteX3" fmla="*/ 2620710 w 2632041"/>
              <a:gd name="connsiteY3" fmla="*/ 1728192 h 3744416"/>
              <a:gd name="connsiteX4" fmla="*/ 2632041 w 2632041"/>
              <a:gd name="connsiteY4" fmla="*/ 1728192 h 3744416"/>
              <a:gd name="connsiteX5" fmla="*/ 1920947 w 2632041"/>
              <a:gd name="connsiteY5" fmla="*/ 2954219 h 3744416"/>
              <a:gd name="connsiteX6" fmla="*/ 1209850 w 2632041"/>
              <a:gd name="connsiteY6" fmla="*/ 1728192 h 3744416"/>
              <a:gd name="connsiteX7" fmla="*/ 1221182 w 2632041"/>
              <a:gd name="connsiteY7" fmla="*/ 1728192 h 3744416"/>
              <a:gd name="connsiteX8" fmla="*/ 1726854 w 2632041"/>
              <a:gd name="connsiteY8" fmla="*/ 2023232 h 3744416"/>
              <a:gd name="connsiteX9" fmla="*/ 1726854 w 2632041"/>
              <a:gd name="connsiteY9" fmla="*/ 1056922 h 3744416"/>
              <a:gd name="connsiteX10" fmla="*/ 1191936 w 2632041"/>
              <a:gd name="connsiteY10" fmla="*/ 400600 h 3744416"/>
              <a:gd name="connsiteX11" fmla="*/ 1056922 w 2632041"/>
              <a:gd name="connsiteY11" fmla="*/ 386989 h 3744416"/>
              <a:gd name="connsiteX12" fmla="*/ 921907 w 2632041"/>
              <a:gd name="connsiteY12" fmla="*/ 400600 h 3744416"/>
              <a:gd name="connsiteX13" fmla="*/ 386989 w 2632041"/>
              <a:gd name="connsiteY13" fmla="*/ 1056922 h 3744416"/>
              <a:gd name="connsiteX14" fmla="*/ 386989 w 2632041"/>
              <a:gd name="connsiteY14" fmla="*/ 3744416 h 3744416"/>
              <a:gd name="connsiteX15" fmla="*/ 0 w 2632041"/>
              <a:gd name="connsiteY15" fmla="*/ 3744416 h 3744416"/>
              <a:gd name="connsiteX16" fmla="*/ 0 w 2632041"/>
              <a:gd name="connsiteY16" fmla="*/ 1056922 h 3744416"/>
              <a:gd name="connsiteX17" fmla="*/ 1056922 w 2632041"/>
              <a:gd name="connsiteY17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2041" h="3744416">
                <a:moveTo>
                  <a:pt x="1056922" y="0"/>
                </a:moveTo>
                <a:cubicBezTo>
                  <a:pt x="1640644" y="0"/>
                  <a:pt x="2113844" y="473200"/>
                  <a:pt x="2113844" y="1056922"/>
                </a:cubicBezTo>
                <a:lnTo>
                  <a:pt x="2113843" y="2023929"/>
                </a:lnTo>
                <a:lnTo>
                  <a:pt x="2620710" y="1728192"/>
                </a:lnTo>
                <a:lnTo>
                  <a:pt x="2632041" y="1728192"/>
                </a:lnTo>
                <a:lnTo>
                  <a:pt x="1920947" y="2954219"/>
                </a:lnTo>
                <a:lnTo>
                  <a:pt x="1209850" y="1728192"/>
                </a:lnTo>
                <a:lnTo>
                  <a:pt x="1221182" y="1728192"/>
                </a:lnTo>
                <a:lnTo>
                  <a:pt x="1726854" y="2023232"/>
                </a:lnTo>
                <a:lnTo>
                  <a:pt x="1726854" y="1056922"/>
                </a:lnTo>
                <a:cubicBezTo>
                  <a:pt x="1726854" y="733177"/>
                  <a:pt x="1497213" y="463068"/>
                  <a:pt x="1191936" y="400600"/>
                </a:cubicBezTo>
                <a:lnTo>
                  <a:pt x="1056922" y="386989"/>
                </a:lnTo>
                <a:lnTo>
                  <a:pt x="921907" y="400600"/>
                </a:lnTo>
                <a:cubicBezTo>
                  <a:pt x="616630" y="463068"/>
                  <a:pt x="386989" y="733177"/>
                  <a:pt x="386989" y="1056922"/>
                </a:cubicBezTo>
                <a:lnTo>
                  <a:pt x="386989" y="3744416"/>
                </a:lnTo>
                <a:lnTo>
                  <a:pt x="0" y="3744416"/>
                </a:lnTo>
                <a:lnTo>
                  <a:pt x="0" y="1056922"/>
                </a:lnTo>
                <a:cubicBezTo>
                  <a:pt x="0" y="473200"/>
                  <a:pt x="473200" y="0"/>
                  <a:pt x="1056922" y="0"/>
                </a:cubicBezTo>
                <a:close/>
              </a:path>
            </a:pathLst>
          </a:custGeom>
          <a:noFill/>
          <a:ln w="9525">
            <a:solidFill>
              <a:srgbClr val="0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KSO_Shape"/>
          <p:cNvSpPr>
            <a:spLocks noChangeAspect="1"/>
          </p:cNvSpPr>
          <p:nvPr/>
        </p:nvSpPr>
        <p:spPr bwMode="auto">
          <a:xfrm>
            <a:off x="1856896" y="1196752"/>
            <a:ext cx="401779" cy="403200"/>
          </a:xfrm>
          <a:custGeom>
            <a:avLst/>
            <a:gdLst>
              <a:gd name="T0" fmla="*/ 1172550 w 14052"/>
              <a:gd name="T1" fmla="*/ 1599473 h 14095"/>
              <a:gd name="T2" fmla="*/ 1080978 w 14052"/>
              <a:gd name="T3" fmla="*/ 1629746 h 14095"/>
              <a:gd name="T4" fmla="*/ 996431 w 14052"/>
              <a:gd name="T5" fmla="*/ 1647373 h 14095"/>
              <a:gd name="T6" fmla="*/ 897325 w 14052"/>
              <a:gd name="T7" fmla="*/ 1654270 h 14095"/>
              <a:gd name="T8" fmla="*/ 809201 w 14052"/>
              <a:gd name="T9" fmla="*/ 1648778 h 14095"/>
              <a:gd name="T10" fmla="*/ 724143 w 14052"/>
              <a:gd name="T11" fmla="*/ 1632556 h 14095"/>
              <a:gd name="T12" fmla="*/ 632188 w 14052"/>
              <a:gd name="T13" fmla="*/ 1603305 h 14095"/>
              <a:gd name="T14" fmla="*/ 0 w 14052"/>
              <a:gd name="T15" fmla="*/ 1462032 h 14095"/>
              <a:gd name="T16" fmla="*/ 196553 w 14052"/>
              <a:gd name="T17" fmla="*/ 1166330 h 14095"/>
              <a:gd name="T18" fmla="*/ 167306 w 14052"/>
              <a:gd name="T19" fmla="*/ 1074107 h 14095"/>
              <a:gd name="T20" fmla="*/ 151087 w 14052"/>
              <a:gd name="T21" fmla="*/ 988654 h 14095"/>
              <a:gd name="T22" fmla="*/ 145723 w 14052"/>
              <a:gd name="T23" fmla="*/ 900135 h 14095"/>
              <a:gd name="T24" fmla="*/ 152492 w 14052"/>
              <a:gd name="T25" fmla="*/ 800886 h 14095"/>
              <a:gd name="T26" fmla="*/ 170116 w 14052"/>
              <a:gd name="T27" fmla="*/ 715944 h 14095"/>
              <a:gd name="T28" fmla="*/ 200385 w 14052"/>
              <a:gd name="T29" fmla="*/ 624104 h 14095"/>
              <a:gd name="T30" fmla="*/ 563222 w 14052"/>
              <a:gd name="T31" fmla="*/ 226854 h 14095"/>
              <a:gd name="T32" fmla="*/ 642023 w 14052"/>
              <a:gd name="T33" fmla="*/ 193388 h 14095"/>
              <a:gd name="T34" fmla="*/ 724143 w 14052"/>
              <a:gd name="T35" fmla="*/ 168097 h 14095"/>
              <a:gd name="T36" fmla="*/ 820057 w 14052"/>
              <a:gd name="T37" fmla="*/ 150470 h 14095"/>
              <a:gd name="T38" fmla="*/ 908563 w 14052"/>
              <a:gd name="T39" fmla="*/ 146254 h 14095"/>
              <a:gd name="T40" fmla="*/ 1007032 w 14052"/>
              <a:gd name="T41" fmla="*/ 154685 h 14095"/>
              <a:gd name="T42" fmla="*/ 1091451 w 14052"/>
              <a:gd name="T43" fmla="*/ 173717 h 14095"/>
              <a:gd name="T44" fmla="*/ 1182512 w 14052"/>
              <a:gd name="T45" fmla="*/ 205139 h 14095"/>
              <a:gd name="T46" fmla="*/ 1568594 w 14052"/>
              <a:gd name="T47" fmla="*/ 565091 h 14095"/>
              <a:gd name="T48" fmla="*/ 1605503 w 14052"/>
              <a:gd name="T49" fmla="*/ 654249 h 14095"/>
              <a:gd name="T50" fmla="*/ 1630025 w 14052"/>
              <a:gd name="T51" fmla="*/ 736892 h 14095"/>
              <a:gd name="T52" fmla="*/ 1645861 w 14052"/>
              <a:gd name="T53" fmla="*/ 833586 h 14095"/>
              <a:gd name="T54" fmla="*/ 1648671 w 14052"/>
              <a:gd name="T55" fmla="*/ 922743 h 14095"/>
              <a:gd name="T56" fmla="*/ 1638709 w 14052"/>
              <a:gd name="T57" fmla="*/ 1021098 h 14095"/>
              <a:gd name="T58" fmla="*/ 1618658 w 14052"/>
              <a:gd name="T59" fmla="*/ 1105274 h 14095"/>
              <a:gd name="T60" fmla="*/ 1586218 w 14052"/>
              <a:gd name="T61" fmla="*/ 1196348 h 14095"/>
              <a:gd name="T62" fmla="*/ 1192090 w 14052"/>
              <a:gd name="T63" fmla="*/ 900135 h 14095"/>
              <a:gd name="T64" fmla="*/ 1184811 w 14052"/>
              <a:gd name="T65" fmla="*/ 834863 h 14095"/>
              <a:gd name="T66" fmla="*/ 1165781 w 14052"/>
              <a:gd name="T67" fmla="*/ 779299 h 14095"/>
              <a:gd name="T68" fmla="*/ 1133086 w 14052"/>
              <a:gd name="T69" fmla="*/ 723224 h 14095"/>
              <a:gd name="T70" fmla="*/ 1094899 w 14052"/>
              <a:gd name="T71" fmla="*/ 680945 h 14095"/>
              <a:gd name="T72" fmla="*/ 1043175 w 14052"/>
              <a:gd name="T73" fmla="*/ 643136 h 14095"/>
              <a:gd name="T74" fmla="*/ 990045 w 14052"/>
              <a:gd name="T75" fmla="*/ 618739 h 14095"/>
              <a:gd name="T76" fmla="*/ 926571 w 14052"/>
              <a:gd name="T77" fmla="*/ 604688 h 14095"/>
              <a:gd name="T78" fmla="*/ 866928 w 14052"/>
              <a:gd name="T79" fmla="*/ 604688 h 14095"/>
              <a:gd name="T80" fmla="*/ 802560 w 14052"/>
              <a:gd name="T81" fmla="*/ 618739 h 14095"/>
              <a:gd name="T82" fmla="*/ 750708 w 14052"/>
              <a:gd name="T83" fmla="*/ 643136 h 14095"/>
              <a:gd name="T84" fmla="*/ 699750 w 14052"/>
              <a:gd name="T85" fmla="*/ 680945 h 14095"/>
              <a:gd name="T86" fmla="*/ 661691 w 14052"/>
              <a:gd name="T87" fmla="*/ 723224 h 14095"/>
              <a:gd name="T88" fmla="*/ 628868 w 14052"/>
              <a:gd name="T89" fmla="*/ 779299 h 14095"/>
              <a:gd name="T90" fmla="*/ 609966 w 14052"/>
              <a:gd name="T91" fmla="*/ 834863 h 14095"/>
              <a:gd name="T92" fmla="*/ 602559 w 14052"/>
              <a:gd name="T93" fmla="*/ 900135 h 14095"/>
              <a:gd name="T94" fmla="*/ 608434 w 14052"/>
              <a:gd name="T95" fmla="*/ 960552 h 14095"/>
              <a:gd name="T96" fmla="*/ 625803 w 14052"/>
              <a:gd name="T97" fmla="*/ 1015861 h 14095"/>
              <a:gd name="T98" fmla="*/ 657476 w 14052"/>
              <a:gd name="T99" fmla="*/ 1071808 h 14095"/>
              <a:gd name="T100" fmla="*/ 694513 w 14052"/>
              <a:gd name="T101" fmla="*/ 1114726 h 14095"/>
              <a:gd name="T102" fmla="*/ 744833 w 14052"/>
              <a:gd name="T103" fmla="*/ 1153812 h 14095"/>
              <a:gd name="T104" fmla="*/ 795919 w 14052"/>
              <a:gd name="T105" fmla="*/ 1179359 h 14095"/>
              <a:gd name="T106" fmla="*/ 859393 w 14052"/>
              <a:gd name="T107" fmla="*/ 1194942 h 14095"/>
              <a:gd name="T108" fmla="*/ 919291 w 14052"/>
              <a:gd name="T109" fmla="*/ 1196348 h 14095"/>
              <a:gd name="T110" fmla="*/ 983277 w 14052"/>
              <a:gd name="T111" fmla="*/ 1184085 h 14095"/>
              <a:gd name="T112" fmla="*/ 1036789 w 14052"/>
              <a:gd name="T113" fmla="*/ 1160965 h 14095"/>
              <a:gd name="T114" fmla="*/ 1089535 w 14052"/>
              <a:gd name="T115" fmla="*/ 1124434 h 14095"/>
              <a:gd name="T116" fmla="*/ 1128744 w 14052"/>
              <a:gd name="T117" fmla="*/ 1083048 h 14095"/>
              <a:gd name="T118" fmla="*/ 1162716 w 14052"/>
              <a:gd name="T119" fmla="*/ 1029017 h 14095"/>
              <a:gd name="T120" fmla="*/ 1182895 w 14052"/>
              <a:gd name="T121" fmla="*/ 974731 h 14095"/>
              <a:gd name="T122" fmla="*/ 1191963 w 14052"/>
              <a:gd name="T123" fmla="*/ 908054 h 1409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052" h="14095">
                <a:moveTo>
                  <a:pt x="11410" y="14095"/>
                </a:moveTo>
                <a:lnTo>
                  <a:pt x="9642" y="12319"/>
                </a:lnTo>
                <a:lnTo>
                  <a:pt x="9566" y="12355"/>
                </a:lnTo>
                <a:lnTo>
                  <a:pt x="9490" y="12391"/>
                </a:lnTo>
                <a:lnTo>
                  <a:pt x="9413" y="12425"/>
                </a:lnTo>
                <a:lnTo>
                  <a:pt x="9337" y="12458"/>
                </a:lnTo>
                <a:lnTo>
                  <a:pt x="9259" y="12491"/>
                </a:lnTo>
                <a:lnTo>
                  <a:pt x="9181" y="12522"/>
                </a:lnTo>
                <a:lnTo>
                  <a:pt x="9103" y="12552"/>
                </a:lnTo>
                <a:lnTo>
                  <a:pt x="9025" y="12580"/>
                </a:lnTo>
                <a:lnTo>
                  <a:pt x="8946" y="12609"/>
                </a:lnTo>
                <a:lnTo>
                  <a:pt x="8867" y="12637"/>
                </a:lnTo>
                <a:lnTo>
                  <a:pt x="8787" y="12663"/>
                </a:lnTo>
                <a:lnTo>
                  <a:pt x="8706" y="12688"/>
                </a:lnTo>
                <a:lnTo>
                  <a:pt x="8626" y="12713"/>
                </a:lnTo>
                <a:lnTo>
                  <a:pt x="8546" y="12736"/>
                </a:lnTo>
                <a:lnTo>
                  <a:pt x="8464" y="12759"/>
                </a:lnTo>
                <a:lnTo>
                  <a:pt x="8383" y="12781"/>
                </a:lnTo>
                <a:lnTo>
                  <a:pt x="8301" y="12801"/>
                </a:lnTo>
                <a:lnTo>
                  <a:pt x="8219" y="12820"/>
                </a:lnTo>
                <a:lnTo>
                  <a:pt x="8136" y="12838"/>
                </a:lnTo>
                <a:lnTo>
                  <a:pt x="8053" y="12855"/>
                </a:lnTo>
                <a:lnTo>
                  <a:pt x="7969" y="12870"/>
                </a:lnTo>
                <a:lnTo>
                  <a:pt x="7885" y="12884"/>
                </a:lnTo>
                <a:lnTo>
                  <a:pt x="7802" y="12897"/>
                </a:lnTo>
                <a:lnTo>
                  <a:pt x="7716" y="12908"/>
                </a:lnTo>
                <a:lnTo>
                  <a:pt x="7631" y="12918"/>
                </a:lnTo>
                <a:lnTo>
                  <a:pt x="7546" y="12927"/>
                </a:lnTo>
                <a:lnTo>
                  <a:pt x="7460" y="12934"/>
                </a:lnTo>
                <a:lnTo>
                  <a:pt x="7374" y="12940"/>
                </a:lnTo>
                <a:lnTo>
                  <a:pt x="7287" y="12945"/>
                </a:lnTo>
                <a:lnTo>
                  <a:pt x="7201" y="12948"/>
                </a:lnTo>
                <a:lnTo>
                  <a:pt x="7114" y="12949"/>
                </a:lnTo>
                <a:lnTo>
                  <a:pt x="7026" y="12951"/>
                </a:lnTo>
                <a:lnTo>
                  <a:pt x="6939" y="12949"/>
                </a:lnTo>
                <a:lnTo>
                  <a:pt x="6851" y="12948"/>
                </a:lnTo>
                <a:lnTo>
                  <a:pt x="6764" y="12945"/>
                </a:lnTo>
                <a:lnTo>
                  <a:pt x="6678" y="12940"/>
                </a:lnTo>
                <a:lnTo>
                  <a:pt x="6591" y="12934"/>
                </a:lnTo>
                <a:lnTo>
                  <a:pt x="6506" y="12927"/>
                </a:lnTo>
                <a:lnTo>
                  <a:pt x="6421" y="12918"/>
                </a:lnTo>
                <a:lnTo>
                  <a:pt x="6336" y="12908"/>
                </a:lnTo>
                <a:lnTo>
                  <a:pt x="6251" y="12897"/>
                </a:lnTo>
                <a:lnTo>
                  <a:pt x="6167" y="12884"/>
                </a:lnTo>
                <a:lnTo>
                  <a:pt x="6083" y="12870"/>
                </a:lnTo>
                <a:lnTo>
                  <a:pt x="6000" y="12855"/>
                </a:lnTo>
                <a:lnTo>
                  <a:pt x="5917" y="12838"/>
                </a:lnTo>
                <a:lnTo>
                  <a:pt x="5834" y="12820"/>
                </a:lnTo>
                <a:lnTo>
                  <a:pt x="5751" y="12801"/>
                </a:lnTo>
                <a:lnTo>
                  <a:pt x="5670" y="12781"/>
                </a:lnTo>
                <a:lnTo>
                  <a:pt x="5588" y="12759"/>
                </a:lnTo>
                <a:lnTo>
                  <a:pt x="5507" y="12736"/>
                </a:lnTo>
                <a:lnTo>
                  <a:pt x="5426" y="12713"/>
                </a:lnTo>
                <a:lnTo>
                  <a:pt x="5346" y="12688"/>
                </a:lnTo>
                <a:lnTo>
                  <a:pt x="5266" y="12663"/>
                </a:lnTo>
                <a:lnTo>
                  <a:pt x="5187" y="12637"/>
                </a:lnTo>
                <a:lnTo>
                  <a:pt x="5107" y="12609"/>
                </a:lnTo>
                <a:lnTo>
                  <a:pt x="5027" y="12580"/>
                </a:lnTo>
                <a:lnTo>
                  <a:pt x="4950" y="12552"/>
                </a:lnTo>
                <a:lnTo>
                  <a:pt x="4872" y="12522"/>
                </a:lnTo>
                <a:lnTo>
                  <a:pt x="4794" y="12491"/>
                </a:lnTo>
                <a:lnTo>
                  <a:pt x="4716" y="12458"/>
                </a:lnTo>
                <a:lnTo>
                  <a:pt x="4639" y="12425"/>
                </a:lnTo>
                <a:lnTo>
                  <a:pt x="4562" y="12391"/>
                </a:lnTo>
                <a:lnTo>
                  <a:pt x="4486" y="12355"/>
                </a:lnTo>
                <a:lnTo>
                  <a:pt x="4410" y="12319"/>
                </a:lnTo>
                <a:lnTo>
                  <a:pt x="2643" y="14095"/>
                </a:lnTo>
                <a:lnTo>
                  <a:pt x="0" y="11446"/>
                </a:lnTo>
                <a:lnTo>
                  <a:pt x="1770" y="9671"/>
                </a:lnTo>
                <a:lnTo>
                  <a:pt x="1734" y="9596"/>
                </a:lnTo>
                <a:lnTo>
                  <a:pt x="1700" y="9519"/>
                </a:lnTo>
                <a:lnTo>
                  <a:pt x="1665" y="9443"/>
                </a:lnTo>
                <a:lnTo>
                  <a:pt x="1633" y="9366"/>
                </a:lnTo>
                <a:lnTo>
                  <a:pt x="1600" y="9288"/>
                </a:lnTo>
                <a:lnTo>
                  <a:pt x="1569" y="9210"/>
                </a:lnTo>
                <a:lnTo>
                  <a:pt x="1539" y="9131"/>
                </a:lnTo>
                <a:lnTo>
                  <a:pt x="1510" y="9052"/>
                </a:lnTo>
                <a:lnTo>
                  <a:pt x="1482" y="8973"/>
                </a:lnTo>
                <a:lnTo>
                  <a:pt x="1454" y="8894"/>
                </a:lnTo>
                <a:lnTo>
                  <a:pt x="1428" y="8813"/>
                </a:lnTo>
                <a:lnTo>
                  <a:pt x="1402" y="8733"/>
                </a:lnTo>
                <a:lnTo>
                  <a:pt x="1377" y="8653"/>
                </a:lnTo>
                <a:lnTo>
                  <a:pt x="1355" y="8571"/>
                </a:lnTo>
                <a:lnTo>
                  <a:pt x="1332" y="8490"/>
                </a:lnTo>
                <a:lnTo>
                  <a:pt x="1310" y="8409"/>
                </a:lnTo>
                <a:lnTo>
                  <a:pt x="1290" y="8327"/>
                </a:lnTo>
                <a:lnTo>
                  <a:pt x="1271" y="8244"/>
                </a:lnTo>
                <a:lnTo>
                  <a:pt x="1253" y="8161"/>
                </a:lnTo>
                <a:lnTo>
                  <a:pt x="1236" y="8078"/>
                </a:lnTo>
                <a:lnTo>
                  <a:pt x="1220" y="7994"/>
                </a:lnTo>
                <a:lnTo>
                  <a:pt x="1207" y="7910"/>
                </a:lnTo>
                <a:lnTo>
                  <a:pt x="1194" y="7825"/>
                </a:lnTo>
                <a:lnTo>
                  <a:pt x="1183" y="7740"/>
                </a:lnTo>
                <a:lnTo>
                  <a:pt x="1174" y="7655"/>
                </a:lnTo>
                <a:lnTo>
                  <a:pt x="1165" y="7570"/>
                </a:lnTo>
                <a:lnTo>
                  <a:pt x="1157" y="7484"/>
                </a:lnTo>
                <a:lnTo>
                  <a:pt x="1152" y="7397"/>
                </a:lnTo>
                <a:lnTo>
                  <a:pt x="1147" y="7310"/>
                </a:lnTo>
                <a:lnTo>
                  <a:pt x="1144" y="7224"/>
                </a:lnTo>
                <a:lnTo>
                  <a:pt x="1141" y="7135"/>
                </a:lnTo>
                <a:lnTo>
                  <a:pt x="1141" y="7047"/>
                </a:lnTo>
                <a:lnTo>
                  <a:pt x="1141" y="6960"/>
                </a:lnTo>
                <a:lnTo>
                  <a:pt x="1144" y="6873"/>
                </a:lnTo>
                <a:lnTo>
                  <a:pt x="1147" y="6785"/>
                </a:lnTo>
                <a:lnTo>
                  <a:pt x="1152" y="6699"/>
                </a:lnTo>
                <a:lnTo>
                  <a:pt x="1157" y="6613"/>
                </a:lnTo>
                <a:lnTo>
                  <a:pt x="1165" y="6526"/>
                </a:lnTo>
                <a:lnTo>
                  <a:pt x="1174" y="6440"/>
                </a:lnTo>
                <a:lnTo>
                  <a:pt x="1183" y="6355"/>
                </a:lnTo>
                <a:lnTo>
                  <a:pt x="1194" y="6270"/>
                </a:lnTo>
                <a:lnTo>
                  <a:pt x="1207" y="6186"/>
                </a:lnTo>
                <a:lnTo>
                  <a:pt x="1220" y="6102"/>
                </a:lnTo>
                <a:lnTo>
                  <a:pt x="1236" y="6018"/>
                </a:lnTo>
                <a:lnTo>
                  <a:pt x="1253" y="5934"/>
                </a:lnTo>
                <a:lnTo>
                  <a:pt x="1271" y="5852"/>
                </a:lnTo>
                <a:lnTo>
                  <a:pt x="1290" y="5769"/>
                </a:lnTo>
                <a:lnTo>
                  <a:pt x="1310" y="5688"/>
                </a:lnTo>
                <a:lnTo>
                  <a:pt x="1332" y="5605"/>
                </a:lnTo>
                <a:lnTo>
                  <a:pt x="1355" y="5523"/>
                </a:lnTo>
                <a:lnTo>
                  <a:pt x="1377" y="5443"/>
                </a:lnTo>
                <a:lnTo>
                  <a:pt x="1402" y="5363"/>
                </a:lnTo>
                <a:lnTo>
                  <a:pt x="1428" y="5281"/>
                </a:lnTo>
                <a:lnTo>
                  <a:pt x="1454" y="5202"/>
                </a:lnTo>
                <a:lnTo>
                  <a:pt x="1482" y="5122"/>
                </a:lnTo>
                <a:lnTo>
                  <a:pt x="1510" y="5043"/>
                </a:lnTo>
                <a:lnTo>
                  <a:pt x="1539" y="4964"/>
                </a:lnTo>
                <a:lnTo>
                  <a:pt x="1569" y="4886"/>
                </a:lnTo>
                <a:lnTo>
                  <a:pt x="1600" y="4808"/>
                </a:lnTo>
                <a:lnTo>
                  <a:pt x="1633" y="4730"/>
                </a:lnTo>
                <a:lnTo>
                  <a:pt x="1665" y="4652"/>
                </a:lnTo>
                <a:lnTo>
                  <a:pt x="1700" y="4576"/>
                </a:lnTo>
                <a:lnTo>
                  <a:pt x="1734" y="4499"/>
                </a:lnTo>
                <a:lnTo>
                  <a:pt x="1770" y="4424"/>
                </a:lnTo>
                <a:lnTo>
                  <a:pt x="0" y="2649"/>
                </a:lnTo>
                <a:lnTo>
                  <a:pt x="2643" y="0"/>
                </a:lnTo>
                <a:lnTo>
                  <a:pt x="4410" y="1776"/>
                </a:lnTo>
                <a:lnTo>
                  <a:pt x="4486" y="1740"/>
                </a:lnTo>
                <a:lnTo>
                  <a:pt x="4562" y="1705"/>
                </a:lnTo>
                <a:lnTo>
                  <a:pt x="4639" y="1670"/>
                </a:lnTo>
                <a:lnTo>
                  <a:pt x="4716" y="1638"/>
                </a:lnTo>
                <a:lnTo>
                  <a:pt x="4794" y="1606"/>
                </a:lnTo>
                <a:lnTo>
                  <a:pt x="4872" y="1574"/>
                </a:lnTo>
                <a:lnTo>
                  <a:pt x="4950" y="1544"/>
                </a:lnTo>
                <a:lnTo>
                  <a:pt x="5027" y="1514"/>
                </a:lnTo>
                <a:lnTo>
                  <a:pt x="5107" y="1487"/>
                </a:lnTo>
                <a:lnTo>
                  <a:pt x="5187" y="1459"/>
                </a:lnTo>
                <a:lnTo>
                  <a:pt x="5266" y="1433"/>
                </a:lnTo>
                <a:lnTo>
                  <a:pt x="5346" y="1408"/>
                </a:lnTo>
                <a:lnTo>
                  <a:pt x="5426" y="1383"/>
                </a:lnTo>
                <a:lnTo>
                  <a:pt x="5507" y="1360"/>
                </a:lnTo>
                <a:lnTo>
                  <a:pt x="5588" y="1337"/>
                </a:lnTo>
                <a:lnTo>
                  <a:pt x="5670" y="1316"/>
                </a:lnTo>
                <a:lnTo>
                  <a:pt x="5751" y="1295"/>
                </a:lnTo>
                <a:lnTo>
                  <a:pt x="5834" y="1275"/>
                </a:lnTo>
                <a:lnTo>
                  <a:pt x="5917" y="1257"/>
                </a:lnTo>
                <a:lnTo>
                  <a:pt x="6000" y="1241"/>
                </a:lnTo>
                <a:lnTo>
                  <a:pt x="6083" y="1226"/>
                </a:lnTo>
                <a:lnTo>
                  <a:pt x="6167" y="1211"/>
                </a:lnTo>
                <a:lnTo>
                  <a:pt x="6251" y="1199"/>
                </a:lnTo>
                <a:lnTo>
                  <a:pt x="6336" y="1187"/>
                </a:lnTo>
                <a:lnTo>
                  <a:pt x="6421" y="1178"/>
                </a:lnTo>
                <a:lnTo>
                  <a:pt x="6506" y="1169"/>
                </a:lnTo>
                <a:lnTo>
                  <a:pt x="6591" y="1161"/>
                </a:lnTo>
                <a:lnTo>
                  <a:pt x="6678" y="1155"/>
                </a:lnTo>
                <a:lnTo>
                  <a:pt x="6764" y="1151"/>
                </a:lnTo>
                <a:lnTo>
                  <a:pt x="6851" y="1148"/>
                </a:lnTo>
                <a:lnTo>
                  <a:pt x="6939" y="1145"/>
                </a:lnTo>
                <a:lnTo>
                  <a:pt x="7026" y="1145"/>
                </a:lnTo>
                <a:lnTo>
                  <a:pt x="7114" y="1145"/>
                </a:lnTo>
                <a:lnTo>
                  <a:pt x="7201" y="1148"/>
                </a:lnTo>
                <a:lnTo>
                  <a:pt x="7287" y="1151"/>
                </a:lnTo>
                <a:lnTo>
                  <a:pt x="7374" y="1155"/>
                </a:lnTo>
                <a:lnTo>
                  <a:pt x="7460" y="1161"/>
                </a:lnTo>
                <a:lnTo>
                  <a:pt x="7546" y="1169"/>
                </a:lnTo>
                <a:lnTo>
                  <a:pt x="7631" y="1178"/>
                </a:lnTo>
                <a:lnTo>
                  <a:pt x="7716" y="1187"/>
                </a:lnTo>
                <a:lnTo>
                  <a:pt x="7802" y="1199"/>
                </a:lnTo>
                <a:lnTo>
                  <a:pt x="7885" y="1211"/>
                </a:lnTo>
                <a:lnTo>
                  <a:pt x="7969" y="1226"/>
                </a:lnTo>
                <a:lnTo>
                  <a:pt x="8053" y="1241"/>
                </a:lnTo>
                <a:lnTo>
                  <a:pt x="8136" y="1257"/>
                </a:lnTo>
                <a:lnTo>
                  <a:pt x="8219" y="1275"/>
                </a:lnTo>
                <a:lnTo>
                  <a:pt x="8301" y="1295"/>
                </a:lnTo>
                <a:lnTo>
                  <a:pt x="8383" y="1316"/>
                </a:lnTo>
                <a:lnTo>
                  <a:pt x="8464" y="1337"/>
                </a:lnTo>
                <a:lnTo>
                  <a:pt x="8546" y="1360"/>
                </a:lnTo>
                <a:lnTo>
                  <a:pt x="8626" y="1383"/>
                </a:lnTo>
                <a:lnTo>
                  <a:pt x="8706" y="1408"/>
                </a:lnTo>
                <a:lnTo>
                  <a:pt x="8787" y="1433"/>
                </a:lnTo>
                <a:lnTo>
                  <a:pt x="8867" y="1459"/>
                </a:lnTo>
                <a:lnTo>
                  <a:pt x="8946" y="1487"/>
                </a:lnTo>
                <a:lnTo>
                  <a:pt x="9025" y="1514"/>
                </a:lnTo>
                <a:lnTo>
                  <a:pt x="9103" y="1544"/>
                </a:lnTo>
                <a:lnTo>
                  <a:pt x="9181" y="1574"/>
                </a:lnTo>
                <a:lnTo>
                  <a:pt x="9259" y="1606"/>
                </a:lnTo>
                <a:lnTo>
                  <a:pt x="9337" y="1638"/>
                </a:lnTo>
                <a:lnTo>
                  <a:pt x="9413" y="1670"/>
                </a:lnTo>
                <a:lnTo>
                  <a:pt x="9490" y="1705"/>
                </a:lnTo>
                <a:lnTo>
                  <a:pt x="9566" y="1740"/>
                </a:lnTo>
                <a:lnTo>
                  <a:pt x="9642" y="1776"/>
                </a:lnTo>
                <a:lnTo>
                  <a:pt x="11410" y="0"/>
                </a:lnTo>
                <a:lnTo>
                  <a:pt x="14052" y="2649"/>
                </a:lnTo>
                <a:lnTo>
                  <a:pt x="12282" y="4424"/>
                </a:lnTo>
                <a:lnTo>
                  <a:pt x="12318" y="4499"/>
                </a:lnTo>
                <a:lnTo>
                  <a:pt x="12353" y="4576"/>
                </a:lnTo>
                <a:lnTo>
                  <a:pt x="12386" y="4652"/>
                </a:lnTo>
                <a:lnTo>
                  <a:pt x="12420" y="4730"/>
                </a:lnTo>
                <a:lnTo>
                  <a:pt x="12452" y="4808"/>
                </a:lnTo>
                <a:lnTo>
                  <a:pt x="12483" y="4886"/>
                </a:lnTo>
                <a:lnTo>
                  <a:pt x="12513" y="4964"/>
                </a:lnTo>
                <a:lnTo>
                  <a:pt x="12542" y="5043"/>
                </a:lnTo>
                <a:lnTo>
                  <a:pt x="12571" y="5122"/>
                </a:lnTo>
                <a:lnTo>
                  <a:pt x="12599" y="5202"/>
                </a:lnTo>
                <a:lnTo>
                  <a:pt x="12624" y="5281"/>
                </a:lnTo>
                <a:lnTo>
                  <a:pt x="12650" y="5363"/>
                </a:lnTo>
                <a:lnTo>
                  <a:pt x="12674" y="5443"/>
                </a:lnTo>
                <a:lnTo>
                  <a:pt x="12698" y="5523"/>
                </a:lnTo>
                <a:lnTo>
                  <a:pt x="12721" y="5605"/>
                </a:lnTo>
                <a:lnTo>
                  <a:pt x="12742" y="5688"/>
                </a:lnTo>
                <a:lnTo>
                  <a:pt x="12763" y="5769"/>
                </a:lnTo>
                <a:lnTo>
                  <a:pt x="12782" y="5852"/>
                </a:lnTo>
                <a:lnTo>
                  <a:pt x="12800" y="5934"/>
                </a:lnTo>
                <a:lnTo>
                  <a:pt x="12817" y="6018"/>
                </a:lnTo>
                <a:lnTo>
                  <a:pt x="12831" y="6102"/>
                </a:lnTo>
                <a:lnTo>
                  <a:pt x="12845" y="6186"/>
                </a:lnTo>
                <a:lnTo>
                  <a:pt x="12859" y="6270"/>
                </a:lnTo>
                <a:lnTo>
                  <a:pt x="12869" y="6355"/>
                </a:lnTo>
                <a:lnTo>
                  <a:pt x="12879" y="6440"/>
                </a:lnTo>
                <a:lnTo>
                  <a:pt x="12887" y="6526"/>
                </a:lnTo>
                <a:lnTo>
                  <a:pt x="12896" y="6613"/>
                </a:lnTo>
                <a:lnTo>
                  <a:pt x="12902" y="6699"/>
                </a:lnTo>
                <a:lnTo>
                  <a:pt x="12905" y="6785"/>
                </a:lnTo>
                <a:lnTo>
                  <a:pt x="12909" y="6873"/>
                </a:lnTo>
                <a:lnTo>
                  <a:pt x="12911" y="6960"/>
                </a:lnTo>
                <a:lnTo>
                  <a:pt x="12911" y="7047"/>
                </a:lnTo>
                <a:lnTo>
                  <a:pt x="12911" y="7135"/>
                </a:lnTo>
                <a:lnTo>
                  <a:pt x="12909" y="7224"/>
                </a:lnTo>
                <a:lnTo>
                  <a:pt x="12905" y="7310"/>
                </a:lnTo>
                <a:lnTo>
                  <a:pt x="12902" y="7397"/>
                </a:lnTo>
                <a:lnTo>
                  <a:pt x="12896" y="7484"/>
                </a:lnTo>
                <a:lnTo>
                  <a:pt x="12887" y="7570"/>
                </a:lnTo>
                <a:lnTo>
                  <a:pt x="12879" y="7655"/>
                </a:lnTo>
                <a:lnTo>
                  <a:pt x="12869" y="7740"/>
                </a:lnTo>
                <a:lnTo>
                  <a:pt x="12859" y="7825"/>
                </a:lnTo>
                <a:lnTo>
                  <a:pt x="12845" y="7910"/>
                </a:lnTo>
                <a:lnTo>
                  <a:pt x="12831" y="7994"/>
                </a:lnTo>
                <a:lnTo>
                  <a:pt x="12817" y="8078"/>
                </a:lnTo>
                <a:lnTo>
                  <a:pt x="12800" y="8161"/>
                </a:lnTo>
                <a:lnTo>
                  <a:pt x="12782" y="8244"/>
                </a:lnTo>
                <a:lnTo>
                  <a:pt x="12763" y="8327"/>
                </a:lnTo>
                <a:lnTo>
                  <a:pt x="12742" y="8409"/>
                </a:lnTo>
                <a:lnTo>
                  <a:pt x="12721" y="8490"/>
                </a:lnTo>
                <a:lnTo>
                  <a:pt x="12698" y="8571"/>
                </a:lnTo>
                <a:lnTo>
                  <a:pt x="12674" y="8653"/>
                </a:lnTo>
                <a:lnTo>
                  <a:pt x="12650" y="8733"/>
                </a:lnTo>
                <a:lnTo>
                  <a:pt x="12624" y="8813"/>
                </a:lnTo>
                <a:lnTo>
                  <a:pt x="12599" y="8894"/>
                </a:lnTo>
                <a:lnTo>
                  <a:pt x="12571" y="8973"/>
                </a:lnTo>
                <a:lnTo>
                  <a:pt x="12542" y="9052"/>
                </a:lnTo>
                <a:lnTo>
                  <a:pt x="12513" y="9131"/>
                </a:lnTo>
                <a:lnTo>
                  <a:pt x="12483" y="9210"/>
                </a:lnTo>
                <a:lnTo>
                  <a:pt x="12452" y="9288"/>
                </a:lnTo>
                <a:lnTo>
                  <a:pt x="12420" y="9366"/>
                </a:lnTo>
                <a:lnTo>
                  <a:pt x="12386" y="9443"/>
                </a:lnTo>
                <a:lnTo>
                  <a:pt x="12353" y="9519"/>
                </a:lnTo>
                <a:lnTo>
                  <a:pt x="12318" y="9596"/>
                </a:lnTo>
                <a:lnTo>
                  <a:pt x="12282" y="9671"/>
                </a:lnTo>
                <a:lnTo>
                  <a:pt x="14052" y="11446"/>
                </a:lnTo>
                <a:lnTo>
                  <a:pt x="11410" y="14095"/>
                </a:lnTo>
                <a:close/>
                <a:moveTo>
                  <a:pt x="9334" y="7047"/>
                </a:moveTo>
                <a:lnTo>
                  <a:pt x="9334" y="7047"/>
                </a:lnTo>
                <a:lnTo>
                  <a:pt x="9333" y="6990"/>
                </a:lnTo>
                <a:lnTo>
                  <a:pt x="9331" y="6932"/>
                </a:lnTo>
                <a:lnTo>
                  <a:pt x="9327" y="6875"/>
                </a:lnTo>
                <a:lnTo>
                  <a:pt x="9322" y="6817"/>
                </a:lnTo>
                <a:lnTo>
                  <a:pt x="9316" y="6761"/>
                </a:lnTo>
                <a:lnTo>
                  <a:pt x="9308" y="6704"/>
                </a:lnTo>
                <a:lnTo>
                  <a:pt x="9300" y="6648"/>
                </a:lnTo>
                <a:lnTo>
                  <a:pt x="9289" y="6592"/>
                </a:lnTo>
                <a:lnTo>
                  <a:pt x="9277" y="6536"/>
                </a:lnTo>
                <a:lnTo>
                  <a:pt x="9262" y="6481"/>
                </a:lnTo>
                <a:lnTo>
                  <a:pt x="9248" y="6426"/>
                </a:lnTo>
                <a:lnTo>
                  <a:pt x="9231" y="6370"/>
                </a:lnTo>
                <a:lnTo>
                  <a:pt x="9213" y="6317"/>
                </a:lnTo>
                <a:lnTo>
                  <a:pt x="9194" y="6261"/>
                </a:lnTo>
                <a:lnTo>
                  <a:pt x="9174" y="6208"/>
                </a:lnTo>
                <a:lnTo>
                  <a:pt x="9152" y="6155"/>
                </a:lnTo>
                <a:lnTo>
                  <a:pt x="9128" y="6101"/>
                </a:lnTo>
                <a:lnTo>
                  <a:pt x="9104" y="6049"/>
                </a:lnTo>
                <a:lnTo>
                  <a:pt x="9079" y="5998"/>
                </a:lnTo>
                <a:lnTo>
                  <a:pt x="9051" y="5948"/>
                </a:lnTo>
                <a:lnTo>
                  <a:pt x="9025" y="5897"/>
                </a:lnTo>
                <a:lnTo>
                  <a:pt x="8996" y="5848"/>
                </a:lnTo>
                <a:lnTo>
                  <a:pt x="8966" y="5800"/>
                </a:lnTo>
                <a:lnTo>
                  <a:pt x="8935" y="5753"/>
                </a:lnTo>
                <a:lnTo>
                  <a:pt x="8904" y="5708"/>
                </a:lnTo>
                <a:lnTo>
                  <a:pt x="8872" y="5662"/>
                </a:lnTo>
                <a:lnTo>
                  <a:pt x="8838" y="5617"/>
                </a:lnTo>
                <a:lnTo>
                  <a:pt x="8803" y="5574"/>
                </a:lnTo>
                <a:lnTo>
                  <a:pt x="8767" y="5531"/>
                </a:lnTo>
                <a:lnTo>
                  <a:pt x="8730" y="5489"/>
                </a:lnTo>
                <a:lnTo>
                  <a:pt x="8692" y="5448"/>
                </a:lnTo>
                <a:lnTo>
                  <a:pt x="8654" y="5407"/>
                </a:lnTo>
                <a:lnTo>
                  <a:pt x="8614" y="5369"/>
                </a:lnTo>
                <a:lnTo>
                  <a:pt x="8573" y="5331"/>
                </a:lnTo>
                <a:lnTo>
                  <a:pt x="8531" y="5293"/>
                </a:lnTo>
                <a:lnTo>
                  <a:pt x="8488" y="5257"/>
                </a:lnTo>
                <a:lnTo>
                  <a:pt x="8445" y="5223"/>
                </a:lnTo>
                <a:lnTo>
                  <a:pt x="8401" y="5188"/>
                </a:lnTo>
                <a:lnTo>
                  <a:pt x="8356" y="5156"/>
                </a:lnTo>
                <a:lnTo>
                  <a:pt x="8311" y="5123"/>
                </a:lnTo>
                <a:lnTo>
                  <a:pt x="8264" y="5092"/>
                </a:lnTo>
                <a:lnTo>
                  <a:pt x="8216" y="5063"/>
                </a:lnTo>
                <a:lnTo>
                  <a:pt x="8168" y="5035"/>
                </a:lnTo>
                <a:lnTo>
                  <a:pt x="8118" y="5007"/>
                </a:lnTo>
                <a:lnTo>
                  <a:pt x="8069" y="4979"/>
                </a:lnTo>
                <a:lnTo>
                  <a:pt x="8017" y="4954"/>
                </a:lnTo>
                <a:lnTo>
                  <a:pt x="7966" y="4929"/>
                </a:lnTo>
                <a:lnTo>
                  <a:pt x="7913" y="4906"/>
                </a:lnTo>
                <a:lnTo>
                  <a:pt x="7860" y="4884"/>
                </a:lnTo>
                <a:lnTo>
                  <a:pt x="7806" y="4863"/>
                </a:lnTo>
                <a:lnTo>
                  <a:pt x="7752" y="4844"/>
                </a:lnTo>
                <a:lnTo>
                  <a:pt x="7699" y="4826"/>
                </a:lnTo>
                <a:lnTo>
                  <a:pt x="7643" y="4809"/>
                </a:lnTo>
                <a:lnTo>
                  <a:pt x="7588" y="4794"/>
                </a:lnTo>
                <a:lnTo>
                  <a:pt x="7534" y="4781"/>
                </a:lnTo>
                <a:lnTo>
                  <a:pt x="7478" y="4769"/>
                </a:lnTo>
                <a:lnTo>
                  <a:pt x="7423" y="4758"/>
                </a:lnTo>
                <a:lnTo>
                  <a:pt x="7367" y="4748"/>
                </a:lnTo>
                <a:lnTo>
                  <a:pt x="7311" y="4740"/>
                </a:lnTo>
                <a:lnTo>
                  <a:pt x="7255" y="4734"/>
                </a:lnTo>
                <a:lnTo>
                  <a:pt x="7198" y="4729"/>
                </a:lnTo>
                <a:lnTo>
                  <a:pt x="7141" y="4725"/>
                </a:lnTo>
                <a:lnTo>
                  <a:pt x="7084" y="4723"/>
                </a:lnTo>
                <a:lnTo>
                  <a:pt x="7026" y="4722"/>
                </a:lnTo>
                <a:lnTo>
                  <a:pt x="6965" y="4723"/>
                </a:lnTo>
                <a:lnTo>
                  <a:pt x="6905" y="4725"/>
                </a:lnTo>
                <a:lnTo>
                  <a:pt x="6846" y="4729"/>
                </a:lnTo>
                <a:lnTo>
                  <a:pt x="6788" y="4734"/>
                </a:lnTo>
                <a:lnTo>
                  <a:pt x="6729" y="4740"/>
                </a:lnTo>
                <a:lnTo>
                  <a:pt x="6672" y="4748"/>
                </a:lnTo>
                <a:lnTo>
                  <a:pt x="6615" y="4758"/>
                </a:lnTo>
                <a:lnTo>
                  <a:pt x="6558" y="4769"/>
                </a:lnTo>
                <a:lnTo>
                  <a:pt x="6503" y="4781"/>
                </a:lnTo>
                <a:lnTo>
                  <a:pt x="6447" y="4794"/>
                </a:lnTo>
                <a:lnTo>
                  <a:pt x="6392" y="4809"/>
                </a:lnTo>
                <a:lnTo>
                  <a:pt x="6338" y="4826"/>
                </a:lnTo>
                <a:lnTo>
                  <a:pt x="6284" y="4844"/>
                </a:lnTo>
                <a:lnTo>
                  <a:pt x="6232" y="4863"/>
                </a:lnTo>
                <a:lnTo>
                  <a:pt x="6179" y="4884"/>
                </a:lnTo>
                <a:lnTo>
                  <a:pt x="6127" y="4906"/>
                </a:lnTo>
                <a:lnTo>
                  <a:pt x="6076" y="4929"/>
                </a:lnTo>
                <a:lnTo>
                  <a:pt x="6026" y="4954"/>
                </a:lnTo>
                <a:lnTo>
                  <a:pt x="5975" y="4979"/>
                </a:lnTo>
                <a:lnTo>
                  <a:pt x="5927" y="5007"/>
                </a:lnTo>
                <a:lnTo>
                  <a:pt x="5878" y="5035"/>
                </a:lnTo>
                <a:lnTo>
                  <a:pt x="5832" y="5063"/>
                </a:lnTo>
                <a:lnTo>
                  <a:pt x="5785" y="5092"/>
                </a:lnTo>
                <a:lnTo>
                  <a:pt x="5739" y="5123"/>
                </a:lnTo>
                <a:lnTo>
                  <a:pt x="5694" y="5156"/>
                </a:lnTo>
                <a:lnTo>
                  <a:pt x="5649" y="5188"/>
                </a:lnTo>
                <a:lnTo>
                  <a:pt x="5605" y="5223"/>
                </a:lnTo>
                <a:lnTo>
                  <a:pt x="5563" y="5257"/>
                </a:lnTo>
                <a:lnTo>
                  <a:pt x="5520" y="5293"/>
                </a:lnTo>
                <a:lnTo>
                  <a:pt x="5479" y="5331"/>
                </a:lnTo>
                <a:lnTo>
                  <a:pt x="5438" y="5369"/>
                </a:lnTo>
                <a:lnTo>
                  <a:pt x="5399" y="5407"/>
                </a:lnTo>
                <a:lnTo>
                  <a:pt x="5359" y="5448"/>
                </a:lnTo>
                <a:lnTo>
                  <a:pt x="5322" y="5489"/>
                </a:lnTo>
                <a:lnTo>
                  <a:pt x="5285" y="5531"/>
                </a:lnTo>
                <a:lnTo>
                  <a:pt x="5249" y="5574"/>
                </a:lnTo>
                <a:lnTo>
                  <a:pt x="5214" y="5617"/>
                </a:lnTo>
                <a:lnTo>
                  <a:pt x="5181" y="5662"/>
                </a:lnTo>
                <a:lnTo>
                  <a:pt x="5148" y="5708"/>
                </a:lnTo>
                <a:lnTo>
                  <a:pt x="5116" y="5753"/>
                </a:lnTo>
                <a:lnTo>
                  <a:pt x="5086" y="5800"/>
                </a:lnTo>
                <a:lnTo>
                  <a:pt x="5056" y="5848"/>
                </a:lnTo>
                <a:lnTo>
                  <a:pt x="5027" y="5897"/>
                </a:lnTo>
                <a:lnTo>
                  <a:pt x="5000" y="5948"/>
                </a:lnTo>
                <a:lnTo>
                  <a:pt x="4973" y="5998"/>
                </a:lnTo>
                <a:lnTo>
                  <a:pt x="4948" y="6049"/>
                </a:lnTo>
                <a:lnTo>
                  <a:pt x="4924" y="6101"/>
                </a:lnTo>
                <a:lnTo>
                  <a:pt x="4900" y="6155"/>
                </a:lnTo>
                <a:lnTo>
                  <a:pt x="4879" y="6208"/>
                </a:lnTo>
                <a:lnTo>
                  <a:pt x="4857" y="6261"/>
                </a:lnTo>
                <a:lnTo>
                  <a:pt x="4838" y="6317"/>
                </a:lnTo>
                <a:lnTo>
                  <a:pt x="4820" y="6370"/>
                </a:lnTo>
                <a:lnTo>
                  <a:pt x="4805" y="6426"/>
                </a:lnTo>
                <a:lnTo>
                  <a:pt x="4789" y="6481"/>
                </a:lnTo>
                <a:lnTo>
                  <a:pt x="4776" y="6536"/>
                </a:lnTo>
                <a:lnTo>
                  <a:pt x="4764" y="6592"/>
                </a:lnTo>
                <a:lnTo>
                  <a:pt x="4753" y="6648"/>
                </a:lnTo>
                <a:lnTo>
                  <a:pt x="4743" y="6704"/>
                </a:lnTo>
                <a:lnTo>
                  <a:pt x="4736" y="6761"/>
                </a:lnTo>
                <a:lnTo>
                  <a:pt x="4730" y="6817"/>
                </a:lnTo>
                <a:lnTo>
                  <a:pt x="4724" y="6875"/>
                </a:lnTo>
                <a:lnTo>
                  <a:pt x="4721" y="6932"/>
                </a:lnTo>
                <a:lnTo>
                  <a:pt x="4719" y="6990"/>
                </a:lnTo>
                <a:lnTo>
                  <a:pt x="4718" y="7047"/>
                </a:lnTo>
                <a:lnTo>
                  <a:pt x="4719" y="7109"/>
                </a:lnTo>
                <a:lnTo>
                  <a:pt x="4721" y="7168"/>
                </a:lnTo>
                <a:lnTo>
                  <a:pt x="4724" y="7228"/>
                </a:lnTo>
                <a:lnTo>
                  <a:pt x="4730" y="7288"/>
                </a:lnTo>
                <a:lnTo>
                  <a:pt x="4736" y="7347"/>
                </a:lnTo>
                <a:lnTo>
                  <a:pt x="4743" y="7404"/>
                </a:lnTo>
                <a:lnTo>
                  <a:pt x="4753" y="7462"/>
                </a:lnTo>
                <a:lnTo>
                  <a:pt x="4764" y="7520"/>
                </a:lnTo>
                <a:lnTo>
                  <a:pt x="4776" y="7576"/>
                </a:lnTo>
                <a:lnTo>
                  <a:pt x="4789" y="7631"/>
                </a:lnTo>
                <a:lnTo>
                  <a:pt x="4805" y="7686"/>
                </a:lnTo>
                <a:lnTo>
                  <a:pt x="4820" y="7741"/>
                </a:lnTo>
                <a:lnTo>
                  <a:pt x="4838" y="7795"/>
                </a:lnTo>
                <a:lnTo>
                  <a:pt x="4857" y="7849"/>
                </a:lnTo>
                <a:lnTo>
                  <a:pt x="4879" y="7902"/>
                </a:lnTo>
                <a:lnTo>
                  <a:pt x="4900" y="7953"/>
                </a:lnTo>
                <a:lnTo>
                  <a:pt x="4924" y="8005"/>
                </a:lnTo>
                <a:lnTo>
                  <a:pt x="4948" y="8056"/>
                </a:lnTo>
                <a:lnTo>
                  <a:pt x="4973" y="8107"/>
                </a:lnTo>
                <a:lnTo>
                  <a:pt x="5000" y="8156"/>
                </a:lnTo>
                <a:lnTo>
                  <a:pt x="5027" y="8204"/>
                </a:lnTo>
                <a:lnTo>
                  <a:pt x="5056" y="8252"/>
                </a:lnTo>
                <a:lnTo>
                  <a:pt x="5086" y="8298"/>
                </a:lnTo>
                <a:lnTo>
                  <a:pt x="5116" y="8345"/>
                </a:lnTo>
                <a:lnTo>
                  <a:pt x="5148" y="8391"/>
                </a:lnTo>
                <a:lnTo>
                  <a:pt x="5181" y="8435"/>
                </a:lnTo>
                <a:lnTo>
                  <a:pt x="5214" y="8479"/>
                </a:lnTo>
                <a:lnTo>
                  <a:pt x="5249" y="8522"/>
                </a:lnTo>
                <a:lnTo>
                  <a:pt x="5285" y="8565"/>
                </a:lnTo>
                <a:lnTo>
                  <a:pt x="5322" y="8606"/>
                </a:lnTo>
                <a:lnTo>
                  <a:pt x="5359" y="8648"/>
                </a:lnTo>
                <a:lnTo>
                  <a:pt x="5399" y="8688"/>
                </a:lnTo>
                <a:lnTo>
                  <a:pt x="5438" y="8727"/>
                </a:lnTo>
                <a:lnTo>
                  <a:pt x="5479" y="8766"/>
                </a:lnTo>
                <a:lnTo>
                  <a:pt x="5520" y="8803"/>
                </a:lnTo>
                <a:lnTo>
                  <a:pt x="5563" y="8839"/>
                </a:lnTo>
                <a:lnTo>
                  <a:pt x="5605" y="8873"/>
                </a:lnTo>
                <a:lnTo>
                  <a:pt x="5649" y="8908"/>
                </a:lnTo>
                <a:lnTo>
                  <a:pt x="5694" y="8940"/>
                </a:lnTo>
                <a:lnTo>
                  <a:pt x="5739" y="8973"/>
                </a:lnTo>
                <a:lnTo>
                  <a:pt x="5785" y="9003"/>
                </a:lnTo>
                <a:lnTo>
                  <a:pt x="5832" y="9033"/>
                </a:lnTo>
                <a:lnTo>
                  <a:pt x="5878" y="9062"/>
                </a:lnTo>
                <a:lnTo>
                  <a:pt x="5927" y="9089"/>
                </a:lnTo>
                <a:lnTo>
                  <a:pt x="5975" y="9115"/>
                </a:lnTo>
                <a:lnTo>
                  <a:pt x="6026" y="9142"/>
                </a:lnTo>
                <a:lnTo>
                  <a:pt x="6076" y="9166"/>
                </a:lnTo>
                <a:lnTo>
                  <a:pt x="6127" y="9190"/>
                </a:lnTo>
                <a:lnTo>
                  <a:pt x="6179" y="9211"/>
                </a:lnTo>
                <a:lnTo>
                  <a:pt x="6232" y="9233"/>
                </a:lnTo>
                <a:lnTo>
                  <a:pt x="6284" y="9252"/>
                </a:lnTo>
                <a:lnTo>
                  <a:pt x="6338" y="9270"/>
                </a:lnTo>
                <a:lnTo>
                  <a:pt x="6392" y="9287"/>
                </a:lnTo>
                <a:lnTo>
                  <a:pt x="6447" y="9301"/>
                </a:lnTo>
                <a:lnTo>
                  <a:pt x="6503" y="9314"/>
                </a:lnTo>
                <a:lnTo>
                  <a:pt x="6558" y="9327"/>
                </a:lnTo>
                <a:lnTo>
                  <a:pt x="6615" y="9338"/>
                </a:lnTo>
                <a:lnTo>
                  <a:pt x="6672" y="9347"/>
                </a:lnTo>
                <a:lnTo>
                  <a:pt x="6729" y="9355"/>
                </a:lnTo>
                <a:lnTo>
                  <a:pt x="6788" y="9361"/>
                </a:lnTo>
                <a:lnTo>
                  <a:pt x="6846" y="9366"/>
                </a:lnTo>
                <a:lnTo>
                  <a:pt x="6905" y="9369"/>
                </a:lnTo>
                <a:lnTo>
                  <a:pt x="6965" y="9372"/>
                </a:lnTo>
                <a:lnTo>
                  <a:pt x="7026" y="9373"/>
                </a:lnTo>
                <a:lnTo>
                  <a:pt x="7084" y="9372"/>
                </a:lnTo>
                <a:lnTo>
                  <a:pt x="7141" y="9369"/>
                </a:lnTo>
                <a:lnTo>
                  <a:pt x="7198" y="9366"/>
                </a:lnTo>
                <a:lnTo>
                  <a:pt x="7255" y="9361"/>
                </a:lnTo>
                <a:lnTo>
                  <a:pt x="7311" y="9355"/>
                </a:lnTo>
                <a:lnTo>
                  <a:pt x="7367" y="9347"/>
                </a:lnTo>
                <a:lnTo>
                  <a:pt x="7423" y="9338"/>
                </a:lnTo>
                <a:lnTo>
                  <a:pt x="7478" y="9327"/>
                </a:lnTo>
                <a:lnTo>
                  <a:pt x="7534" y="9314"/>
                </a:lnTo>
                <a:lnTo>
                  <a:pt x="7588" y="9301"/>
                </a:lnTo>
                <a:lnTo>
                  <a:pt x="7643" y="9287"/>
                </a:lnTo>
                <a:lnTo>
                  <a:pt x="7699" y="9270"/>
                </a:lnTo>
                <a:lnTo>
                  <a:pt x="7752" y="9252"/>
                </a:lnTo>
                <a:lnTo>
                  <a:pt x="7806" y="9233"/>
                </a:lnTo>
                <a:lnTo>
                  <a:pt x="7860" y="9211"/>
                </a:lnTo>
                <a:lnTo>
                  <a:pt x="7913" y="9190"/>
                </a:lnTo>
                <a:lnTo>
                  <a:pt x="7966" y="9166"/>
                </a:lnTo>
                <a:lnTo>
                  <a:pt x="8017" y="9142"/>
                </a:lnTo>
                <a:lnTo>
                  <a:pt x="8069" y="9115"/>
                </a:lnTo>
                <a:lnTo>
                  <a:pt x="8118" y="9089"/>
                </a:lnTo>
                <a:lnTo>
                  <a:pt x="8168" y="9062"/>
                </a:lnTo>
                <a:lnTo>
                  <a:pt x="8216" y="9033"/>
                </a:lnTo>
                <a:lnTo>
                  <a:pt x="8264" y="9003"/>
                </a:lnTo>
                <a:lnTo>
                  <a:pt x="8311" y="8973"/>
                </a:lnTo>
                <a:lnTo>
                  <a:pt x="8356" y="8940"/>
                </a:lnTo>
                <a:lnTo>
                  <a:pt x="8401" y="8908"/>
                </a:lnTo>
                <a:lnTo>
                  <a:pt x="8445" y="8873"/>
                </a:lnTo>
                <a:lnTo>
                  <a:pt x="8488" y="8839"/>
                </a:lnTo>
                <a:lnTo>
                  <a:pt x="8531" y="8803"/>
                </a:lnTo>
                <a:lnTo>
                  <a:pt x="8573" y="8766"/>
                </a:lnTo>
                <a:lnTo>
                  <a:pt x="8614" y="8727"/>
                </a:lnTo>
                <a:lnTo>
                  <a:pt x="8654" y="8688"/>
                </a:lnTo>
                <a:lnTo>
                  <a:pt x="8692" y="8648"/>
                </a:lnTo>
                <a:lnTo>
                  <a:pt x="8730" y="8606"/>
                </a:lnTo>
                <a:lnTo>
                  <a:pt x="8767" y="8565"/>
                </a:lnTo>
                <a:lnTo>
                  <a:pt x="8803" y="8522"/>
                </a:lnTo>
                <a:lnTo>
                  <a:pt x="8838" y="8479"/>
                </a:lnTo>
                <a:lnTo>
                  <a:pt x="8872" y="8435"/>
                </a:lnTo>
                <a:lnTo>
                  <a:pt x="8904" y="8391"/>
                </a:lnTo>
                <a:lnTo>
                  <a:pt x="8935" y="8345"/>
                </a:lnTo>
                <a:lnTo>
                  <a:pt x="8966" y="8298"/>
                </a:lnTo>
                <a:lnTo>
                  <a:pt x="8996" y="8252"/>
                </a:lnTo>
                <a:lnTo>
                  <a:pt x="9025" y="8204"/>
                </a:lnTo>
                <a:lnTo>
                  <a:pt x="9051" y="8156"/>
                </a:lnTo>
                <a:lnTo>
                  <a:pt x="9079" y="8107"/>
                </a:lnTo>
                <a:lnTo>
                  <a:pt x="9104" y="8056"/>
                </a:lnTo>
                <a:lnTo>
                  <a:pt x="9128" y="8005"/>
                </a:lnTo>
                <a:lnTo>
                  <a:pt x="9152" y="7953"/>
                </a:lnTo>
                <a:lnTo>
                  <a:pt x="9174" y="7902"/>
                </a:lnTo>
                <a:lnTo>
                  <a:pt x="9194" y="7849"/>
                </a:lnTo>
                <a:lnTo>
                  <a:pt x="9213" y="7795"/>
                </a:lnTo>
                <a:lnTo>
                  <a:pt x="9231" y="7741"/>
                </a:lnTo>
                <a:lnTo>
                  <a:pt x="9248" y="7686"/>
                </a:lnTo>
                <a:lnTo>
                  <a:pt x="9262" y="7631"/>
                </a:lnTo>
                <a:lnTo>
                  <a:pt x="9277" y="7576"/>
                </a:lnTo>
                <a:lnTo>
                  <a:pt x="9289" y="7520"/>
                </a:lnTo>
                <a:lnTo>
                  <a:pt x="9300" y="7462"/>
                </a:lnTo>
                <a:lnTo>
                  <a:pt x="9308" y="7404"/>
                </a:lnTo>
                <a:lnTo>
                  <a:pt x="9316" y="7347"/>
                </a:lnTo>
                <a:lnTo>
                  <a:pt x="9322" y="7288"/>
                </a:lnTo>
                <a:lnTo>
                  <a:pt x="9327" y="7228"/>
                </a:lnTo>
                <a:lnTo>
                  <a:pt x="9331" y="7168"/>
                </a:lnTo>
                <a:lnTo>
                  <a:pt x="9333" y="7109"/>
                </a:lnTo>
                <a:lnTo>
                  <a:pt x="9334" y="7047"/>
                </a:lnTo>
                <a:close/>
              </a:path>
            </a:pathLst>
          </a:custGeom>
          <a:noFill/>
          <a:ln>
            <a:solidFill>
              <a:srgbClr val="00ECFE"/>
            </a:solidFill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5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814986" y="3666794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881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4032" y="298725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收获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814986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60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9299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31252" y="398675"/>
            <a:ext cx="585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总结收获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09464" y="2251112"/>
            <a:ext cx="8273020" cy="2919344"/>
            <a:chOff x="2109464" y="2251112"/>
            <a:chExt cx="8273020" cy="2919344"/>
          </a:xfrm>
        </p:grpSpPr>
        <p:sp>
          <p:nvSpPr>
            <p:cNvPr id="24" name="椭圆 23"/>
            <p:cNvSpPr/>
            <p:nvPr/>
          </p:nvSpPr>
          <p:spPr>
            <a:xfrm>
              <a:off x="2109464" y="2298284"/>
              <a:ext cx="2872172" cy="2872172"/>
            </a:xfrm>
            <a:prstGeom prst="ellipse">
              <a:avLst/>
            </a:prstGeom>
            <a:solidFill>
              <a:srgbClr val="098FAA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90096" y="3586929"/>
              <a:ext cx="13109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、重新认识学习有关大数据内容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KSO_Shape"/>
            <p:cNvSpPr/>
            <p:nvPr/>
          </p:nvSpPr>
          <p:spPr bwMode="auto">
            <a:xfrm>
              <a:off x="3247659" y="2762955"/>
              <a:ext cx="595783" cy="451802"/>
            </a:xfrm>
            <a:custGeom>
              <a:avLst/>
              <a:gdLst>
                <a:gd name="T0" fmla="*/ 104753 w 3040062"/>
                <a:gd name="T1" fmla="*/ 1241540 h 2303463"/>
                <a:gd name="T2" fmla="*/ 251725 w 3040062"/>
                <a:gd name="T3" fmla="*/ 1260899 h 2303463"/>
                <a:gd name="T4" fmla="*/ 265692 w 3040062"/>
                <a:gd name="T5" fmla="*/ 1110467 h 2303463"/>
                <a:gd name="T6" fmla="*/ 844867 w 3040062"/>
                <a:gd name="T7" fmla="*/ 970596 h 2303463"/>
                <a:gd name="T8" fmla="*/ 870584 w 3040062"/>
                <a:gd name="T9" fmla="*/ 987377 h 2303463"/>
                <a:gd name="T10" fmla="*/ 872172 w 3040062"/>
                <a:gd name="T11" fmla="*/ 1402771 h 2303463"/>
                <a:gd name="T12" fmla="*/ 848359 w 3040062"/>
                <a:gd name="T13" fmla="*/ 1421768 h 2303463"/>
                <a:gd name="T14" fmla="*/ 615315 w 3040062"/>
                <a:gd name="T15" fmla="*/ 1415119 h 2303463"/>
                <a:gd name="T16" fmla="*/ 603250 w 3040062"/>
                <a:gd name="T17" fmla="*/ 1002891 h 2303463"/>
                <a:gd name="T18" fmla="*/ 617855 w 3040062"/>
                <a:gd name="T19" fmla="*/ 975662 h 2303463"/>
                <a:gd name="T20" fmla="*/ 1240437 w 3040062"/>
                <a:gd name="T21" fmla="*/ 749300 h 2303463"/>
                <a:gd name="T22" fmla="*/ 1265867 w 3040062"/>
                <a:gd name="T23" fmla="*/ 766421 h 2303463"/>
                <a:gd name="T24" fmla="*/ 1267138 w 3040062"/>
                <a:gd name="T25" fmla="*/ 1402743 h 2303463"/>
                <a:gd name="T26" fmla="*/ 1243616 w 3040062"/>
                <a:gd name="T27" fmla="*/ 1421766 h 2303463"/>
                <a:gd name="T28" fmla="*/ 1010298 w 3040062"/>
                <a:gd name="T29" fmla="*/ 1415108 h 2303463"/>
                <a:gd name="T30" fmla="*/ 998537 w 3040062"/>
                <a:gd name="T31" fmla="*/ 782273 h 2303463"/>
                <a:gd name="T32" fmla="*/ 1012841 w 3040062"/>
                <a:gd name="T33" fmla="*/ 755007 h 2303463"/>
                <a:gd name="T34" fmla="*/ 2175011 w 3040062"/>
                <a:gd name="T35" fmla="*/ 666432 h 2303463"/>
                <a:gd name="T36" fmla="*/ 2235666 w 3040062"/>
                <a:gd name="T37" fmla="*/ 692135 h 2303463"/>
                <a:gd name="T38" fmla="*/ 2277268 w 3040062"/>
                <a:gd name="T39" fmla="*/ 742271 h 2303463"/>
                <a:gd name="T40" fmla="*/ 2290605 w 3040062"/>
                <a:gd name="T41" fmla="*/ 1286150 h 2303463"/>
                <a:gd name="T42" fmla="*/ 2948603 w 3040062"/>
                <a:gd name="T43" fmla="*/ 1365796 h 2303463"/>
                <a:gd name="T44" fmla="*/ 3005765 w 3040062"/>
                <a:gd name="T45" fmla="*/ 1408316 h 2303463"/>
                <a:gd name="T46" fmla="*/ 3036887 w 3040062"/>
                <a:gd name="T47" fmla="*/ 1473366 h 2303463"/>
                <a:gd name="T48" fmla="*/ 3035616 w 3040062"/>
                <a:gd name="T49" fmla="*/ 2191451 h 2303463"/>
                <a:gd name="T50" fmla="*/ 3001319 w 3040062"/>
                <a:gd name="T51" fmla="*/ 2254597 h 2303463"/>
                <a:gd name="T52" fmla="*/ 2941934 w 3040062"/>
                <a:gd name="T53" fmla="*/ 2294578 h 2303463"/>
                <a:gd name="T54" fmla="*/ 2171200 w 3040062"/>
                <a:gd name="T55" fmla="*/ 2303146 h 2303463"/>
                <a:gd name="T56" fmla="*/ 2113403 w 3040062"/>
                <a:gd name="T57" fmla="*/ 2292040 h 2303463"/>
                <a:gd name="T58" fmla="*/ 1552263 w 3040062"/>
                <a:gd name="T59" fmla="*/ 1741815 h 2303463"/>
                <a:gd name="T60" fmla="*/ 1526223 w 3040062"/>
                <a:gd name="T61" fmla="*/ 1686919 h 2303463"/>
                <a:gd name="T62" fmla="*/ 1529081 w 3040062"/>
                <a:gd name="T63" fmla="*/ 1626946 h 2303463"/>
                <a:gd name="T64" fmla="*/ 1560520 w 3040062"/>
                <a:gd name="T65" fmla="*/ 1574272 h 2303463"/>
                <a:gd name="T66" fmla="*/ 1612919 w 3040062"/>
                <a:gd name="T67" fmla="*/ 1542858 h 2303463"/>
                <a:gd name="T68" fmla="*/ 1673891 w 3040062"/>
                <a:gd name="T69" fmla="*/ 1539685 h 2303463"/>
                <a:gd name="T70" fmla="*/ 1728513 w 3040062"/>
                <a:gd name="T71" fmla="*/ 1565705 h 2303463"/>
                <a:gd name="T72" fmla="*/ 2024167 w 3040062"/>
                <a:gd name="T73" fmla="*/ 760992 h 2303463"/>
                <a:gd name="T74" fmla="*/ 2057829 w 3040062"/>
                <a:gd name="T75" fmla="*/ 704828 h 2303463"/>
                <a:gd name="T76" fmla="*/ 2113721 w 3040062"/>
                <a:gd name="T77" fmla="*/ 670875 h 2303463"/>
                <a:gd name="T78" fmla="*/ 1640947 w 3040062"/>
                <a:gd name="T79" fmla="*/ 485773 h 2303463"/>
                <a:gd name="T80" fmla="*/ 1662436 w 3040062"/>
                <a:gd name="T81" fmla="*/ 507334 h 2303463"/>
                <a:gd name="T82" fmla="*/ 1658328 w 3040062"/>
                <a:gd name="T83" fmla="*/ 1408133 h 2303463"/>
                <a:gd name="T84" fmla="*/ 1631151 w 3040062"/>
                <a:gd name="T85" fmla="*/ 1422401 h 2303463"/>
                <a:gd name="T86" fmla="*/ 1401409 w 3040062"/>
                <a:gd name="T87" fmla="*/ 1410669 h 2303463"/>
                <a:gd name="T88" fmla="*/ 1394457 w 3040062"/>
                <a:gd name="T89" fmla="*/ 510505 h 2303463"/>
                <a:gd name="T90" fmla="*/ 1413734 w 3040062"/>
                <a:gd name="T91" fmla="*/ 486725 h 2303463"/>
                <a:gd name="T92" fmla="*/ 2856582 w 3040062"/>
                <a:gd name="T93" fmla="*/ 2539 h 2303463"/>
                <a:gd name="T94" fmla="*/ 2942924 w 3040062"/>
                <a:gd name="T95" fmla="*/ 45384 h 2303463"/>
                <a:gd name="T96" fmla="*/ 3001649 w 3040062"/>
                <a:gd name="T97" fmla="*/ 130121 h 2303463"/>
                <a:gd name="T98" fmla="*/ 3021012 w 3040062"/>
                <a:gd name="T99" fmla="*/ 1276768 h 2303463"/>
                <a:gd name="T100" fmla="*/ 2944193 w 3040062"/>
                <a:gd name="T101" fmla="*/ 1247252 h 2303463"/>
                <a:gd name="T102" fmla="*/ 374889 w 3040062"/>
                <a:gd name="T103" fmla="*/ 1959424 h 2303463"/>
                <a:gd name="T104" fmla="*/ 127291 w 3040062"/>
                <a:gd name="T105" fmla="*/ 2259336 h 2303463"/>
                <a:gd name="T106" fmla="*/ 50472 w 3040062"/>
                <a:gd name="T107" fmla="*/ 2198402 h 2303463"/>
                <a:gd name="T108" fmla="*/ 6349 w 3040062"/>
                <a:gd name="T109" fmla="*/ 2100970 h 2303463"/>
                <a:gd name="T110" fmla="*/ 3809 w 3040062"/>
                <a:gd name="T111" fmla="*/ 183438 h 2303463"/>
                <a:gd name="T112" fmla="*/ 44441 w 3040062"/>
                <a:gd name="T113" fmla="*/ 83468 h 2303463"/>
                <a:gd name="T114" fmla="*/ 118720 w 3040062"/>
                <a:gd name="T115" fmla="*/ 17773 h 230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40062" h="2303463">
                  <a:moveTo>
                    <a:pt x="124116" y="1098725"/>
                  </a:moveTo>
                  <a:lnTo>
                    <a:pt x="120307" y="1099042"/>
                  </a:lnTo>
                  <a:lnTo>
                    <a:pt x="116498" y="1099994"/>
                  </a:lnTo>
                  <a:lnTo>
                    <a:pt x="113324" y="1101898"/>
                  </a:lnTo>
                  <a:lnTo>
                    <a:pt x="110467" y="1104120"/>
                  </a:lnTo>
                  <a:lnTo>
                    <a:pt x="108245" y="1107294"/>
                  </a:lnTo>
                  <a:lnTo>
                    <a:pt x="106340" y="1110467"/>
                  </a:lnTo>
                  <a:lnTo>
                    <a:pt x="105071" y="1114276"/>
                  </a:lnTo>
                  <a:lnTo>
                    <a:pt x="104753" y="1118084"/>
                  </a:lnTo>
                  <a:lnTo>
                    <a:pt x="104753" y="1241540"/>
                  </a:lnTo>
                  <a:lnTo>
                    <a:pt x="105071" y="1245348"/>
                  </a:lnTo>
                  <a:lnTo>
                    <a:pt x="106340" y="1249157"/>
                  </a:lnTo>
                  <a:lnTo>
                    <a:pt x="108245" y="1252330"/>
                  </a:lnTo>
                  <a:lnTo>
                    <a:pt x="110467" y="1255187"/>
                  </a:lnTo>
                  <a:lnTo>
                    <a:pt x="113324" y="1257726"/>
                  </a:lnTo>
                  <a:lnTo>
                    <a:pt x="116498" y="1259312"/>
                  </a:lnTo>
                  <a:lnTo>
                    <a:pt x="120307" y="1260899"/>
                  </a:lnTo>
                  <a:lnTo>
                    <a:pt x="124116" y="1261217"/>
                  </a:lnTo>
                  <a:lnTo>
                    <a:pt x="247598" y="1261217"/>
                  </a:lnTo>
                  <a:lnTo>
                    <a:pt x="251725" y="1260899"/>
                  </a:lnTo>
                  <a:lnTo>
                    <a:pt x="255216" y="1259312"/>
                  </a:lnTo>
                  <a:lnTo>
                    <a:pt x="258708" y="1257726"/>
                  </a:lnTo>
                  <a:lnTo>
                    <a:pt x="261565" y="1255187"/>
                  </a:lnTo>
                  <a:lnTo>
                    <a:pt x="264105" y="1252330"/>
                  </a:lnTo>
                  <a:lnTo>
                    <a:pt x="265692" y="1249157"/>
                  </a:lnTo>
                  <a:lnTo>
                    <a:pt x="266644" y="1245348"/>
                  </a:lnTo>
                  <a:lnTo>
                    <a:pt x="266961" y="1241540"/>
                  </a:lnTo>
                  <a:lnTo>
                    <a:pt x="266961" y="1118084"/>
                  </a:lnTo>
                  <a:lnTo>
                    <a:pt x="266644" y="1114276"/>
                  </a:lnTo>
                  <a:lnTo>
                    <a:pt x="265692" y="1110467"/>
                  </a:lnTo>
                  <a:lnTo>
                    <a:pt x="264105" y="1107294"/>
                  </a:lnTo>
                  <a:lnTo>
                    <a:pt x="261565" y="1104120"/>
                  </a:lnTo>
                  <a:lnTo>
                    <a:pt x="258708" y="1101898"/>
                  </a:lnTo>
                  <a:lnTo>
                    <a:pt x="255216" y="1099994"/>
                  </a:lnTo>
                  <a:lnTo>
                    <a:pt x="251725" y="1099042"/>
                  </a:lnTo>
                  <a:lnTo>
                    <a:pt x="247598" y="1098725"/>
                  </a:lnTo>
                  <a:lnTo>
                    <a:pt x="124116" y="1098725"/>
                  </a:lnTo>
                  <a:close/>
                  <a:moveTo>
                    <a:pt x="636270" y="969963"/>
                  </a:moveTo>
                  <a:lnTo>
                    <a:pt x="841692" y="969963"/>
                  </a:lnTo>
                  <a:lnTo>
                    <a:pt x="844867" y="970596"/>
                  </a:lnTo>
                  <a:lnTo>
                    <a:pt x="848359" y="970913"/>
                  </a:lnTo>
                  <a:lnTo>
                    <a:pt x="851534" y="971546"/>
                  </a:lnTo>
                  <a:lnTo>
                    <a:pt x="854709" y="972813"/>
                  </a:lnTo>
                  <a:lnTo>
                    <a:pt x="857567" y="974396"/>
                  </a:lnTo>
                  <a:lnTo>
                    <a:pt x="860107" y="975662"/>
                  </a:lnTo>
                  <a:lnTo>
                    <a:pt x="862647" y="977878"/>
                  </a:lnTo>
                  <a:lnTo>
                    <a:pt x="865187" y="979778"/>
                  </a:lnTo>
                  <a:lnTo>
                    <a:pt x="867092" y="982311"/>
                  </a:lnTo>
                  <a:lnTo>
                    <a:pt x="868997" y="984844"/>
                  </a:lnTo>
                  <a:lnTo>
                    <a:pt x="870584" y="987377"/>
                  </a:lnTo>
                  <a:lnTo>
                    <a:pt x="872172" y="990226"/>
                  </a:lnTo>
                  <a:lnTo>
                    <a:pt x="873124" y="993076"/>
                  </a:lnTo>
                  <a:lnTo>
                    <a:pt x="873760" y="996242"/>
                  </a:lnTo>
                  <a:lnTo>
                    <a:pt x="874712" y="999725"/>
                  </a:lnTo>
                  <a:lnTo>
                    <a:pt x="874712" y="1002891"/>
                  </a:lnTo>
                  <a:lnTo>
                    <a:pt x="874712" y="1389790"/>
                  </a:lnTo>
                  <a:lnTo>
                    <a:pt x="874712" y="1393273"/>
                  </a:lnTo>
                  <a:lnTo>
                    <a:pt x="873760" y="1396439"/>
                  </a:lnTo>
                  <a:lnTo>
                    <a:pt x="873124" y="1399605"/>
                  </a:lnTo>
                  <a:lnTo>
                    <a:pt x="872172" y="1402771"/>
                  </a:lnTo>
                  <a:lnTo>
                    <a:pt x="870584" y="1405304"/>
                  </a:lnTo>
                  <a:lnTo>
                    <a:pt x="868997" y="1408154"/>
                  </a:lnTo>
                  <a:lnTo>
                    <a:pt x="867092" y="1410686"/>
                  </a:lnTo>
                  <a:lnTo>
                    <a:pt x="865187" y="1413219"/>
                  </a:lnTo>
                  <a:lnTo>
                    <a:pt x="862647" y="1415119"/>
                  </a:lnTo>
                  <a:lnTo>
                    <a:pt x="860107" y="1417019"/>
                  </a:lnTo>
                  <a:lnTo>
                    <a:pt x="857567" y="1418602"/>
                  </a:lnTo>
                  <a:lnTo>
                    <a:pt x="854709" y="1420185"/>
                  </a:lnTo>
                  <a:lnTo>
                    <a:pt x="851534" y="1421135"/>
                  </a:lnTo>
                  <a:lnTo>
                    <a:pt x="848359" y="1421768"/>
                  </a:lnTo>
                  <a:lnTo>
                    <a:pt x="844867" y="1422401"/>
                  </a:lnTo>
                  <a:lnTo>
                    <a:pt x="841692" y="1422401"/>
                  </a:lnTo>
                  <a:lnTo>
                    <a:pt x="636270" y="1422401"/>
                  </a:lnTo>
                  <a:lnTo>
                    <a:pt x="632777" y="1422401"/>
                  </a:lnTo>
                  <a:lnTo>
                    <a:pt x="629920" y="1421768"/>
                  </a:lnTo>
                  <a:lnTo>
                    <a:pt x="626745" y="1421135"/>
                  </a:lnTo>
                  <a:lnTo>
                    <a:pt x="623570" y="1420185"/>
                  </a:lnTo>
                  <a:lnTo>
                    <a:pt x="620713" y="1418602"/>
                  </a:lnTo>
                  <a:lnTo>
                    <a:pt x="617855" y="1417019"/>
                  </a:lnTo>
                  <a:lnTo>
                    <a:pt x="615315" y="1415119"/>
                  </a:lnTo>
                  <a:lnTo>
                    <a:pt x="613093" y="1413219"/>
                  </a:lnTo>
                  <a:lnTo>
                    <a:pt x="610870" y="1410686"/>
                  </a:lnTo>
                  <a:lnTo>
                    <a:pt x="608965" y="1408154"/>
                  </a:lnTo>
                  <a:lnTo>
                    <a:pt x="607378" y="1405304"/>
                  </a:lnTo>
                  <a:lnTo>
                    <a:pt x="606108" y="1402771"/>
                  </a:lnTo>
                  <a:lnTo>
                    <a:pt x="605155" y="1399605"/>
                  </a:lnTo>
                  <a:lnTo>
                    <a:pt x="603885" y="1396439"/>
                  </a:lnTo>
                  <a:lnTo>
                    <a:pt x="603568" y="1393273"/>
                  </a:lnTo>
                  <a:lnTo>
                    <a:pt x="603250" y="1389790"/>
                  </a:lnTo>
                  <a:lnTo>
                    <a:pt x="603250" y="1002891"/>
                  </a:lnTo>
                  <a:lnTo>
                    <a:pt x="603568" y="999725"/>
                  </a:lnTo>
                  <a:lnTo>
                    <a:pt x="603885" y="996242"/>
                  </a:lnTo>
                  <a:lnTo>
                    <a:pt x="605155" y="993076"/>
                  </a:lnTo>
                  <a:lnTo>
                    <a:pt x="606108" y="990226"/>
                  </a:lnTo>
                  <a:lnTo>
                    <a:pt x="607378" y="987377"/>
                  </a:lnTo>
                  <a:lnTo>
                    <a:pt x="608965" y="984844"/>
                  </a:lnTo>
                  <a:lnTo>
                    <a:pt x="610870" y="982311"/>
                  </a:lnTo>
                  <a:lnTo>
                    <a:pt x="613093" y="979778"/>
                  </a:lnTo>
                  <a:lnTo>
                    <a:pt x="615315" y="977878"/>
                  </a:lnTo>
                  <a:lnTo>
                    <a:pt x="617855" y="975662"/>
                  </a:lnTo>
                  <a:lnTo>
                    <a:pt x="620713" y="974396"/>
                  </a:lnTo>
                  <a:lnTo>
                    <a:pt x="623570" y="972813"/>
                  </a:lnTo>
                  <a:lnTo>
                    <a:pt x="626745" y="971546"/>
                  </a:lnTo>
                  <a:lnTo>
                    <a:pt x="629920" y="970913"/>
                  </a:lnTo>
                  <a:lnTo>
                    <a:pt x="632777" y="970596"/>
                  </a:lnTo>
                  <a:lnTo>
                    <a:pt x="636270" y="969963"/>
                  </a:lnTo>
                  <a:close/>
                  <a:moveTo>
                    <a:pt x="1027781" y="749300"/>
                  </a:moveTo>
                  <a:lnTo>
                    <a:pt x="1031278" y="749300"/>
                  </a:lnTo>
                  <a:lnTo>
                    <a:pt x="1236940" y="749300"/>
                  </a:lnTo>
                  <a:lnTo>
                    <a:pt x="1240437" y="749300"/>
                  </a:lnTo>
                  <a:lnTo>
                    <a:pt x="1243616" y="750251"/>
                  </a:lnTo>
                  <a:lnTo>
                    <a:pt x="1246476" y="750885"/>
                  </a:lnTo>
                  <a:lnTo>
                    <a:pt x="1249655" y="751837"/>
                  </a:lnTo>
                  <a:lnTo>
                    <a:pt x="1252516" y="753105"/>
                  </a:lnTo>
                  <a:lnTo>
                    <a:pt x="1255377" y="755007"/>
                  </a:lnTo>
                  <a:lnTo>
                    <a:pt x="1257920" y="756592"/>
                  </a:lnTo>
                  <a:lnTo>
                    <a:pt x="1260145" y="758812"/>
                  </a:lnTo>
                  <a:lnTo>
                    <a:pt x="1262370" y="761348"/>
                  </a:lnTo>
                  <a:lnTo>
                    <a:pt x="1264595" y="763567"/>
                  </a:lnTo>
                  <a:lnTo>
                    <a:pt x="1265867" y="766421"/>
                  </a:lnTo>
                  <a:lnTo>
                    <a:pt x="1267138" y="769274"/>
                  </a:lnTo>
                  <a:lnTo>
                    <a:pt x="1268410" y="772445"/>
                  </a:lnTo>
                  <a:lnTo>
                    <a:pt x="1269363" y="775615"/>
                  </a:lnTo>
                  <a:lnTo>
                    <a:pt x="1269681" y="778786"/>
                  </a:lnTo>
                  <a:lnTo>
                    <a:pt x="1269999" y="782273"/>
                  </a:lnTo>
                  <a:lnTo>
                    <a:pt x="1269999" y="1389744"/>
                  </a:lnTo>
                  <a:lnTo>
                    <a:pt x="1269681" y="1393231"/>
                  </a:lnTo>
                  <a:lnTo>
                    <a:pt x="1269363" y="1396402"/>
                  </a:lnTo>
                  <a:lnTo>
                    <a:pt x="1268410" y="1399572"/>
                  </a:lnTo>
                  <a:lnTo>
                    <a:pt x="1267138" y="1402743"/>
                  </a:lnTo>
                  <a:lnTo>
                    <a:pt x="1265867" y="1405279"/>
                  </a:lnTo>
                  <a:lnTo>
                    <a:pt x="1264595" y="1408133"/>
                  </a:lnTo>
                  <a:lnTo>
                    <a:pt x="1262370" y="1410669"/>
                  </a:lnTo>
                  <a:lnTo>
                    <a:pt x="1260145" y="1413206"/>
                  </a:lnTo>
                  <a:lnTo>
                    <a:pt x="1257920" y="1415108"/>
                  </a:lnTo>
                  <a:lnTo>
                    <a:pt x="1255377" y="1417010"/>
                  </a:lnTo>
                  <a:lnTo>
                    <a:pt x="1252516" y="1418595"/>
                  </a:lnTo>
                  <a:lnTo>
                    <a:pt x="1249655" y="1420181"/>
                  </a:lnTo>
                  <a:lnTo>
                    <a:pt x="1246476" y="1421132"/>
                  </a:lnTo>
                  <a:lnTo>
                    <a:pt x="1243616" y="1421766"/>
                  </a:lnTo>
                  <a:lnTo>
                    <a:pt x="1240437" y="1422400"/>
                  </a:lnTo>
                  <a:lnTo>
                    <a:pt x="1236940" y="1422400"/>
                  </a:lnTo>
                  <a:lnTo>
                    <a:pt x="1031278" y="1422400"/>
                  </a:lnTo>
                  <a:lnTo>
                    <a:pt x="1027781" y="1422400"/>
                  </a:lnTo>
                  <a:lnTo>
                    <a:pt x="1024602" y="1421766"/>
                  </a:lnTo>
                  <a:lnTo>
                    <a:pt x="1021424" y="1421132"/>
                  </a:lnTo>
                  <a:lnTo>
                    <a:pt x="1018245" y="1420181"/>
                  </a:lnTo>
                  <a:lnTo>
                    <a:pt x="1015384" y="1418595"/>
                  </a:lnTo>
                  <a:lnTo>
                    <a:pt x="1012841" y="1417010"/>
                  </a:lnTo>
                  <a:lnTo>
                    <a:pt x="1010298" y="1415108"/>
                  </a:lnTo>
                  <a:lnTo>
                    <a:pt x="1007755" y="1413206"/>
                  </a:lnTo>
                  <a:lnTo>
                    <a:pt x="1005848" y="1410669"/>
                  </a:lnTo>
                  <a:lnTo>
                    <a:pt x="1003941" y="1408133"/>
                  </a:lnTo>
                  <a:lnTo>
                    <a:pt x="1002351" y="1405279"/>
                  </a:lnTo>
                  <a:lnTo>
                    <a:pt x="1000762" y="1402743"/>
                  </a:lnTo>
                  <a:lnTo>
                    <a:pt x="999808" y="1399572"/>
                  </a:lnTo>
                  <a:lnTo>
                    <a:pt x="999173" y="1396402"/>
                  </a:lnTo>
                  <a:lnTo>
                    <a:pt x="998537" y="1393231"/>
                  </a:lnTo>
                  <a:lnTo>
                    <a:pt x="998537" y="1389744"/>
                  </a:lnTo>
                  <a:lnTo>
                    <a:pt x="998537" y="782273"/>
                  </a:lnTo>
                  <a:lnTo>
                    <a:pt x="998537" y="778786"/>
                  </a:lnTo>
                  <a:lnTo>
                    <a:pt x="999173" y="775615"/>
                  </a:lnTo>
                  <a:lnTo>
                    <a:pt x="999808" y="772445"/>
                  </a:lnTo>
                  <a:lnTo>
                    <a:pt x="1000762" y="769274"/>
                  </a:lnTo>
                  <a:lnTo>
                    <a:pt x="1002351" y="766421"/>
                  </a:lnTo>
                  <a:lnTo>
                    <a:pt x="1003941" y="763567"/>
                  </a:lnTo>
                  <a:lnTo>
                    <a:pt x="1005848" y="761348"/>
                  </a:lnTo>
                  <a:lnTo>
                    <a:pt x="1007755" y="758812"/>
                  </a:lnTo>
                  <a:lnTo>
                    <a:pt x="1010298" y="756592"/>
                  </a:lnTo>
                  <a:lnTo>
                    <a:pt x="1012841" y="755007"/>
                  </a:lnTo>
                  <a:lnTo>
                    <a:pt x="1015384" y="753105"/>
                  </a:lnTo>
                  <a:lnTo>
                    <a:pt x="1018245" y="751837"/>
                  </a:lnTo>
                  <a:lnTo>
                    <a:pt x="1021424" y="750885"/>
                  </a:lnTo>
                  <a:lnTo>
                    <a:pt x="1024602" y="750251"/>
                  </a:lnTo>
                  <a:lnTo>
                    <a:pt x="1027781" y="749300"/>
                  </a:lnTo>
                  <a:close/>
                  <a:moveTo>
                    <a:pt x="2147065" y="665163"/>
                  </a:moveTo>
                  <a:lnTo>
                    <a:pt x="2154052" y="665163"/>
                  </a:lnTo>
                  <a:lnTo>
                    <a:pt x="2161038" y="665163"/>
                  </a:lnTo>
                  <a:lnTo>
                    <a:pt x="2168025" y="665798"/>
                  </a:lnTo>
                  <a:lnTo>
                    <a:pt x="2175011" y="666432"/>
                  </a:lnTo>
                  <a:lnTo>
                    <a:pt x="2181680" y="667702"/>
                  </a:lnTo>
                  <a:lnTo>
                    <a:pt x="2188349" y="669288"/>
                  </a:lnTo>
                  <a:lnTo>
                    <a:pt x="2194700" y="670875"/>
                  </a:lnTo>
                  <a:lnTo>
                    <a:pt x="2201369" y="673413"/>
                  </a:lnTo>
                  <a:lnTo>
                    <a:pt x="2207085" y="675952"/>
                  </a:lnTo>
                  <a:lnTo>
                    <a:pt x="2213437" y="678173"/>
                  </a:lnTo>
                  <a:lnTo>
                    <a:pt x="2219471" y="681346"/>
                  </a:lnTo>
                  <a:lnTo>
                    <a:pt x="2224869" y="684519"/>
                  </a:lnTo>
                  <a:lnTo>
                    <a:pt x="2230585" y="688327"/>
                  </a:lnTo>
                  <a:lnTo>
                    <a:pt x="2235666" y="692135"/>
                  </a:lnTo>
                  <a:lnTo>
                    <a:pt x="2241065" y="695943"/>
                  </a:lnTo>
                  <a:lnTo>
                    <a:pt x="2245829" y="700702"/>
                  </a:lnTo>
                  <a:lnTo>
                    <a:pt x="2250910" y="704828"/>
                  </a:lnTo>
                  <a:lnTo>
                    <a:pt x="2255356" y="709587"/>
                  </a:lnTo>
                  <a:lnTo>
                    <a:pt x="2259484" y="714347"/>
                  </a:lnTo>
                  <a:lnTo>
                    <a:pt x="2263612" y="719741"/>
                  </a:lnTo>
                  <a:lnTo>
                    <a:pt x="2267423" y="724819"/>
                  </a:lnTo>
                  <a:lnTo>
                    <a:pt x="2270916" y="730530"/>
                  </a:lnTo>
                  <a:lnTo>
                    <a:pt x="2274092" y="736559"/>
                  </a:lnTo>
                  <a:lnTo>
                    <a:pt x="2277268" y="742271"/>
                  </a:lnTo>
                  <a:lnTo>
                    <a:pt x="2280126" y="748300"/>
                  </a:lnTo>
                  <a:lnTo>
                    <a:pt x="2282666" y="754646"/>
                  </a:lnTo>
                  <a:lnTo>
                    <a:pt x="2284572" y="760992"/>
                  </a:lnTo>
                  <a:lnTo>
                    <a:pt x="2286477" y="767021"/>
                  </a:lnTo>
                  <a:lnTo>
                    <a:pt x="2287747" y="773685"/>
                  </a:lnTo>
                  <a:lnTo>
                    <a:pt x="2289018" y="780349"/>
                  </a:lnTo>
                  <a:lnTo>
                    <a:pt x="2289970" y="787330"/>
                  </a:lnTo>
                  <a:lnTo>
                    <a:pt x="2290605" y="794311"/>
                  </a:lnTo>
                  <a:lnTo>
                    <a:pt x="2290605" y="801292"/>
                  </a:lnTo>
                  <a:lnTo>
                    <a:pt x="2290605" y="1286150"/>
                  </a:lnTo>
                  <a:lnTo>
                    <a:pt x="2884137" y="1353738"/>
                  </a:lnTo>
                  <a:lnTo>
                    <a:pt x="2890488" y="1354055"/>
                  </a:lnTo>
                  <a:lnTo>
                    <a:pt x="2898110" y="1354372"/>
                  </a:lnTo>
                  <a:lnTo>
                    <a:pt x="2905732" y="1355007"/>
                  </a:lnTo>
                  <a:lnTo>
                    <a:pt x="2913353" y="1355642"/>
                  </a:lnTo>
                  <a:lnTo>
                    <a:pt x="2920657" y="1357228"/>
                  </a:lnTo>
                  <a:lnTo>
                    <a:pt x="2927644" y="1358815"/>
                  </a:lnTo>
                  <a:lnTo>
                    <a:pt x="2934948" y="1361036"/>
                  </a:lnTo>
                  <a:lnTo>
                    <a:pt x="2941934" y="1362940"/>
                  </a:lnTo>
                  <a:lnTo>
                    <a:pt x="2948603" y="1365796"/>
                  </a:lnTo>
                  <a:lnTo>
                    <a:pt x="2955272" y="1368969"/>
                  </a:lnTo>
                  <a:lnTo>
                    <a:pt x="2961941" y="1372142"/>
                  </a:lnTo>
                  <a:lnTo>
                    <a:pt x="2968292" y="1375633"/>
                  </a:lnTo>
                  <a:lnTo>
                    <a:pt x="2974008" y="1379758"/>
                  </a:lnTo>
                  <a:lnTo>
                    <a:pt x="2980042" y="1383883"/>
                  </a:lnTo>
                  <a:lnTo>
                    <a:pt x="2985758" y="1388008"/>
                  </a:lnTo>
                  <a:lnTo>
                    <a:pt x="2990839" y="1393085"/>
                  </a:lnTo>
                  <a:lnTo>
                    <a:pt x="2996238" y="1397845"/>
                  </a:lnTo>
                  <a:lnTo>
                    <a:pt x="3001319" y="1403239"/>
                  </a:lnTo>
                  <a:lnTo>
                    <a:pt x="3005765" y="1408316"/>
                  </a:lnTo>
                  <a:lnTo>
                    <a:pt x="3010529" y="1414345"/>
                  </a:lnTo>
                  <a:lnTo>
                    <a:pt x="3014657" y="1419739"/>
                  </a:lnTo>
                  <a:lnTo>
                    <a:pt x="3018468" y="1426086"/>
                  </a:lnTo>
                  <a:lnTo>
                    <a:pt x="3021961" y="1432432"/>
                  </a:lnTo>
                  <a:lnTo>
                    <a:pt x="3025454" y="1438778"/>
                  </a:lnTo>
                  <a:lnTo>
                    <a:pt x="3028312" y="1445125"/>
                  </a:lnTo>
                  <a:lnTo>
                    <a:pt x="3030853" y="1452106"/>
                  </a:lnTo>
                  <a:lnTo>
                    <a:pt x="3033393" y="1459087"/>
                  </a:lnTo>
                  <a:lnTo>
                    <a:pt x="3035616" y="1466067"/>
                  </a:lnTo>
                  <a:lnTo>
                    <a:pt x="3036887" y="1473366"/>
                  </a:lnTo>
                  <a:lnTo>
                    <a:pt x="3038474" y="1480664"/>
                  </a:lnTo>
                  <a:lnTo>
                    <a:pt x="3039427" y="1488280"/>
                  </a:lnTo>
                  <a:lnTo>
                    <a:pt x="3040062" y="1495895"/>
                  </a:lnTo>
                  <a:lnTo>
                    <a:pt x="3040062" y="1503511"/>
                  </a:lnTo>
                  <a:lnTo>
                    <a:pt x="3040062" y="2154008"/>
                  </a:lnTo>
                  <a:lnTo>
                    <a:pt x="3040062" y="2161623"/>
                  </a:lnTo>
                  <a:lnTo>
                    <a:pt x="3039427" y="2169556"/>
                  </a:lnTo>
                  <a:lnTo>
                    <a:pt x="3038474" y="2177172"/>
                  </a:lnTo>
                  <a:lnTo>
                    <a:pt x="3036887" y="2184470"/>
                  </a:lnTo>
                  <a:lnTo>
                    <a:pt x="3035616" y="2191451"/>
                  </a:lnTo>
                  <a:lnTo>
                    <a:pt x="3033393" y="2198749"/>
                  </a:lnTo>
                  <a:lnTo>
                    <a:pt x="3030853" y="2205730"/>
                  </a:lnTo>
                  <a:lnTo>
                    <a:pt x="3028312" y="2212394"/>
                  </a:lnTo>
                  <a:lnTo>
                    <a:pt x="3025454" y="2219057"/>
                  </a:lnTo>
                  <a:lnTo>
                    <a:pt x="3021961" y="2225404"/>
                  </a:lnTo>
                  <a:lnTo>
                    <a:pt x="3018468" y="2231433"/>
                  </a:lnTo>
                  <a:lnTo>
                    <a:pt x="3014657" y="2237779"/>
                  </a:lnTo>
                  <a:lnTo>
                    <a:pt x="3010529" y="2243808"/>
                  </a:lnTo>
                  <a:lnTo>
                    <a:pt x="3005765" y="2249202"/>
                  </a:lnTo>
                  <a:lnTo>
                    <a:pt x="3001319" y="2254597"/>
                  </a:lnTo>
                  <a:lnTo>
                    <a:pt x="2996238" y="2259674"/>
                  </a:lnTo>
                  <a:lnTo>
                    <a:pt x="2990839" y="2264433"/>
                  </a:lnTo>
                  <a:lnTo>
                    <a:pt x="2985758" y="2269510"/>
                  </a:lnTo>
                  <a:lnTo>
                    <a:pt x="2980042" y="2273953"/>
                  </a:lnTo>
                  <a:lnTo>
                    <a:pt x="2974008" y="2278078"/>
                  </a:lnTo>
                  <a:lnTo>
                    <a:pt x="2968292" y="2281886"/>
                  </a:lnTo>
                  <a:lnTo>
                    <a:pt x="2961941" y="2285376"/>
                  </a:lnTo>
                  <a:lnTo>
                    <a:pt x="2955272" y="2288867"/>
                  </a:lnTo>
                  <a:lnTo>
                    <a:pt x="2948603" y="2291723"/>
                  </a:lnTo>
                  <a:lnTo>
                    <a:pt x="2941934" y="2294578"/>
                  </a:lnTo>
                  <a:lnTo>
                    <a:pt x="2934948" y="2297117"/>
                  </a:lnTo>
                  <a:lnTo>
                    <a:pt x="2927644" y="2298703"/>
                  </a:lnTo>
                  <a:lnTo>
                    <a:pt x="2920657" y="2300607"/>
                  </a:lnTo>
                  <a:lnTo>
                    <a:pt x="2913353" y="2301877"/>
                  </a:lnTo>
                  <a:lnTo>
                    <a:pt x="2905732" y="2302829"/>
                  </a:lnTo>
                  <a:lnTo>
                    <a:pt x="2898110" y="2303146"/>
                  </a:lnTo>
                  <a:lnTo>
                    <a:pt x="2890488" y="2303463"/>
                  </a:lnTo>
                  <a:lnTo>
                    <a:pt x="2177552" y="2303463"/>
                  </a:lnTo>
                  <a:lnTo>
                    <a:pt x="2173423" y="2303146"/>
                  </a:lnTo>
                  <a:lnTo>
                    <a:pt x="2171200" y="2303146"/>
                  </a:lnTo>
                  <a:lnTo>
                    <a:pt x="2169613" y="2303146"/>
                  </a:lnTo>
                  <a:lnTo>
                    <a:pt x="2162944" y="2303146"/>
                  </a:lnTo>
                  <a:lnTo>
                    <a:pt x="2156275" y="2303146"/>
                  </a:lnTo>
                  <a:lnTo>
                    <a:pt x="2149924" y="2302511"/>
                  </a:lnTo>
                  <a:lnTo>
                    <a:pt x="2143572" y="2301559"/>
                  </a:lnTo>
                  <a:lnTo>
                    <a:pt x="2137538" y="2300607"/>
                  </a:lnTo>
                  <a:lnTo>
                    <a:pt x="2131187" y="2298703"/>
                  </a:lnTo>
                  <a:lnTo>
                    <a:pt x="2125153" y="2297117"/>
                  </a:lnTo>
                  <a:lnTo>
                    <a:pt x="2119437" y="2294896"/>
                  </a:lnTo>
                  <a:lnTo>
                    <a:pt x="2113403" y="2292040"/>
                  </a:lnTo>
                  <a:lnTo>
                    <a:pt x="2107370" y="2289501"/>
                  </a:lnTo>
                  <a:lnTo>
                    <a:pt x="2101971" y="2286645"/>
                  </a:lnTo>
                  <a:lnTo>
                    <a:pt x="2096572" y="2283155"/>
                  </a:lnTo>
                  <a:lnTo>
                    <a:pt x="2091491" y="2279665"/>
                  </a:lnTo>
                  <a:lnTo>
                    <a:pt x="2086093" y="2275222"/>
                  </a:lnTo>
                  <a:lnTo>
                    <a:pt x="2081329" y="2271097"/>
                  </a:lnTo>
                  <a:lnTo>
                    <a:pt x="2076883" y="2266972"/>
                  </a:lnTo>
                  <a:lnTo>
                    <a:pt x="1560520" y="1751334"/>
                  </a:lnTo>
                  <a:lnTo>
                    <a:pt x="1556074" y="1746574"/>
                  </a:lnTo>
                  <a:lnTo>
                    <a:pt x="1552263" y="1741815"/>
                  </a:lnTo>
                  <a:lnTo>
                    <a:pt x="1548135" y="1737055"/>
                  </a:lnTo>
                  <a:lnTo>
                    <a:pt x="1544642" y="1731661"/>
                  </a:lnTo>
                  <a:lnTo>
                    <a:pt x="1541466" y="1726583"/>
                  </a:lnTo>
                  <a:lnTo>
                    <a:pt x="1538291" y="1720872"/>
                  </a:lnTo>
                  <a:lnTo>
                    <a:pt x="1535432" y="1715477"/>
                  </a:lnTo>
                  <a:lnTo>
                    <a:pt x="1532892" y="1709766"/>
                  </a:lnTo>
                  <a:lnTo>
                    <a:pt x="1530987" y="1704054"/>
                  </a:lnTo>
                  <a:lnTo>
                    <a:pt x="1529081" y="1698342"/>
                  </a:lnTo>
                  <a:lnTo>
                    <a:pt x="1527493" y="1692631"/>
                  </a:lnTo>
                  <a:lnTo>
                    <a:pt x="1526223" y="1686919"/>
                  </a:lnTo>
                  <a:lnTo>
                    <a:pt x="1525270" y="1680890"/>
                  </a:lnTo>
                  <a:lnTo>
                    <a:pt x="1524635" y="1674544"/>
                  </a:lnTo>
                  <a:lnTo>
                    <a:pt x="1524000" y="1668515"/>
                  </a:lnTo>
                  <a:lnTo>
                    <a:pt x="1524000" y="1662803"/>
                  </a:lnTo>
                  <a:lnTo>
                    <a:pt x="1524000" y="1656774"/>
                  </a:lnTo>
                  <a:lnTo>
                    <a:pt x="1524635" y="1650428"/>
                  </a:lnTo>
                  <a:lnTo>
                    <a:pt x="1525270" y="1644716"/>
                  </a:lnTo>
                  <a:lnTo>
                    <a:pt x="1526223" y="1638687"/>
                  </a:lnTo>
                  <a:lnTo>
                    <a:pt x="1527493" y="1632658"/>
                  </a:lnTo>
                  <a:lnTo>
                    <a:pt x="1529081" y="1626946"/>
                  </a:lnTo>
                  <a:lnTo>
                    <a:pt x="1530987" y="1621235"/>
                  </a:lnTo>
                  <a:lnTo>
                    <a:pt x="1532892" y="1615523"/>
                  </a:lnTo>
                  <a:lnTo>
                    <a:pt x="1535432" y="1609811"/>
                  </a:lnTo>
                  <a:lnTo>
                    <a:pt x="1538291" y="1604417"/>
                  </a:lnTo>
                  <a:lnTo>
                    <a:pt x="1541466" y="1599023"/>
                  </a:lnTo>
                  <a:lnTo>
                    <a:pt x="1544642" y="1593628"/>
                  </a:lnTo>
                  <a:lnTo>
                    <a:pt x="1548135" y="1588551"/>
                  </a:lnTo>
                  <a:lnTo>
                    <a:pt x="1552263" y="1583474"/>
                  </a:lnTo>
                  <a:lnTo>
                    <a:pt x="1556074" y="1578714"/>
                  </a:lnTo>
                  <a:lnTo>
                    <a:pt x="1560520" y="1574272"/>
                  </a:lnTo>
                  <a:lnTo>
                    <a:pt x="1564966" y="1569830"/>
                  </a:lnTo>
                  <a:lnTo>
                    <a:pt x="1570047" y="1565705"/>
                  </a:lnTo>
                  <a:lnTo>
                    <a:pt x="1574811" y="1561897"/>
                  </a:lnTo>
                  <a:lnTo>
                    <a:pt x="1579574" y="1558406"/>
                  </a:lnTo>
                  <a:lnTo>
                    <a:pt x="1584973" y="1554916"/>
                  </a:lnTo>
                  <a:lnTo>
                    <a:pt x="1590054" y="1552060"/>
                  </a:lnTo>
                  <a:lnTo>
                    <a:pt x="1595770" y="1549521"/>
                  </a:lnTo>
                  <a:lnTo>
                    <a:pt x="1601486" y="1546666"/>
                  </a:lnTo>
                  <a:lnTo>
                    <a:pt x="1606885" y="1544444"/>
                  </a:lnTo>
                  <a:lnTo>
                    <a:pt x="1612919" y="1542858"/>
                  </a:lnTo>
                  <a:lnTo>
                    <a:pt x="1618635" y="1540954"/>
                  </a:lnTo>
                  <a:lnTo>
                    <a:pt x="1624669" y="1539685"/>
                  </a:lnTo>
                  <a:lnTo>
                    <a:pt x="1630702" y="1538733"/>
                  </a:lnTo>
                  <a:lnTo>
                    <a:pt x="1637054" y="1538098"/>
                  </a:lnTo>
                  <a:lnTo>
                    <a:pt x="1642770" y="1537463"/>
                  </a:lnTo>
                  <a:lnTo>
                    <a:pt x="1649121" y="1537146"/>
                  </a:lnTo>
                  <a:lnTo>
                    <a:pt x="1655473" y="1537463"/>
                  </a:lnTo>
                  <a:lnTo>
                    <a:pt x="1661824" y="1538098"/>
                  </a:lnTo>
                  <a:lnTo>
                    <a:pt x="1667858" y="1538733"/>
                  </a:lnTo>
                  <a:lnTo>
                    <a:pt x="1673891" y="1539685"/>
                  </a:lnTo>
                  <a:lnTo>
                    <a:pt x="1679925" y="1540954"/>
                  </a:lnTo>
                  <a:lnTo>
                    <a:pt x="1685641" y="1542858"/>
                  </a:lnTo>
                  <a:lnTo>
                    <a:pt x="1691675" y="1544444"/>
                  </a:lnTo>
                  <a:lnTo>
                    <a:pt x="1697391" y="1546666"/>
                  </a:lnTo>
                  <a:lnTo>
                    <a:pt x="1702790" y="1549521"/>
                  </a:lnTo>
                  <a:lnTo>
                    <a:pt x="1708506" y="1552060"/>
                  </a:lnTo>
                  <a:lnTo>
                    <a:pt x="1713587" y="1554916"/>
                  </a:lnTo>
                  <a:lnTo>
                    <a:pt x="1718986" y="1558406"/>
                  </a:lnTo>
                  <a:lnTo>
                    <a:pt x="1723749" y="1561897"/>
                  </a:lnTo>
                  <a:lnTo>
                    <a:pt x="1728513" y="1565705"/>
                  </a:lnTo>
                  <a:lnTo>
                    <a:pt x="1733594" y="1569830"/>
                  </a:lnTo>
                  <a:lnTo>
                    <a:pt x="1738040" y="1574272"/>
                  </a:lnTo>
                  <a:lnTo>
                    <a:pt x="2017816" y="1853827"/>
                  </a:lnTo>
                  <a:lnTo>
                    <a:pt x="2017816" y="801292"/>
                  </a:lnTo>
                  <a:lnTo>
                    <a:pt x="2018133" y="794311"/>
                  </a:lnTo>
                  <a:lnTo>
                    <a:pt x="2018451" y="787330"/>
                  </a:lnTo>
                  <a:lnTo>
                    <a:pt x="2019404" y="780349"/>
                  </a:lnTo>
                  <a:lnTo>
                    <a:pt x="2020674" y="773685"/>
                  </a:lnTo>
                  <a:lnTo>
                    <a:pt x="2021944" y="767021"/>
                  </a:lnTo>
                  <a:lnTo>
                    <a:pt x="2024167" y="760992"/>
                  </a:lnTo>
                  <a:lnTo>
                    <a:pt x="2026073" y="754646"/>
                  </a:lnTo>
                  <a:lnTo>
                    <a:pt x="2028613" y="748300"/>
                  </a:lnTo>
                  <a:lnTo>
                    <a:pt x="2031471" y="742271"/>
                  </a:lnTo>
                  <a:lnTo>
                    <a:pt x="2034329" y="736559"/>
                  </a:lnTo>
                  <a:lnTo>
                    <a:pt x="2037823" y="730530"/>
                  </a:lnTo>
                  <a:lnTo>
                    <a:pt x="2040998" y="724819"/>
                  </a:lnTo>
                  <a:lnTo>
                    <a:pt x="2045127" y="719741"/>
                  </a:lnTo>
                  <a:lnTo>
                    <a:pt x="2048937" y="714347"/>
                  </a:lnTo>
                  <a:lnTo>
                    <a:pt x="2053383" y="709587"/>
                  </a:lnTo>
                  <a:lnTo>
                    <a:pt x="2057829" y="704828"/>
                  </a:lnTo>
                  <a:lnTo>
                    <a:pt x="2062275" y="700702"/>
                  </a:lnTo>
                  <a:lnTo>
                    <a:pt x="2067674" y="695943"/>
                  </a:lnTo>
                  <a:lnTo>
                    <a:pt x="2072437" y="692135"/>
                  </a:lnTo>
                  <a:lnTo>
                    <a:pt x="2078154" y="688327"/>
                  </a:lnTo>
                  <a:lnTo>
                    <a:pt x="2083552" y="684519"/>
                  </a:lnTo>
                  <a:lnTo>
                    <a:pt x="2089268" y="681346"/>
                  </a:lnTo>
                  <a:lnTo>
                    <a:pt x="2095302" y="678173"/>
                  </a:lnTo>
                  <a:lnTo>
                    <a:pt x="2101018" y="675952"/>
                  </a:lnTo>
                  <a:lnTo>
                    <a:pt x="2107370" y="673413"/>
                  </a:lnTo>
                  <a:lnTo>
                    <a:pt x="2113721" y="670875"/>
                  </a:lnTo>
                  <a:lnTo>
                    <a:pt x="2120390" y="669288"/>
                  </a:lnTo>
                  <a:lnTo>
                    <a:pt x="2127059" y="667702"/>
                  </a:lnTo>
                  <a:lnTo>
                    <a:pt x="2133728" y="666432"/>
                  </a:lnTo>
                  <a:lnTo>
                    <a:pt x="2140079" y="665798"/>
                  </a:lnTo>
                  <a:lnTo>
                    <a:pt x="2147065" y="665163"/>
                  </a:lnTo>
                  <a:close/>
                  <a:moveTo>
                    <a:pt x="1426690" y="484188"/>
                  </a:moveTo>
                  <a:lnTo>
                    <a:pt x="1631151" y="484188"/>
                  </a:lnTo>
                  <a:lnTo>
                    <a:pt x="1634627" y="484505"/>
                  </a:lnTo>
                  <a:lnTo>
                    <a:pt x="1637787" y="484822"/>
                  </a:lnTo>
                  <a:lnTo>
                    <a:pt x="1640947" y="485773"/>
                  </a:lnTo>
                  <a:lnTo>
                    <a:pt x="1644107" y="486725"/>
                  </a:lnTo>
                  <a:lnTo>
                    <a:pt x="1646635" y="488310"/>
                  </a:lnTo>
                  <a:lnTo>
                    <a:pt x="1649479" y="489895"/>
                  </a:lnTo>
                  <a:lnTo>
                    <a:pt x="1652008" y="491798"/>
                  </a:lnTo>
                  <a:lnTo>
                    <a:pt x="1654536" y="493700"/>
                  </a:lnTo>
                  <a:lnTo>
                    <a:pt x="1656432" y="496237"/>
                  </a:lnTo>
                  <a:lnTo>
                    <a:pt x="1658328" y="498773"/>
                  </a:lnTo>
                  <a:lnTo>
                    <a:pt x="1659908" y="501310"/>
                  </a:lnTo>
                  <a:lnTo>
                    <a:pt x="1661488" y="504164"/>
                  </a:lnTo>
                  <a:lnTo>
                    <a:pt x="1662436" y="507334"/>
                  </a:lnTo>
                  <a:lnTo>
                    <a:pt x="1663068" y="510505"/>
                  </a:lnTo>
                  <a:lnTo>
                    <a:pt x="1663700" y="513676"/>
                  </a:lnTo>
                  <a:lnTo>
                    <a:pt x="1663700" y="517164"/>
                  </a:lnTo>
                  <a:lnTo>
                    <a:pt x="1663700" y="1389743"/>
                  </a:lnTo>
                  <a:lnTo>
                    <a:pt x="1663700" y="1393231"/>
                  </a:lnTo>
                  <a:lnTo>
                    <a:pt x="1663068" y="1396401"/>
                  </a:lnTo>
                  <a:lnTo>
                    <a:pt x="1662436" y="1399572"/>
                  </a:lnTo>
                  <a:lnTo>
                    <a:pt x="1661488" y="1402743"/>
                  </a:lnTo>
                  <a:lnTo>
                    <a:pt x="1659908" y="1405279"/>
                  </a:lnTo>
                  <a:lnTo>
                    <a:pt x="1658328" y="1408133"/>
                  </a:lnTo>
                  <a:lnTo>
                    <a:pt x="1656432" y="1410669"/>
                  </a:lnTo>
                  <a:lnTo>
                    <a:pt x="1654536" y="1413206"/>
                  </a:lnTo>
                  <a:lnTo>
                    <a:pt x="1652008" y="1415108"/>
                  </a:lnTo>
                  <a:lnTo>
                    <a:pt x="1649479" y="1417011"/>
                  </a:lnTo>
                  <a:lnTo>
                    <a:pt x="1646635" y="1418596"/>
                  </a:lnTo>
                  <a:lnTo>
                    <a:pt x="1644107" y="1420182"/>
                  </a:lnTo>
                  <a:lnTo>
                    <a:pt x="1640947" y="1421133"/>
                  </a:lnTo>
                  <a:lnTo>
                    <a:pt x="1637787" y="1421767"/>
                  </a:lnTo>
                  <a:lnTo>
                    <a:pt x="1634627" y="1422401"/>
                  </a:lnTo>
                  <a:lnTo>
                    <a:pt x="1631151" y="1422401"/>
                  </a:lnTo>
                  <a:lnTo>
                    <a:pt x="1426690" y="1422401"/>
                  </a:lnTo>
                  <a:lnTo>
                    <a:pt x="1423214" y="1422401"/>
                  </a:lnTo>
                  <a:lnTo>
                    <a:pt x="1420054" y="1421767"/>
                  </a:lnTo>
                  <a:lnTo>
                    <a:pt x="1416894" y="1421133"/>
                  </a:lnTo>
                  <a:lnTo>
                    <a:pt x="1413734" y="1420182"/>
                  </a:lnTo>
                  <a:lnTo>
                    <a:pt x="1411206" y="1418596"/>
                  </a:lnTo>
                  <a:lnTo>
                    <a:pt x="1408362" y="1417011"/>
                  </a:lnTo>
                  <a:lnTo>
                    <a:pt x="1405834" y="1415108"/>
                  </a:lnTo>
                  <a:lnTo>
                    <a:pt x="1403622" y="1413206"/>
                  </a:lnTo>
                  <a:lnTo>
                    <a:pt x="1401409" y="1410669"/>
                  </a:lnTo>
                  <a:lnTo>
                    <a:pt x="1399513" y="1408133"/>
                  </a:lnTo>
                  <a:lnTo>
                    <a:pt x="1397933" y="1405279"/>
                  </a:lnTo>
                  <a:lnTo>
                    <a:pt x="1396669" y="1402743"/>
                  </a:lnTo>
                  <a:lnTo>
                    <a:pt x="1395405" y="1399572"/>
                  </a:lnTo>
                  <a:lnTo>
                    <a:pt x="1394457" y="1396401"/>
                  </a:lnTo>
                  <a:lnTo>
                    <a:pt x="1394141" y="1393231"/>
                  </a:lnTo>
                  <a:lnTo>
                    <a:pt x="1393825" y="1389743"/>
                  </a:lnTo>
                  <a:lnTo>
                    <a:pt x="1393825" y="517164"/>
                  </a:lnTo>
                  <a:lnTo>
                    <a:pt x="1394141" y="513676"/>
                  </a:lnTo>
                  <a:lnTo>
                    <a:pt x="1394457" y="510505"/>
                  </a:lnTo>
                  <a:lnTo>
                    <a:pt x="1395405" y="507334"/>
                  </a:lnTo>
                  <a:lnTo>
                    <a:pt x="1396669" y="504164"/>
                  </a:lnTo>
                  <a:lnTo>
                    <a:pt x="1397933" y="501310"/>
                  </a:lnTo>
                  <a:lnTo>
                    <a:pt x="1399513" y="498773"/>
                  </a:lnTo>
                  <a:lnTo>
                    <a:pt x="1401409" y="496237"/>
                  </a:lnTo>
                  <a:lnTo>
                    <a:pt x="1403622" y="493700"/>
                  </a:lnTo>
                  <a:lnTo>
                    <a:pt x="1405834" y="491798"/>
                  </a:lnTo>
                  <a:lnTo>
                    <a:pt x="1408362" y="489895"/>
                  </a:lnTo>
                  <a:lnTo>
                    <a:pt x="1411206" y="488310"/>
                  </a:lnTo>
                  <a:lnTo>
                    <a:pt x="1413734" y="486725"/>
                  </a:lnTo>
                  <a:lnTo>
                    <a:pt x="1416894" y="485773"/>
                  </a:lnTo>
                  <a:lnTo>
                    <a:pt x="1420054" y="484822"/>
                  </a:lnTo>
                  <a:lnTo>
                    <a:pt x="1423214" y="484505"/>
                  </a:lnTo>
                  <a:lnTo>
                    <a:pt x="1426690" y="484188"/>
                  </a:lnTo>
                  <a:close/>
                  <a:moveTo>
                    <a:pt x="183794" y="0"/>
                  </a:moveTo>
                  <a:lnTo>
                    <a:pt x="193952" y="0"/>
                  </a:lnTo>
                  <a:lnTo>
                    <a:pt x="2827060" y="0"/>
                  </a:lnTo>
                  <a:lnTo>
                    <a:pt x="2837218" y="0"/>
                  </a:lnTo>
                  <a:lnTo>
                    <a:pt x="2847059" y="952"/>
                  </a:lnTo>
                  <a:lnTo>
                    <a:pt x="2856582" y="2539"/>
                  </a:lnTo>
                  <a:lnTo>
                    <a:pt x="2866105" y="4443"/>
                  </a:lnTo>
                  <a:lnTo>
                    <a:pt x="2875628" y="6982"/>
                  </a:lnTo>
                  <a:lnTo>
                    <a:pt x="2884516" y="10156"/>
                  </a:lnTo>
                  <a:lnTo>
                    <a:pt x="2893721" y="13964"/>
                  </a:lnTo>
                  <a:lnTo>
                    <a:pt x="2902292" y="17773"/>
                  </a:lnTo>
                  <a:lnTo>
                    <a:pt x="2911180" y="22851"/>
                  </a:lnTo>
                  <a:lnTo>
                    <a:pt x="2919433" y="27611"/>
                  </a:lnTo>
                  <a:lnTo>
                    <a:pt x="2927369" y="33324"/>
                  </a:lnTo>
                  <a:lnTo>
                    <a:pt x="2935623" y="39036"/>
                  </a:lnTo>
                  <a:lnTo>
                    <a:pt x="2942924" y="45384"/>
                  </a:lnTo>
                  <a:lnTo>
                    <a:pt x="2950225" y="52366"/>
                  </a:lnTo>
                  <a:lnTo>
                    <a:pt x="2957525" y="59665"/>
                  </a:lnTo>
                  <a:lnTo>
                    <a:pt x="2964192" y="67282"/>
                  </a:lnTo>
                  <a:lnTo>
                    <a:pt x="2970540" y="74899"/>
                  </a:lnTo>
                  <a:lnTo>
                    <a:pt x="2976571" y="83468"/>
                  </a:lnTo>
                  <a:lnTo>
                    <a:pt x="2982285" y="92037"/>
                  </a:lnTo>
                  <a:lnTo>
                    <a:pt x="2987682" y="101240"/>
                  </a:lnTo>
                  <a:lnTo>
                    <a:pt x="2992761" y="110444"/>
                  </a:lnTo>
                  <a:lnTo>
                    <a:pt x="2997522" y="119965"/>
                  </a:lnTo>
                  <a:lnTo>
                    <a:pt x="3001649" y="130121"/>
                  </a:lnTo>
                  <a:lnTo>
                    <a:pt x="3005458" y="140276"/>
                  </a:lnTo>
                  <a:lnTo>
                    <a:pt x="3008950" y="150749"/>
                  </a:lnTo>
                  <a:lnTo>
                    <a:pt x="3012124" y="161540"/>
                  </a:lnTo>
                  <a:lnTo>
                    <a:pt x="3014663" y="172330"/>
                  </a:lnTo>
                  <a:lnTo>
                    <a:pt x="3016885" y="183438"/>
                  </a:lnTo>
                  <a:lnTo>
                    <a:pt x="3018473" y="194546"/>
                  </a:lnTo>
                  <a:lnTo>
                    <a:pt x="3019742" y="205971"/>
                  </a:lnTo>
                  <a:lnTo>
                    <a:pt x="3020695" y="218031"/>
                  </a:lnTo>
                  <a:lnTo>
                    <a:pt x="3021012" y="229774"/>
                  </a:lnTo>
                  <a:lnTo>
                    <a:pt x="3021012" y="1276768"/>
                  </a:lnTo>
                  <a:lnTo>
                    <a:pt x="3013711" y="1272642"/>
                  </a:lnTo>
                  <a:lnTo>
                    <a:pt x="3006410" y="1268833"/>
                  </a:lnTo>
                  <a:lnTo>
                    <a:pt x="2999109" y="1265342"/>
                  </a:lnTo>
                  <a:lnTo>
                    <a:pt x="2991808" y="1262169"/>
                  </a:lnTo>
                  <a:lnTo>
                    <a:pt x="2983872" y="1258995"/>
                  </a:lnTo>
                  <a:lnTo>
                    <a:pt x="2976254" y="1256139"/>
                  </a:lnTo>
                  <a:lnTo>
                    <a:pt x="2968318" y="1253282"/>
                  </a:lnTo>
                  <a:lnTo>
                    <a:pt x="2960382" y="1251061"/>
                  </a:lnTo>
                  <a:lnTo>
                    <a:pt x="2952129" y="1248839"/>
                  </a:lnTo>
                  <a:lnTo>
                    <a:pt x="2944193" y="1247252"/>
                  </a:lnTo>
                  <a:lnTo>
                    <a:pt x="2935940" y="1245348"/>
                  </a:lnTo>
                  <a:lnTo>
                    <a:pt x="2927369" y="1244079"/>
                  </a:lnTo>
                  <a:lnTo>
                    <a:pt x="2919116" y="1242809"/>
                  </a:lnTo>
                  <a:lnTo>
                    <a:pt x="2910863" y="1242175"/>
                  </a:lnTo>
                  <a:lnTo>
                    <a:pt x="2901975" y="1241540"/>
                  </a:lnTo>
                  <a:lnTo>
                    <a:pt x="2893404" y="1241540"/>
                  </a:lnTo>
                  <a:lnTo>
                    <a:pt x="2646123" y="1213294"/>
                  </a:lnTo>
                  <a:lnTo>
                    <a:pt x="2646123" y="313876"/>
                  </a:lnTo>
                  <a:lnTo>
                    <a:pt x="374889" y="313876"/>
                  </a:lnTo>
                  <a:lnTo>
                    <a:pt x="374889" y="1959424"/>
                  </a:lnTo>
                  <a:lnTo>
                    <a:pt x="1610021" y="1959424"/>
                  </a:lnTo>
                  <a:lnTo>
                    <a:pt x="1923646" y="2273300"/>
                  </a:lnTo>
                  <a:lnTo>
                    <a:pt x="193952" y="2273300"/>
                  </a:lnTo>
                  <a:lnTo>
                    <a:pt x="183794" y="2273300"/>
                  </a:lnTo>
                  <a:lnTo>
                    <a:pt x="173953" y="2272348"/>
                  </a:lnTo>
                  <a:lnTo>
                    <a:pt x="164113" y="2270761"/>
                  </a:lnTo>
                  <a:lnTo>
                    <a:pt x="154908" y="2268857"/>
                  </a:lnTo>
                  <a:lnTo>
                    <a:pt x="145385" y="2266318"/>
                  </a:lnTo>
                  <a:lnTo>
                    <a:pt x="136496" y="2263144"/>
                  </a:lnTo>
                  <a:lnTo>
                    <a:pt x="127291" y="2259336"/>
                  </a:lnTo>
                  <a:lnTo>
                    <a:pt x="118720" y="2255528"/>
                  </a:lnTo>
                  <a:lnTo>
                    <a:pt x="109832" y="2250450"/>
                  </a:lnTo>
                  <a:lnTo>
                    <a:pt x="101579" y="2245689"/>
                  </a:lnTo>
                  <a:lnTo>
                    <a:pt x="93326" y="2240294"/>
                  </a:lnTo>
                  <a:lnTo>
                    <a:pt x="85390" y="2234264"/>
                  </a:lnTo>
                  <a:lnTo>
                    <a:pt x="77771" y="2227917"/>
                  </a:lnTo>
                  <a:lnTo>
                    <a:pt x="70470" y="2220935"/>
                  </a:lnTo>
                  <a:lnTo>
                    <a:pt x="63487" y="2213635"/>
                  </a:lnTo>
                  <a:lnTo>
                    <a:pt x="56821" y="2206018"/>
                  </a:lnTo>
                  <a:lnTo>
                    <a:pt x="50472" y="2198402"/>
                  </a:lnTo>
                  <a:lnTo>
                    <a:pt x="44441" y="2189833"/>
                  </a:lnTo>
                  <a:lnTo>
                    <a:pt x="38727" y="2181264"/>
                  </a:lnTo>
                  <a:lnTo>
                    <a:pt x="33013" y="2172060"/>
                  </a:lnTo>
                  <a:lnTo>
                    <a:pt x="28252" y="2162856"/>
                  </a:lnTo>
                  <a:lnTo>
                    <a:pt x="23490" y="2153335"/>
                  </a:lnTo>
                  <a:lnTo>
                    <a:pt x="19364" y="2143180"/>
                  </a:lnTo>
                  <a:lnTo>
                    <a:pt x="15237" y="2133024"/>
                  </a:lnTo>
                  <a:lnTo>
                    <a:pt x="11745" y="2122551"/>
                  </a:lnTo>
                  <a:lnTo>
                    <a:pt x="8888" y="2112078"/>
                  </a:lnTo>
                  <a:lnTo>
                    <a:pt x="6349" y="2100970"/>
                  </a:lnTo>
                  <a:lnTo>
                    <a:pt x="3809" y="2089862"/>
                  </a:lnTo>
                  <a:lnTo>
                    <a:pt x="2540" y="2078754"/>
                  </a:lnTo>
                  <a:lnTo>
                    <a:pt x="952" y="2067329"/>
                  </a:lnTo>
                  <a:lnTo>
                    <a:pt x="318" y="2055269"/>
                  </a:lnTo>
                  <a:lnTo>
                    <a:pt x="0" y="2043844"/>
                  </a:lnTo>
                  <a:lnTo>
                    <a:pt x="0" y="229774"/>
                  </a:lnTo>
                  <a:lnTo>
                    <a:pt x="318" y="218031"/>
                  </a:lnTo>
                  <a:lnTo>
                    <a:pt x="952" y="205971"/>
                  </a:lnTo>
                  <a:lnTo>
                    <a:pt x="2540" y="194546"/>
                  </a:lnTo>
                  <a:lnTo>
                    <a:pt x="3809" y="183438"/>
                  </a:lnTo>
                  <a:lnTo>
                    <a:pt x="6349" y="172330"/>
                  </a:lnTo>
                  <a:lnTo>
                    <a:pt x="8888" y="161540"/>
                  </a:lnTo>
                  <a:lnTo>
                    <a:pt x="11745" y="150749"/>
                  </a:lnTo>
                  <a:lnTo>
                    <a:pt x="15237" y="140276"/>
                  </a:lnTo>
                  <a:lnTo>
                    <a:pt x="19364" y="130121"/>
                  </a:lnTo>
                  <a:lnTo>
                    <a:pt x="23490" y="119965"/>
                  </a:lnTo>
                  <a:lnTo>
                    <a:pt x="28252" y="110444"/>
                  </a:lnTo>
                  <a:lnTo>
                    <a:pt x="33013" y="101240"/>
                  </a:lnTo>
                  <a:lnTo>
                    <a:pt x="38727" y="92037"/>
                  </a:lnTo>
                  <a:lnTo>
                    <a:pt x="44441" y="83468"/>
                  </a:lnTo>
                  <a:lnTo>
                    <a:pt x="50472" y="74899"/>
                  </a:lnTo>
                  <a:lnTo>
                    <a:pt x="56821" y="67282"/>
                  </a:lnTo>
                  <a:lnTo>
                    <a:pt x="63487" y="59665"/>
                  </a:lnTo>
                  <a:lnTo>
                    <a:pt x="70470" y="52366"/>
                  </a:lnTo>
                  <a:lnTo>
                    <a:pt x="77771" y="45384"/>
                  </a:lnTo>
                  <a:lnTo>
                    <a:pt x="85390" y="39036"/>
                  </a:lnTo>
                  <a:lnTo>
                    <a:pt x="93326" y="33324"/>
                  </a:lnTo>
                  <a:lnTo>
                    <a:pt x="101579" y="27611"/>
                  </a:lnTo>
                  <a:lnTo>
                    <a:pt x="109832" y="22851"/>
                  </a:lnTo>
                  <a:lnTo>
                    <a:pt x="118720" y="17773"/>
                  </a:lnTo>
                  <a:lnTo>
                    <a:pt x="127291" y="13964"/>
                  </a:lnTo>
                  <a:lnTo>
                    <a:pt x="136496" y="10156"/>
                  </a:lnTo>
                  <a:lnTo>
                    <a:pt x="145385" y="6982"/>
                  </a:lnTo>
                  <a:lnTo>
                    <a:pt x="154908" y="4443"/>
                  </a:lnTo>
                  <a:lnTo>
                    <a:pt x="164113" y="2539"/>
                  </a:lnTo>
                  <a:lnTo>
                    <a:pt x="173953" y="952"/>
                  </a:lnTo>
                  <a:lnTo>
                    <a:pt x="183794" y="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809888" y="2251112"/>
              <a:ext cx="2872172" cy="2872172"/>
            </a:xfrm>
            <a:prstGeom prst="ellipse">
              <a:avLst/>
            </a:prstGeom>
            <a:solidFill>
              <a:srgbClr val="00ECFE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06118" y="3586929"/>
              <a:ext cx="12797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、对行业信息的及时更新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KSO_Shape"/>
            <p:cNvSpPr/>
            <p:nvPr/>
          </p:nvSpPr>
          <p:spPr bwMode="auto">
            <a:xfrm>
              <a:off x="5937147" y="2778070"/>
              <a:ext cx="617654" cy="421573"/>
            </a:xfrm>
            <a:custGeom>
              <a:avLst/>
              <a:gdLst>
                <a:gd name="T0" fmla="*/ 1793051 w 3431"/>
                <a:gd name="T1" fmla="*/ 289112 h 2339"/>
                <a:gd name="T2" fmla="*/ 1793051 w 3431"/>
                <a:gd name="T3" fmla="*/ 285439 h 2339"/>
                <a:gd name="T4" fmla="*/ 0 w 3431"/>
                <a:gd name="T5" fmla="*/ 285439 h 2339"/>
                <a:gd name="T6" fmla="*/ 0 w 3431"/>
                <a:gd name="T7" fmla="*/ 161084 h 2339"/>
                <a:gd name="T8" fmla="*/ 161096 w 3431"/>
                <a:gd name="T9" fmla="*/ 0 h 2339"/>
                <a:gd name="T10" fmla="*/ 1628281 w 3431"/>
                <a:gd name="T11" fmla="*/ 0 h 2339"/>
                <a:gd name="T12" fmla="*/ 1794625 w 3431"/>
                <a:gd name="T13" fmla="*/ 161084 h 2339"/>
                <a:gd name="T14" fmla="*/ 1794625 w 3431"/>
                <a:gd name="T15" fmla="*/ 289112 h 2339"/>
                <a:gd name="T16" fmla="*/ 1793051 w 3431"/>
                <a:gd name="T17" fmla="*/ 289112 h 2339"/>
                <a:gd name="T18" fmla="*/ 1800397 w 3431"/>
                <a:gd name="T19" fmla="*/ 578223 h 2339"/>
                <a:gd name="T20" fmla="*/ 1800397 w 3431"/>
                <a:gd name="T21" fmla="*/ 1073018 h 2339"/>
                <a:gd name="T22" fmla="*/ 1628281 w 3431"/>
                <a:gd name="T23" fmla="*/ 1227281 h 2339"/>
                <a:gd name="T24" fmla="*/ 161096 w 3431"/>
                <a:gd name="T25" fmla="*/ 1227281 h 2339"/>
                <a:gd name="T26" fmla="*/ 0 w 3431"/>
                <a:gd name="T27" fmla="*/ 1073018 h 2339"/>
                <a:gd name="T28" fmla="*/ 0 w 3431"/>
                <a:gd name="T29" fmla="*/ 578223 h 2339"/>
                <a:gd name="T30" fmla="*/ 1800397 w 3431"/>
                <a:gd name="T31" fmla="*/ 578223 h 2339"/>
                <a:gd name="T32" fmla="*/ 685316 w 3431"/>
                <a:gd name="T33" fmla="*/ 793876 h 2339"/>
                <a:gd name="T34" fmla="*/ 431864 w 3431"/>
                <a:gd name="T35" fmla="*/ 793876 h 2339"/>
                <a:gd name="T36" fmla="*/ 431864 w 3431"/>
                <a:gd name="T37" fmla="*/ 900391 h 2339"/>
                <a:gd name="T38" fmla="*/ 685316 w 3431"/>
                <a:gd name="T39" fmla="*/ 900391 h 2339"/>
                <a:gd name="T40" fmla="*/ 685316 w 3431"/>
                <a:gd name="T41" fmla="*/ 793876 h 2339"/>
                <a:gd name="T42" fmla="*/ 1010132 w 3431"/>
                <a:gd name="T43" fmla="*/ 793876 h 2339"/>
                <a:gd name="T44" fmla="*/ 791839 w 3431"/>
                <a:gd name="T45" fmla="*/ 793876 h 2339"/>
                <a:gd name="T46" fmla="*/ 791839 w 3431"/>
                <a:gd name="T47" fmla="*/ 900391 h 2339"/>
                <a:gd name="T48" fmla="*/ 1010132 w 3431"/>
                <a:gd name="T49" fmla="*/ 900391 h 2339"/>
                <a:gd name="T50" fmla="*/ 1010132 w 3431"/>
                <a:gd name="T51" fmla="*/ 793876 h 2339"/>
                <a:gd name="T52" fmla="*/ 1367483 w 3431"/>
                <a:gd name="T53" fmla="*/ 793876 h 2339"/>
                <a:gd name="T54" fmla="*/ 1078349 w 3431"/>
                <a:gd name="T55" fmla="*/ 793876 h 2339"/>
                <a:gd name="T56" fmla="*/ 1078349 w 3431"/>
                <a:gd name="T57" fmla="*/ 900391 h 2339"/>
                <a:gd name="T58" fmla="*/ 1367483 w 3431"/>
                <a:gd name="T59" fmla="*/ 900391 h 2339"/>
                <a:gd name="T60" fmla="*/ 1367483 w 3431"/>
                <a:gd name="T61" fmla="*/ 793876 h 2339"/>
                <a:gd name="T62" fmla="*/ 108097 w 3431"/>
                <a:gd name="T63" fmla="*/ 1077741 h 2339"/>
                <a:gd name="T64" fmla="*/ 1369057 w 3431"/>
                <a:gd name="T65" fmla="*/ 1077741 h 2339"/>
                <a:gd name="T66" fmla="*/ 1369057 w 3431"/>
                <a:gd name="T67" fmla="*/ 972275 h 2339"/>
                <a:gd name="T68" fmla="*/ 108097 w 3431"/>
                <a:gd name="T69" fmla="*/ 972275 h 2339"/>
                <a:gd name="T70" fmla="*/ 108097 w 3431"/>
                <a:gd name="T71" fmla="*/ 1077741 h 2339"/>
                <a:gd name="T72" fmla="*/ 108097 w 3431"/>
                <a:gd name="T73" fmla="*/ 900391 h 2339"/>
                <a:gd name="T74" fmla="*/ 361549 w 3431"/>
                <a:gd name="T75" fmla="*/ 900391 h 2339"/>
                <a:gd name="T76" fmla="*/ 361549 w 3431"/>
                <a:gd name="T77" fmla="*/ 793876 h 2339"/>
                <a:gd name="T78" fmla="*/ 108097 w 3431"/>
                <a:gd name="T79" fmla="*/ 793876 h 2339"/>
                <a:gd name="T80" fmla="*/ 108097 w 3431"/>
                <a:gd name="T81" fmla="*/ 900391 h 23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31" h="2339">
                  <a:moveTo>
                    <a:pt x="3417" y="551"/>
                  </a:moveTo>
                  <a:cubicBezTo>
                    <a:pt x="3417" y="544"/>
                    <a:pt x="3417" y="544"/>
                    <a:pt x="3417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138"/>
                    <a:pt x="138" y="0"/>
                    <a:pt x="307" y="0"/>
                  </a:cubicBezTo>
                  <a:cubicBezTo>
                    <a:pt x="3103" y="0"/>
                    <a:pt x="3103" y="0"/>
                    <a:pt x="3103" y="0"/>
                  </a:cubicBezTo>
                  <a:cubicBezTo>
                    <a:pt x="3273" y="0"/>
                    <a:pt x="3420" y="138"/>
                    <a:pt x="3420" y="307"/>
                  </a:cubicBezTo>
                  <a:cubicBezTo>
                    <a:pt x="3420" y="551"/>
                    <a:pt x="3420" y="551"/>
                    <a:pt x="3420" y="551"/>
                  </a:cubicBezTo>
                  <a:lnTo>
                    <a:pt x="3417" y="551"/>
                  </a:lnTo>
                  <a:close/>
                  <a:moveTo>
                    <a:pt x="3431" y="1102"/>
                  </a:moveTo>
                  <a:cubicBezTo>
                    <a:pt x="3431" y="2045"/>
                    <a:pt x="3431" y="2045"/>
                    <a:pt x="3431" y="2045"/>
                  </a:cubicBezTo>
                  <a:cubicBezTo>
                    <a:pt x="3431" y="2215"/>
                    <a:pt x="3273" y="2339"/>
                    <a:pt x="3103" y="2339"/>
                  </a:cubicBezTo>
                  <a:cubicBezTo>
                    <a:pt x="307" y="2339"/>
                    <a:pt x="307" y="2339"/>
                    <a:pt x="307" y="2339"/>
                  </a:cubicBezTo>
                  <a:cubicBezTo>
                    <a:pt x="138" y="2339"/>
                    <a:pt x="0" y="2215"/>
                    <a:pt x="0" y="2045"/>
                  </a:cubicBezTo>
                  <a:cubicBezTo>
                    <a:pt x="0" y="1102"/>
                    <a:pt x="0" y="1102"/>
                    <a:pt x="0" y="1102"/>
                  </a:cubicBezTo>
                  <a:lnTo>
                    <a:pt x="3431" y="1102"/>
                  </a:lnTo>
                  <a:close/>
                  <a:moveTo>
                    <a:pt x="1306" y="1513"/>
                  </a:moveTo>
                  <a:cubicBezTo>
                    <a:pt x="823" y="1513"/>
                    <a:pt x="823" y="1513"/>
                    <a:pt x="823" y="1513"/>
                  </a:cubicBezTo>
                  <a:cubicBezTo>
                    <a:pt x="823" y="1716"/>
                    <a:pt x="823" y="1716"/>
                    <a:pt x="823" y="1716"/>
                  </a:cubicBezTo>
                  <a:cubicBezTo>
                    <a:pt x="1306" y="1716"/>
                    <a:pt x="1306" y="1716"/>
                    <a:pt x="1306" y="1716"/>
                  </a:cubicBezTo>
                  <a:lnTo>
                    <a:pt x="1306" y="1513"/>
                  </a:lnTo>
                  <a:close/>
                  <a:moveTo>
                    <a:pt x="1925" y="1513"/>
                  </a:moveTo>
                  <a:cubicBezTo>
                    <a:pt x="1509" y="1513"/>
                    <a:pt x="1509" y="1513"/>
                    <a:pt x="1509" y="1513"/>
                  </a:cubicBezTo>
                  <a:cubicBezTo>
                    <a:pt x="1509" y="1716"/>
                    <a:pt x="1509" y="1716"/>
                    <a:pt x="1509" y="1716"/>
                  </a:cubicBezTo>
                  <a:cubicBezTo>
                    <a:pt x="1925" y="1716"/>
                    <a:pt x="1925" y="1716"/>
                    <a:pt x="1925" y="1716"/>
                  </a:cubicBezTo>
                  <a:lnTo>
                    <a:pt x="1925" y="1513"/>
                  </a:lnTo>
                  <a:close/>
                  <a:moveTo>
                    <a:pt x="2606" y="1513"/>
                  </a:moveTo>
                  <a:cubicBezTo>
                    <a:pt x="2055" y="1513"/>
                    <a:pt x="2055" y="1513"/>
                    <a:pt x="2055" y="1513"/>
                  </a:cubicBezTo>
                  <a:cubicBezTo>
                    <a:pt x="2055" y="1716"/>
                    <a:pt x="2055" y="1716"/>
                    <a:pt x="2055" y="1716"/>
                  </a:cubicBezTo>
                  <a:cubicBezTo>
                    <a:pt x="2606" y="1716"/>
                    <a:pt x="2606" y="1716"/>
                    <a:pt x="2606" y="1716"/>
                  </a:cubicBezTo>
                  <a:lnTo>
                    <a:pt x="2606" y="1513"/>
                  </a:lnTo>
                  <a:close/>
                  <a:moveTo>
                    <a:pt x="206" y="2054"/>
                  </a:moveTo>
                  <a:cubicBezTo>
                    <a:pt x="2609" y="2054"/>
                    <a:pt x="2609" y="2054"/>
                    <a:pt x="2609" y="2054"/>
                  </a:cubicBezTo>
                  <a:cubicBezTo>
                    <a:pt x="2609" y="1853"/>
                    <a:pt x="2609" y="1853"/>
                    <a:pt x="2609" y="1853"/>
                  </a:cubicBezTo>
                  <a:cubicBezTo>
                    <a:pt x="206" y="1853"/>
                    <a:pt x="206" y="1853"/>
                    <a:pt x="206" y="1853"/>
                  </a:cubicBezTo>
                  <a:lnTo>
                    <a:pt x="206" y="2054"/>
                  </a:lnTo>
                  <a:close/>
                  <a:moveTo>
                    <a:pt x="206" y="1716"/>
                  </a:moveTo>
                  <a:cubicBezTo>
                    <a:pt x="689" y="1716"/>
                    <a:pt x="689" y="1716"/>
                    <a:pt x="689" y="1716"/>
                  </a:cubicBezTo>
                  <a:cubicBezTo>
                    <a:pt x="689" y="1513"/>
                    <a:pt x="689" y="1513"/>
                    <a:pt x="689" y="1513"/>
                  </a:cubicBezTo>
                  <a:cubicBezTo>
                    <a:pt x="206" y="1513"/>
                    <a:pt x="206" y="1513"/>
                    <a:pt x="206" y="1513"/>
                  </a:cubicBezTo>
                  <a:lnTo>
                    <a:pt x="206" y="1716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7510312" y="2298284"/>
              <a:ext cx="2872172" cy="2872172"/>
            </a:xfrm>
            <a:prstGeom prst="ellipse">
              <a:avLst/>
            </a:prstGeom>
            <a:solidFill>
              <a:srgbClr val="00E4F8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208398" y="3586929"/>
              <a:ext cx="1476000" cy="1015663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、对未来职业方向的明确思考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KSO_Shape"/>
            <p:cNvSpPr/>
            <p:nvPr/>
          </p:nvSpPr>
          <p:spPr bwMode="auto">
            <a:xfrm>
              <a:off x="8786823" y="2714640"/>
              <a:ext cx="319150" cy="598406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64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5730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9298" y="-5730"/>
            <a:ext cx="12192001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99967" y="2492896"/>
            <a:ext cx="3592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E4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6600" dirty="0">
              <a:solidFill>
                <a:srgbClr val="00E4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28316" y="3600892"/>
            <a:ext cx="3735369" cy="0"/>
            <a:chOff x="4204455" y="3600892"/>
            <a:chExt cx="3735369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204455" y="3600892"/>
              <a:ext cx="1260140" cy="0"/>
            </a:xfrm>
            <a:prstGeom prst="line">
              <a:avLst/>
            </a:prstGeom>
            <a:ln w="31750">
              <a:solidFill>
                <a:srgbClr val="00B6C4">
                  <a:alpha val="8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65930" y="3600892"/>
              <a:ext cx="1260140" cy="0"/>
            </a:xfrm>
            <a:prstGeom prst="line">
              <a:avLst/>
            </a:prstGeom>
            <a:ln w="31750">
              <a:solidFill>
                <a:srgbClr val="00B6C4">
                  <a:alpha val="6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79684" y="3600892"/>
              <a:ext cx="1260140" cy="0"/>
            </a:xfrm>
            <a:prstGeom prst="line">
              <a:avLst/>
            </a:prstGeom>
            <a:ln w="31750">
              <a:solidFill>
                <a:srgbClr val="0196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096863" y="3244334"/>
            <a:ext cx="3998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https://github.com/lioming/bigdat_exe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3494" y="-29940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228590" y="3410585"/>
            <a:ext cx="1536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如何实现城市天气     查询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056535" y="1870432"/>
            <a:ext cx="4092339" cy="3788204"/>
            <a:chOff x="-1542252" y="2171314"/>
            <a:chExt cx="4092339" cy="3788204"/>
          </a:xfrm>
        </p:grpSpPr>
        <p:grpSp>
          <p:nvGrpSpPr>
            <p:cNvPr id="56" name="组合 55"/>
            <p:cNvGrpSpPr/>
            <p:nvPr/>
          </p:nvGrpSpPr>
          <p:grpSpPr>
            <a:xfrm rot="8700031">
              <a:off x="-216752" y="3685153"/>
              <a:ext cx="2766839" cy="1467126"/>
              <a:chOff x="4007768" y="3612505"/>
              <a:chExt cx="2766839" cy="1482223"/>
            </a:xfrm>
          </p:grpSpPr>
          <p:sp>
            <p:nvSpPr>
              <p:cNvPr id="70" name="弧形 13"/>
              <p:cNvSpPr/>
              <p:nvPr/>
            </p:nvSpPr>
            <p:spPr>
              <a:xfrm rot="20093098">
                <a:off x="4598022" y="3612505"/>
                <a:ext cx="2176585" cy="1482223"/>
              </a:xfrm>
              <a:custGeom>
                <a:avLst/>
                <a:gdLst>
                  <a:gd name="connsiteX0" fmla="*/ 595723 w 2772308"/>
                  <a:gd name="connsiteY0" fmla="*/ 245491 h 2750340"/>
                  <a:gd name="connsiteX1" fmla="*/ 2022419 w 2772308"/>
                  <a:gd name="connsiteY1" fmla="*/ 153429 h 2750340"/>
                  <a:gd name="connsiteX2" fmla="*/ 2772308 w 2772308"/>
                  <a:gd name="connsiteY2" fmla="*/ 1375170 h 2750340"/>
                  <a:gd name="connsiteX3" fmla="*/ 1386154 w 2772308"/>
                  <a:gd name="connsiteY3" fmla="*/ 1375170 h 2750340"/>
                  <a:gd name="connsiteX4" fmla="*/ 595723 w 2772308"/>
                  <a:gd name="connsiteY4" fmla="*/ 245491 h 2750340"/>
                  <a:gd name="connsiteX0-1" fmla="*/ 595723 w 2772308"/>
                  <a:gd name="connsiteY0-2" fmla="*/ 245491 h 2750340"/>
                  <a:gd name="connsiteX1-3" fmla="*/ 2022419 w 2772308"/>
                  <a:gd name="connsiteY1-4" fmla="*/ 153429 h 2750340"/>
                  <a:gd name="connsiteX2-5" fmla="*/ 2772308 w 2772308"/>
                  <a:gd name="connsiteY2-6" fmla="*/ 1375170 h 2750340"/>
                  <a:gd name="connsiteX0-7" fmla="*/ 0 w 2176585"/>
                  <a:gd name="connsiteY0-8" fmla="*/ 329574 h 1459253"/>
                  <a:gd name="connsiteX1-9" fmla="*/ 1426696 w 2176585"/>
                  <a:gd name="connsiteY1-10" fmla="*/ 237512 h 1459253"/>
                  <a:gd name="connsiteX2-11" fmla="*/ 2176585 w 2176585"/>
                  <a:gd name="connsiteY2-12" fmla="*/ 1459253 h 1459253"/>
                  <a:gd name="connsiteX3-13" fmla="*/ 790431 w 2176585"/>
                  <a:gd name="connsiteY3-14" fmla="*/ 1459253 h 1459253"/>
                  <a:gd name="connsiteX4-15" fmla="*/ 0 w 2176585"/>
                  <a:gd name="connsiteY4-16" fmla="*/ 329574 h 1459253"/>
                  <a:gd name="connsiteX0-17" fmla="*/ 0 w 2176585"/>
                  <a:gd name="connsiteY0-18" fmla="*/ 329574 h 1459253"/>
                  <a:gd name="connsiteX1-19" fmla="*/ 1536012 w 2176585"/>
                  <a:gd name="connsiteY1-20" fmla="*/ 112026 h 1459253"/>
                  <a:gd name="connsiteX2-21" fmla="*/ 2176585 w 2176585"/>
                  <a:gd name="connsiteY2-22" fmla="*/ 1459253 h 1459253"/>
                  <a:gd name="connsiteX0-23" fmla="*/ 0 w 2176585"/>
                  <a:gd name="connsiteY0-24" fmla="*/ 307834 h 1437513"/>
                  <a:gd name="connsiteX1-25" fmla="*/ 1426696 w 2176585"/>
                  <a:gd name="connsiteY1-26" fmla="*/ 215772 h 1437513"/>
                  <a:gd name="connsiteX2-27" fmla="*/ 2176585 w 2176585"/>
                  <a:gd name="connsiteY2-28" fmla="*/ 1437513 h 1437513"/>
                  <a:gd name="connsiteX3-29" fmla="*/ 790431 w 2176585"/>
                  <a:gd name="connsiteY3-30" fmla="*/ 1437513 h 1437513"/>
                  <a:gd name="connsiteX4-31" fmla="*/ 0 w 2176585"/>
                  <a:gd name="connsiteY4-32" fmla="*/ 307834 h 1437513"/>
                  <a:gd name="connsiteX0-33" fmla="*/ 0 w 2176585"/>
                  <a:gd name="connsiteY0-34" fmla="*/ 307834 h 1437513"/>
                  <a:gd name="connsiteX1-35" fmla="*/ 1564041 w 2176585"/>
                  <a:gd name="connsiteY1-36" fmla="*/ 120256 h 1437513"/>
                  <a:gd name="connsiteX2-37" fmla="*/ 2176585 w 2176585"/>
                  <a:gd name="connsiteY2-38" fmla="*/ 1437513 h 1437513"/>
                  <a:gd name="connsiteX0-39" fmla="*/ 0 w 2176585"/>
                  <a:gd name="connsiteY0-40" fmla="*/ 337933 h 1467612"/>
                  <a:gd name="connsiteX1-41" fmla="*/ 1426696 w 2176585"/>
                  <a:gd name="connsiteY1-42" fmla="*/ 245871 h 1467612"/>
                  <a:gd name="connsiteX2-43" fmla="*/ 2176585 w 2176585"/>
                  <a:gd name="connsiteY2-44" fmla="*/ 1467612 h 1467612"/>
                  <a:gd name="connsiteX3-45" fmla="*/ 790431 w 2176585"/>
                  <a:gd name="connsiteY3-46" fmla="*/ 1467612 h 1467612"/>
                  <a:gd name="connsiteX4-47" fmla="*/ 0 w 2176585"/>
                  <a:gd name="connsiteY4-48" fmla="*/ 337933 h 1467612"/>
                  <a:gd name="connsiteX0-49" fmla="*/ 0 w 2176585"/>
                  <a:gd name="connsiteY0-50" fmla="*/ 337933 h 1467612"/>
                  <a:gd name="connsiteX1-51" fmla="*/ 1564041 w 2176585"/>
                  <a:gd name="connsiteY1-52" fmla="*/ 150355 h 1467612"/>
                  <a:gd name="connsiteX2-53" fmla="*/ 2176585 w 2176585"/>
                  <a:gd name="connsiteY2-54" fmla="*/ 1467612 h 1467612"/>
                  <a:gd name="connsiteX0-55" fmla="*/ 0 w 2176585"/>
                  <a:gd name="connsiteY0-56" fmla="*/ 337933 h 1467612"/>
                  <a:gd name="connsiteX1-57" fmla="*/ 1426696 w 2176585"/>
                  <a:gd name="connsiteY1-58" fmla="*/ 245871 h 1467612"/>
                  <a:gd name="connsiteX2-59" fmla="*/ 2176585 w 2176585"/>
                  <a:gd name="connsiteY2-60" fmla="*/ 1467612 h 1467612"/>
                  <a:gd name="connsiteX3-61" fmla="*/ 790431 w 2176585"/>
                  <a:gd name="connsiteY3-62" fmla="*/ 1467612 h 1467612"/>
                  <a:gd name="connsiteX4-63" fmla="*/ 0 w 2176585"/>
                  <a:gd name="connsiteY4-64" fmla="*/ 337933 h 1467612"/>
                  <a:gd name="connsiteX0-65" fmla="*/ 0 w 2176585"/>
                  <a:gd name="connsiteY0-66" fmla="*/ 337933 h 1467612"/>
                  <a:gd name="connsiteX1-67" fmla="*/ 1564041 w 2176585"/>
                  <a:gd name="connsiteY1-68" fmla="*/ 150355 h 1467612"/>
                  <a:gd name="connsiteX2-69" fmla="*/ 2176585 w 2176585"/>
                  <a:gd name="connsiteY2-70" fmla="*/ 1467612 h 1467612"/>
                  <a:gd name="connsiteX0-71" fmla="*/ 0 w 2176585"/>
                  <a:gd name="connsiteY0-72" fmla="*/ 331600 h 1461279"/>
                  <a:gd name="connsiteX1-73" fmla="*/ 1426696 w 2176585"/>
                  <a:gd name="connsiteY1-74" fmla="*/ 239538 h 1461279"/>
                  <a:gd name="connsiteX2-75" fmla="*/ 2176585 w 2176585"/>
                  <a:gd name="connsiteY2-76" fmla="*/ 1461279 h 1461279"/>
                  <a:gd name="connsiteX3-77" fmla="*/ 790431 w 2176585"/>
                  <a:gd name="connsiteY3-78" fmla="*/ 1461279 h 1461279"/>
                  <a:gd name="connsiteX4-79" fmla="*/ 0 w 2176585"/>
                  <a:gd name="connsiteY4-80" fmla="*/ 331600 h 1461279"/>
                  <a:gd name="connsiteX0-81" fmla="*/ 31264 w 2176585"/>
                  <a:gd name="connsiteY0-82" fmla="*/ 354670 h 1461279"/>
                  <a:gd name="connsiteX1-83" fmla="*/ 1564041 w 2176585"/>
                  <a:gd name="connsiteY1-84" fmla="*/ 144022 h 1461279"/>
                  <a:gd name="connsiteX2-85" fmla="*/ 2176585 w 2176585"/>
                  <a:gd name="connsiteY2-86" fmla="*/ 1461279 h 1461279"/>
                  <a:gd name="connsiteX0-87" fmla="*/ 0 w 2176585"/>
                  <a:gd name="connsiteY0-88" fmla="*/ 331600 h 1461279"/>
                  <a:gd name="connsiteX1-89" fmla="*/ 1426696 w 2176585"/>
                  <a:gd name="connsiteY1-90" fmla="*/ 239538 h 1461279"/>
                  <a:gd name="connsiteX2-91" fmla="*/ 2176585 w 2176585"/>
                  <a:gd name="connsiteY2-92" fmla="*/ 1461279 h 1461279"/>
                  <a:gd name="connsiteX3-93" fmla="*/ 790431 w 2176585"/>
                  <a:gd name="connsiteY3-94" fmla="*/ 1461279 h 1461279"/>
                  <a:gd name="connsiteX4-95" fmla="*/ 0 w 2176585"/>
                  <a:gd name="connsiteY4-96" fmla="*/ 331600 h 1461279"/>
                  <a:gd name="connsiteX0-97" fmla="*/ 31264 w 2176585"/>
                  <a:gd name="connsiteY0-98" fmla="*/ 354670 h 1461279"/>
                  <a:gd name="connsiteX1-99" fmla="*/ 1564041 w 2176585"/>
                  <a:gd name="connsiteY1-100" fmla="*/ 144022 h 1461279"/>
                  <a:gd name="connsiteX2-101" fmla="*/ 2176154 w 2176585"/>
                  <a:gd name="connsiteY2-102" fmla="*/ 1444246 h 1461279"/>
                  <a:gd name="connsiteX0-103" fmla="*/ 0 w 2176585"/>
                  <a:gd name="connsiteY0-104" fmla="*/ 343872 h 1473551"/>
                  <a:gd name="connsiteX1-105" fmla="*/ 1426696 w 2176585"/>
                  <a:gd name="connsiteY1-106" fmla="*/ 251810 h 1473551"/>
                  <a:gd name="connsiteX2-107" fmla="*/ 2176585 w 2176585"/>
                  <a:gd name="connsiteY2-108" fmla="*/ 1473551 h 1473551"/>
                  <a:gd name="connsiteX3-109" fmla="*/ 790431 w 2176585"/>
                  <a:gd name="connsiteY3-110" fmla="*/ 1473551 h 1473551"/>
                  <a:gd name="connsiteX4-111" fmla="*/ 0 w 2176585"/>
                  <a:gd name="connsiteY4-112" fmla="*/ 343872 h 1473551"/>
                  <a:gd name="connsiteX0-113" fmla="*/ 31264 w 2176585"/>
                  <a:gd name="connsiteY0-114" fmla="*/ 366942 h 1473551"/>
                  <a:gd name="connsiteX1-115" fmla="*/ 1564041 w 2176585"/>
                  <a:gd name="connsiteY1-116" fmla="*/ 156294 h 1473551"/>
                  <a:gd name="connsiteX2-117" fmla="*/ 2176154 w 2176585"/>
                  <a:gd name="connsiteY2-118" fmla="*/ 1456518 h 1473551"/>
                  <a:gd name="connsiteX0-119" fmla="*/ 0 w 2176585"/>
                  <a:gd name="connsiteY0-120" fmla="*/ 343872 h 1473551"/>
                  <a:gd name="connsiteX1-121" fmla="*/ 1426696 w 2176585"/>
                  <a:gd name="connsiteY1-122" fmla="*/ 251810 h 1473551"/>
                  <a:gd name="connsiteX2-123" fmla="*/ 2176585 w 2176585"/>
                  <a:gd name="connsiteY2-124" fmla="*/ 1473551 h 1473551"/>
                  <a:gd name="connsiteX3-125" fmla="*/ 790431 w 2176585"/>
                  <a:gd name="connsiteY3-126" fmla="*/ 1473551 h 1473551"/>
                  <a:gd name="connsiteX4-127" fmla="*/ 0 w 2176585"/>
                  <a:gd name="connsiteY4-128" fmla="*/ 343872 h 1473551"/>
                  <a:gd name="connsiteX0-129" fmla="*/ 31264 w 2176585"/>
                  <a:gd name="connsiteY0-130" fmla="*/ 366942 h 1473551"/>
                  <a:gd name="connsiteX1-131" fmla="*/ 1564041 w 2176585"/>
                  <a:gd name="connsiteY1-132" fmla="*/ 156294 h 1473551"/>
                  <a:gd name="connsiteX2-133" fmla="*/ 2176154 w 2176585"/>
                  <a:gd name="connsiteY2-134" fmla="*/ 1456518 h 1473551"/>
                  <a:gd name="connsiteX0-135" fmla="*/ 0 w 2176585"/>
                  <a:gd name="connsiteY0-136" fmla="*/ 352544 h 1482223"/>
                  <a:gd name="connsiteX1-137" fmla="*/ 1426696 w 2176585"/>
                  <a:gd name="connsiteY1-138" fmla="*/ 260482 h 1482223"/>
                  <a:gd name="connsiteX2-139" fmla="*/ 2176585 w 2176585"/>
                  <a:gd name="connsiteY2-140" fmla="*/ 1482223 h 1482223"/>
                  <a:gd name="connsiteX3-141" fmla="*/ 790431 w 2176585"/>
                  <a:gd name="connsiteY3-142" fmla="*/ 1482223 h 1482223"/>
                  <a:gd name="connsiteX4-143" fmla="*/ 0 w 2176585"/>
                  <a:gd name="connsiteY4-144" fmla="*/ 352544 h 1482223"/>
                  <a:gd name="connsiteX0-145" fmla="*/ 31264 w 2176585"/>
                  <a:gd name="connsiteY0-146" fmla="*/ 375614 h 1482223"/>
                  <a:gd name="connsiteX1-147" fmla="*/ 1564041 w 2176585"/>
                  <a:gd name="connsiteY1-148" fmla="*/ 164966 h 1482223"/>
                  <a:gd name="connsiteX2-149" fmla="*/ 2176154 w 2176585"/>
                  <a:gd name="connsiteY2-150" fmla="*/ 1465190 h 1482223"/>
                  <a:gd name="connsiteX0-151" fmla="*/ 0 w 2176585"/>
                  <a:gd name="connsiteY0-152" fmla="*/ 352544 h 1482223"/>
                  <a:gd name="connsiteX1-153" fmla="*/ 1426696 w 2176585"/>
                  <a:gd name="connsiteY1-154" fmla="*/ 260482 h 1482223"/>
                  <a:gd name="connsiteX2-155" fmla="*/ 2176585 w 2176585"/>
                  <a:gd name="connsiteY2-156" fmla="*/ 1482223 h 1482223"/>
                  <a:gd name="connsiteX3-157" fmla="*/ 790431 w 2176585"/>
                  <a:gd name="connsiteY3-158" fmla="*/ 1482223 h 1482223"/>
                  <a:gd name="connsiteX4-159" fmla="*/ 0 w 2176585"/>
                  <a:gd name="connsiteY4-160" fmla="*/ 352544 h 1482223"/>
                  <a:gd name="connsiteX0-161" fmla="*/ 31264 w 2176585"/>
                  <a:gd name="connsiteY0-162" fmla="*/ 375614 h 1482223"/>
                  <a:gd name="connsiteX1-163" fmla="*/ 1564041 w 2176585"/>
                  <a:gd name="connsiteY1-164" fmla="*/ 164966 h 1482223"/>
                  <a:gd name="connsiteX2-165" fmla="*/ 2176154 w 2176585"/>
                  <a:gd name="connsiteY2-166" fmla="*/ 1465190 h 14822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176585" h="1482223" stroke="0" extrusionOk="0">
                    <a:moveTo>
                      <a:pt x="0" y="352544"/>
                    </a:moveTo>
                    <a:cubicBezTo>
                      <a:pt x="421696" y="62143"/>
                      <a:pt x="970635" y="26721"/>
                      <a:pt x="1426696" y="260482"/>
                    </a:cubicBezTo>
                    <a:cubicBezTo>
                      <a:pt x="1887286" y="496564"/>
                      <a:pt x="2176585" y="967898"/>
                      <a:pt x="2176585" y="1482223"/>
                    </a:cubicBezTo>
                    <a:lnTo>
                      <a:pt x="790431" y="1482223"/>
                    </a:lnTo>
                    <a:lnTo>
                      <a:pt x="0" y="352544"/>
                    </a:lnTo>
                    <a:close/>
                  </a:path>
                  <a:path w="2176585" h="1482223" fill="none">
                    <a:moveTo>
                      <a:pt x="31264" y="375614"/>
                    </a:moveTo>
                    <a:cubicBezTo>
                      <a:pt x="452934" y="-8"/>
                      <a:pt x="963090" y="-136713"/>
                      <a:pt x="1564041" y="164966"/>
                    </a:cubicBezTo>
                    <a:cubicBezTo>
                      <a:pt x="2100769" y="496701"/>
                      <a:pt x="2176154" y="950865"/>
                      <a:pt x="2176154" y="1465190"/>
                    </a:cubicBezTo>
                  </a:path>
                </a:pathLst>
              </a:custGeom>
              <a:ln>
                <a:solidFill>
                  <a:srgbClr val="02B2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 flipH="1" flipV="1">
                <a:off x="4007768" y="4284032"/>
                <a:ext cx="568941" cy="183520"/>
              </a:xfrm>
              <a:prstGeom prst="line">
                <a:avLst/>
              </a:prstGeom>
              <a:ln>
                <a:solidFill>
                  <a:srgbClr val="02B2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-1542252" y="2171314"/>
              <a:ext cx="3441550" cy="3788204"/>
              <a:chOff x="-1542252" y="2171314"/>
              <a:chExt cx="3441550" cy="3788204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-1542252" y="2936886"/>
                <a:ext cx="2766839" cy="1482223"/>
                <a:chOff x="3969668" y="3593455"/>
                <a:chExt cx="2766839" cy="1482223"/>
              </a:xfrm>
            </p:grpSpPr>
            <p:sp>
              <p:nvSpPr>
                <p:cNvPr id="68" name="弧形 13"/>
                <p:cNvSpPr/>
                <p:nvPr/>
              </p:nvSpPr>
              <p:spPr>
                <a:xfrm rot="20093098">
                  <a:off x="4559922" y="3593455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 flipH="1" flipV="1">
                  <a:off x="3969668" y="4264982"/>
                  <a:ext cx="568941" cy="183520"/>
                </a:xfrm>
                <a:prstGeom prst="line">
                  <a:avLst/>
                </a:pr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/>
              <p:cNvGrpSpPr/>
              <p:nvPr/>
            </p:nvGrpSpPr>
            <p:grpSpPr>
              <a:xfrm rot="4368949">
                <a:off x="-592569" y="2832421"/>
                <a:ext cx="2766839" cy="1444626"/>
                <a:chOff x="4002140" y="3631177"/>
                <a:chExt cx="2766839" cy="1482223"/>
              </a:xfrm>
            </p:grpSpPr>
            <p:sp>
              <p:nvSpPr>
                <p:cNvPr id="66" name="弧形 13"/>
                <p:cNvSpPr/>
                <p:nvPr/>
              </p:nvSpPr>
              <p:spPr>
                <a:xfrm rot="20093098">
                  <a:off x="4592394" y="3631177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 flipH="1" flipV="1">
                  <a:off x="4002140" y="4302704"/>
                  <a:ext cx="568941" cy="18352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/>
              <p:cNvGrpSpPr/>
              <p:nvPr/>
            </p:nvGrpSpPr>
            <p:grpSpPr>
              <a:xfrm rot="12961883">
                <a:off x="-867541" y="4296427"/>
                <a:ext cx="2766839" cy="1444626"/>
                <a:chOff x="4007768" y="3612505"/>
                <a:chExt cx="2766839" cy="1482223"/>
              </a:xfrm>
            </p:grpSpPr>
            <p:sp>
              <p:nvSpPr>
                <p:cNvPr id="64" name="弧形 13"/>
                <p:cNvSpPr/>
                <p:nvPr/>
              </p:nvSpPr>
              <p:spPr>
                <a:xfrm rot="20093098">
                  <a:off x="4598022" y="3612505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 flipH="1" flipV="1">
                  <a:off x="4007768" y="4284032"/>
                  <a:ext cx="568941" cy="18352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/>
              <p:cNvGrpSpPr/>
              <p:nvPr/>
            </p:nvGrpSpPr>
            <p:grpSpPr>
              <a:xfrm rot="17317616">
                <a:off x="-1708913" y="3850080"/>
                <a:ext cx="2751750" cy="1467126"/>
                <a:chOff x="4039694" y="3542457"/>
                <a:chExt cx="2751750" cy="1482223"/>
              </a:xfrm>
            </p:grpSpPr>
            <p:sp>
              <p:nvSpPr>
                <p:cNvPr id="62" name="弧形 13"/>
                <p:cNvSpPr/>
                <p:nvPr/>
              </p:nvSpPr>
              <p:spPr>
                <a:xfrm rot="19858438">
                  <a:off x="4614859" y="3542457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3" name="直接连接符 62"/>
                <p:cNvCxnSpPr/>
                <p:nvPr/>
              </p:nvCxnSpPr>
              <p:spPr>
                <a:xfrm flipH="1" flipV="1">
                  <a:off x="4039694" y="4283315"/>
                  <a:ext cx="568941" cy="183520"/>
                </a:xfrm>
                <a:prstGeom prst="line">
                  <a:avLst/>
                </a:pr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组合 1"/>
          <p:cNvGrpSpPr/>
          <p:nvPr/>
        </p:nvGrpSpPr>
        <p:grpSpPr>
          <a:xfrm>
            <a:off x="848916" y="2771775"/>
            <a:ext cx="2791598" cy="858619"/>
            <a:chOff x="2453668" y="2786444"/>
            <a:chExt cx="1558941" cy="858580"/>
          </a:xfrm>
        </p:grpSpPr>
        <p:sp>
          <p:nvSpPr>
            <p:cNvPr id="73" name="文本框 72"/>
            <p:cNvSpPr txBox="1"/>
            <p:nvPr/>
          </p:nvSpPr>
          <p:spPr>
            <a:xfrm>
              <a:off x="2481651" y="2786444"/>
              <a:ext cx="1530958" cy="830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01 </a:t>
              </a:r>
              <a:r>
                <a:rPr lang="zh-CN" altLang="en-US" sz="2400" b="1" dirty="0" smtClean="0">
                  <a:solidFill>
                    <a:srgbClr val="00FFFF"/>
                  </a:solidFill>
                  <a:ea typeface="微软雅黑" panose="020B0503020204020204" pitchFamily="34" charset="-122"/>
                </a:rPr>
                <a:t>项目基础简介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453668" y="3306485"/>
              <a:ext cx="1220644" cy="33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项目基本概括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05811" y="5752701"/>
            <a:ext cx="3208020" cy="934185"/>
            <a:chOff x="5114641" y="904213"/>
            <a:chExt cx="1797582" cy="934185"/>
          </a:xfrm>
        </p:grpSpPr>
        <p:sp>
          <p:nvSpPr>
            <p:cNvPr id="76" name="文本框 75"/>
            <p:cNvSpPr txBox="1"/>
            <p:nvPr/>
          </p:nvSpPr>
          <p:spPr>
            <a:xfrm>
              <a:off x="5114641" y="904213"/>
              <a:ext cx="17975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FFFF"/>
                  </a:solidFill>
                  <a:ea typeface="微软雅黑" panose="020B0503020204020204" pitchFamily="34" charset="-122"/>
                </a:rPr>
                <a:t>04  </a:t>
              </a:r>
              <a:r>
                <a:rPr lang="zh-CN" altLang="en-US" sz="2400" b="1" dirty="0" smtClean="0">
                  <a:solidFill>
                    <a:srgbClr val="00FFFF"/>
                  </a:solidFill>
                  <a:ea typeface="微软雅黑" panose="020B0503020204020204" pitchFamily="34" charset="-122"/>
                </a:rPr>
                <a:t>本周计划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180698" y="1499844"/>
              <a:ext cx="115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本周计划、时间安排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2376" y="607695"/>
            <a:ext cx="2693893" cy="852170"/>
            <a:chOff x="8488075" y="2785809"/>
            <a:chExt cx="1392194" cy="852131"/>
          </a:xfrm>
        </p:grpSpPr>
        <p:sp>
          <p:nvSpPr>
            <p:cNvPr id="79" name="文本框 78"/>
            <p:cNvSpPr txBox="1"/>
            <p:nvPr/>
          </p:nvSpPr>
          <p:spPr>
            <a:xfrm>
              <a:off x="8488075" y="2785809"/>
              <a:ext cx="1392194" cy="46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02  </a:t>
              </a:r>
              <a:r>
                <a:rPr lang="zh-CN" altLang="en-US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个人资料简介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780799" y="3300770"/>
              <a:ext cx="903440" cy="33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个人基本资料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4028" y="5634654"/>
            <a:ext cx="2296841" cy="916976"/>
            <a:chOff x="7324094" y="5141259"/>
            <a:chExt cx="2296841" cy="916976"/>
          </a:xfrm>
        </p:grpSpPr>
        <p:sp>
          <p:nvSpPr>
            <p:cNvPr id="82" name="文本框 81"/>
            <p:cNvSpPr txBox="1"/>
            <p:nvPr/>
          </p:nvSpPr>
          <p:spPr>
            <a:xfrm>
              <a:off x="7444790" y="5141259"/>
              <a:ext cx="21761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05  </a:t>
              </a:r>
              <a:r>
                <a:rPr lang="zh-CN" altLang="en-US" sz="2400" b="1" dirty="0" smtClean="0">
                  <a:solidFill>
                    <a:srgbClr val="00FFFF"/>
                  </a:solidFill>
                  <a:ea typeface="微软雅黑" panose="020B0503020204020204" pitchFamily="34" charset="-122"/>
                </a:rPr>
                <a:t>收获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324094" y="5719681"/>
              <a:ext cx="1711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总结收获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86356" y="2722708"/>
            <a:ext cx="2524760" cy="1169645"/>
            <a:chOff x="2240841" y="5141259"/>
            <a:chExt cx="2279015" cy="1170086"/>
          </a:xfrm>
        </p:grpSpPr>
        <p:sp>
          <p:nvSpPr>
            <p:cNvPr id="85" name="文本框 84"/>
            <p:cNvSpPr txBox="1"/>
            <p:nvPr/>
          </p:nvSpPr>
          <p:spPr>
            <a:xfrm>
              <a:off x="2240841" y="5141259"/>
              <a:ext cx="2279015" cy="46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03 </a:t>
              </a:r>
              <a:r>
                <a:rPr lang="zh-CN" altLang="en-US" sz="2400" b="1" dirty="0" smtClean="0">
                  <a:solidFill>
                    <a:srgbClr val="00FFFF"/>
                  </a:solidFill>
                  <a:ea typeface="微软雅黑" panose="020B0503020204020204" pitchFamily="34" charset="-122"/>
                </a:rPr>
                <a:t>项目详细实施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335309" y="5726349"/>
              <a:ext cx="2090079" cy="5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项目计划、实施步骤、结果展示、总结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48915" y="38739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814986" y="3666794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881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1142" y="298725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项目简介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814986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-9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27346" y="2099504"/>
            <a:ext cx="2489681" cy="2490063"/>
            <a:chOff x="5156560" y="2074951"/>
            <a:chExt cx="2489681" cy="2490063"/>
          </a:xfrm>
        </p:grpSpPr>
        <p:sp>
          <p:nvSpPr>
            <p:cNvPr id="37" name="任意多边形: 形状 36"/>
            <p:cNvSpPr/>
            <p:nvPr/>
          </p:nvSpPr>
          <p:spPr>
            <a:xfrm>
              <a:off x="5156560" y="2074951"/>
              <a:ext cx="1184179" cy="1184370"/>
            </a:xfrm>
            <a:custGeom>
              <a:avLst/>
              <a:gdLst>
                <a:gd name="connsiteX0" fmla="*/ 1184179 w 1184179"/>
                <a:gd name="connsiteY0" fmla="*/ 0 h 1184370"/>
                <a:gd name="connsiteX1" fmla="*/ 1184179 w 1184179"/>
                <a:gd name="connsiteY1" fmla="*/ 120496 h 1184370"/>
                <a:gd name="connsiteX2" fmla="*/ 1129551 w 1184179"/>
                <a:gd name="connsiteY2" fmla="*/ 123254 h 1184370"/>
                <a:gd name="connsiteX3" fmla="*/ 123063 w 1184179"/>
                <a:gd name="connsiteY3" fmla="*/ 1129742 h 1184370"/>
                <a:gd name="connsiteX4" fmla="*/ 120305 w 1184179"/>
                <a:gd name="connsiteY4" fmla="*/ 1184370 h 1184370"/>
                <a:gd name="connsiteX5" fmla="*/ 0 w 1184179"/>
                <a:gd name="connsiteY5" fmla="*/ 1184370 h 1184370"/>
                <a:gd name="connsiteX6" fmla="*/ 3380 w 1184179"/>
                <a:gd name="connsiteY6" fmla="*/ 1117441 h 1184370"/>
                <a:gd name="connsiteX7" fmla="*/ 1125123 w 1184179"/>
                <a:gd name="connsiteY7" fmla="*/ 2796 h 1184370"/>
                <a:gd name="connsiteX8" fmla="*/ 1184179 w 1184179"/>
                <a:gd name="connsiteY8" fmla="*/ 0 h 118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9" h="1184370">
                  <a:moveTo>
                    <a:pt x="1184179" y="0"/>
                  </a:moveTo>
                  <a:lnTo>
                    <a:pt x="1184179" y="120496"/>
                  </a:lnTo>
                  <a:lnTo>
                    <a:pt x="1129551" y="123254"/>
                  </a:lnTo>
                  <a:cubicBezTo>
                    <a:pt x="598859" y="177149"/>
                    <a:pt x="176958" y="599050"/>
                    <a:pt x="123063" y="1129742"/>
                  </a:cubicBezTo>
                  <a:lnTo>
                    <a:pt x="120305" y="1184370"/>
                  </a:lnTo>
                  <a:lnTo>
                    <a:pt x="0" y="1184370"/>
                  </a:lnTo>
                  <a:lnTo>
                    <a:pt x="3380" y="1117441"/>
                  </a:lnTo>
                  <a:cubicBezTo>
                    <a:pt x="63292" y="527506"/>
                    <a:pt x="534115" y="59049"/>
                    <a:pt x="1125123" y="2796"/>
                  </a:cubicBezTo>
                  <a:lnTo>
                    <a:pt x="1184179" y="0"/>
                  </a:lnTo>
                  <a:close/>
                </a:path>
              </a:pathLst>
            </a:cu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462063" y="2074951"/>
              <a:ext cx="1184178" cy="1184370"/>
            </a:xfrm>
            <a:custGeom>
              <a:avLst/>
              <a:gdLst>
                <a:gd name="connsiteX0" fmla="*/ 0 w 1184178"/>
                <a:gd name="connsiteY0" fmla="*/ 0 h 1184370"/>
                <a:gd name="connsiteX1" fmla="*/ 59056 w 1184178"/>
                <a:gd name="connsiteY1" fmla="*/ 2796 h 1184370"/>
                <a:gd name="connsiteX2" fmla="*/ 1180799 w 1184178"/>
                <a:gd name="connsiteY2" fmla="*/ 1117441 h 1184370"/>
                <a:gd name="connsiteX3" fmla="*/ 1184178 w 1184178"/>
                <a:gd name="connsiteY3" fmla="*/ 1184370 h 1184370"/>
                <a:gd name="connsiteX4" fmla="*/ 1063873 w 1184178"/>
                <a:gd name="connsiteY4" fmla="*/ 1184370 h 1184370"/>
                <a:gd name="connsiteX5" fmla="*/ 1061115 w 1184178"/>
                <a:gd name="connsiteY5" fmla="*/ 1129742 h 1184370"/>
                <a:gd name="connsiteX6" fmla="*/ 54629 w 1184178"/>
                <a:gd name="connsiteY6" fmla="*/ 123254 h 1184370"/>
                <a:gd name="connsiteX7" fmla="*/ 0 w 1184178"/>
                <a:gd name="connsiteY7" fmla="*/ 120496 h 1184370"/>
                <a:gd name="connsiteX8" fmla="*/ 0 w 1184178"/>
                <a:gd name="connsiteY8" fmla="*/ 0 h 118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8" h="1184370">
                  <a:moveTo>
                    <a:pt x="0" y="0"/>
                  </a:moveTo>
                  <a:lnTo>
                    <a:pt x="59056" y="2796"/>
                  </a:lnTo>
                  <a:cubicBezTo>
                    <a:pt x="650064" y="59049"/>
                    <a:pt x="1120888" y="527506"/>
                    <a:pt x="1180799" y="1117441"/>
                  </a:cubicBezTo>
                  <a:lnTo>
                    <a:pt x="1184178" y="1184370"/>
                  </a:lnTo>
                  <a:lnTo>
                    <a:pt x="1063873" y="1184370"/>
                  </a:lnTo>
                  <a:lnTo>
                    <a:pt x="1061115" y="1129742"/>
                  </a:lnTo>
                  <a:cubicBezTo>
                    <a:pt x="1007220" y="599050"/>
                    <a:pt x="585320" y="177149"/>
                    <a:pt x="54629" y="123254"/>
                  </a:cubicBezTo>
                  <a:lnTo>
                    <a:pt x="0" y="120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156560" y="3380645"/>
              <a:ext cx="1184179" cy="1184369"/>
            </a:xfrm>
            <a:custGeom>
              <a:avLst/>
              <a:gdLst>
                <a:gd name="connsiteX0" fmla="*/ 0 w 1184179"/>
                <a:gd name="connsiteY0" fmla="*/ 0 h 1184369"/>
                <a:gd name="connsiteX1" fmla="*/ 120305 w 1184179"/>
                <a:gd name="connsiteY1" fmla="*/ 0 h 1184369"/>
                <a:gd name="connsiteX2" fmla="*/ 123063 w 1184179"/>
                <a:gd name="connsiteY2" fmla="*/ 54628 h 1184369"/>
                <a:gd name="connsiteX3" fmla="*/ 1129551 w 1184179"/>
                <a:gd name="connsiteY3" fmla="*/ 1061115 h 1184369"/>
                <a:gd name="connsiteX4" fmla="*/ 1184179 w 1184179"/>
                <a:gd name="connsiteY4" fmla="*/ 1063873 h 1184369"/>
                <a:gd name="connsiteX5" fmla="*/ 1184179 w 1184179"/>
                <a:gd name="connsiteY5" fmla="*/ 1184369 h 1184369"/>
                <a:gd name="connsiteX6" fmla="*/ 1125123 w 1184179"/>
                <a:gd name="connsiteY6" fmla="*/ 1181574 h 1184369"/>
                <a:gd name="connsiteX7" fmla="*/ 3380 w 1184179"/>
                <a:gd name="connsiteY7" fmla="*/ 66929 h 1184369"/>
                <a:gd name="connsiteX8" fmla="*/ 0 w 1184179"/>
                <a:gd name="connsiteY8" fmla="*/ 0 h 118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9" h="1184369">
                  <a:moveTo>
                    <a:pt x="0" y="0"/>
                  </a:moveTo>
                  <a:lnTo>
                    <a:pt x="120305" y="0"/>
                  </a:lnTo>
                  <a:lnTo>
                    <a:pt x="123063" y="54628"/>
                  </a:lnTo>
                  <a:cubicBezTo>
                    <a:pt x="176958" y="585320"/>
                    <a:pt x="598859" y="1007220"/>
                    <a:pt x="1129551" y="1061115"/>
                  </a:cubicBezTo>
                  <a:lnTo>
                    <a:pt x="1184179" y="1063873"/>
                  </a:lnTo>
                  <a:lnTo>
                    <a:pt x="1184179" y="1184369"/>
                  </a:lnTo>
                  <a:lnTo>
                    <a:pt x="1125123" y="1181574"/>
                  </a:lnTo>
                  <a:cubicBezTo>
                    <a:pt x="534115" y="1125321"/>
                    <a:pt x="63292" y="656863"/>
                    <a:pt x="3380" y="669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E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6462063" y="3380645"/>
              <a:ext cx="1184178" cy="1184369"/>
            </a:xfrm>
            <a:custGeom>
              <a:avLst/>
              <a:gdLst>
                <a:gd name="connsiteX0" fmla="*/ 1063873 w 1184178"/>
                <a:gd name="connsiteY0" fmla="*/ 0 h 1184369"/>
                <a:gd name="connsiteX1" fmla="*/ 1184178 w 1184178"/>
                <a:gd name="connsiteY1" fmla="*/ 0 h 1184369"/>
                <a:gd name="connsiteX2" fmla="*/ 1180799 w 1184178"/>
                <a:gd name="connsiteY2" fmla="*/ 66929 h 1184369"/>
                <a:gd name="connsiteX3" fmla="*/ 59056 w 1184178"/>
                <a:gd name="connsiteY3" fmla="*/ 1181574 h 1184369"/>
                <a:gd name="connsiteX4" fmla="*/ 0 w 1184178"/>
                <a:gd name="connsiteY4" fmla="*/ 1184369 h 1184369"/>
                <a:gd name="connsiteX5" fmla="*/ 0 w 1184178"/>
                <a:gd name="connsiteY5" fmla="*/ 1063873 h 1184369"/>
                <a:gd name="connsiteX6" fmla="*/ 54629 w 1184178"/>
                <a:gd name="connsiteY6" fmla="*/ 1061115 h 1184369"/>
                <a:gd name="connsiteX7" fmla="*/ 1061115 w 1184178"/>
                <a:gd name="connsiteY7" fmla="*/ 54628 h 1184369"/>
                <a:gd name="connsiteX8" fmla="*/ 1063873 w 1184178"/>
                <a:gd name="connsiteY8" fmla="*/ 0 h 118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8" h="1184369">
                  <a:moveTo>
                    <a:pt x="1063873" y="0"/>
                  </a:moveTo>
                  <a:lnTo>
                    <a:pt x="1184178" y="0"/>
                  </a:lnTo>
                  <a:lnTo>
                    <a:pt x="1180799" y="66929"/>
                  </a:lnTo>
                  <a:cubicBezTo>
                    <a:pt x="1120888" y="656863"/>
                    <a:pt x="650064" y="1125321"/>
                    <a:pt x="59056" y="1181574"/>
                  </a:cubicBezTo>
                  <a:lnTo>
                    <a:pt x="0" y="1184369"/>
                  </a:lnTo>
                  <a:lnTo>
                    <a:pt x="0" y="1063873"/>
                  </a:lnTo>
                  <a:lnTo>
                    <a:pt x="54629" y="1061115"/>
                  </a:lnTo>
                  <a:cubicBezTo>
                    <a:pt x="585320" y="1007220"/>
                    <a:pt x="1007220" y="585320"/>
                    <a:pt x="1061115" y="54628"/>
                  </a:cubicBezTo>
                  <a:lnTo>
                    <a:pt x="1063873" y="0"/>
                  </a:lnTo>
                  <a:close/>
                </a:path>
              </a:pathLst>
            </a:cu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752184" y="1844824"/>
            <a:ext cx="360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ECFE"/>
                </a:solidFill>
                <a:latin typeface="+mn-ea"/>
              </a:rPr>
              <a:t>项目基本信息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752184" y="2307153"/>
            <a:ext cx="360000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时间：2018.6-2018.6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工具：Spyder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负责人：李明珍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52184" y="3998250"/>
            <a:ext cx="3897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ECFE"/>
                </a:solidFill>
              </a:rPr>
              <a:t>项目准备事项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752184" y="4484405"/>
            <a:ext cx="3451682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数据获取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城市中英文对照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作品上传网站注册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安装生成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exe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需要的插件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64712" y="1855499"/>
            <a:ext cx="39030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ECFE"/>
                </a:solidFill>
                <a:latin typeface="+mn-ea"/>
              </a:rPr>
              <a:t>项目名称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465580" y="2306955"/>
            <a:ext cx="290195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全球任一城市未来四天气查询 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59848" y="4082417"/>
            <a:ext cx="3407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ECFE"/>
                </a:solidFill>
                <a:latin typeface="+mn-ea"/>
              </a:rPr>
              <a:t>项目整体概括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59941" y="4589981"/>
            <a:ext cx="3451682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本项目是我自己独立完成的一个项目，主要包括城市未来七天天气情况查询，设置当前城市，以及其他城市天气查询。</a:t>
            </a: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5049082" y="2321431"/>
            <a:ext cx="2046208" cy="2046208"/>
          </a:xfrm>
          <a:prstGeom prst="ellipse">
            <a:avLst/>
          </a:prstGeom>
          <a:blipFill dpi="0" rotWithShape="1">
            <a:blip r:embed="rId3"/>
            <a:srcRect/>
            <a:tile tx="-196850" ty="-1587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-9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431704" y="3681082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502849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31704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043930" y="294796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个人信息介绍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7348" y="6957392"/>
            <a:ext cx="6552728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圣诞快乐！朋友</a:t>
            </a:r>
            <a:r>
              <a:rPr lang="en-US" altLang="zh-CN" sz="24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~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2400" b="1" kern="100" dirty="0">
              <a:solidFill>
                <a:srgbClr val="00ECFE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602" y="1220289"/>
            <a:ext cx="9796762" cy="384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个人资料</a:t>
            </a:r>
            <a:endParaRPr lang="en-US" altLang="zh-CN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一、姓名：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李明珍</a:t>
            </a:r>
            <a:endParaRPr lang="en-US" altLang="zh-CN" sz="16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二、组别：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第六小组成员</a:t>
            </a: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三、学校专业：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乐山师范学院   15级信息与计算科学专业</a:t>
            </a: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四、知识储备：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JAVA基础 C语言  数据分析类机器学习</a:t>
            </a:r>
            <a:endParaRPr lang="en-US" altLang="zh-CN" sz="16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6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1600" b="1" kern="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431704" y="3681082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502849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296891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FFFF"/>
                </a:solidFill>
                <a:ea typeface="微软雅黑" panose="020B0503020204020204" pitchFamily="34" charset="-122"/>
              </a:rPr>
              <a:t>项目详细实施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431704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23813" y="-1"/>
            <a:ext cx="12192001" cy="6858000"/>
            <a:chOff x="-1" y="0"/>
            <a:chExt cx="12192001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-24130" y="-1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83632" y="1408621"/>
            <a:ext cx="7596000" cy="1215532"/>
            <a:chOff x="2780443" y="852183"/>
            <a:chExt cx="7636037" cy="1479088"/>
          </a:xfrm>
        </p:grpSpPr>
        <p:sp>
          <p:nvSpPr>
            <p:cNvPr id="2" name="文本框 1"/>
            <p:cNvSpPr txBox="1"/>
            <p:nvPr/>
          </p:nvSpPr>
          <p:spPr>
            <a:xfrm>
              <a:off x="2780443" y="852183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项目需求分析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780443" y="1411778"/>
              <a:ext cx="7636037" cy="91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客户任意输入城市，可查询该城市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·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未来五天的天气情况，比如气压，温度，以及天气描述关键词。</a:t>
              </a:r>
            </a:p>
          </p:txBody>
        </p:sp>
      </p:grpSp>
      <p:sp>
        <p:nvSpPr>
          <p:cNvPr id="8" name="矩形: 圆角 7"/>
          <p:cNvSpPr/>
          <p:nvPr/>
        </p:nvSpPr>
        <p:spPr>
          <a:xfrm>
            <a:off x="1347851" y="137607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681397" y="4530199"/>
            <a:ext cx="7596000" cy="1509537"/>
            <a:chOff x="2780443" y="898544"/>
            <a:chExt cx="7636037" cy="1836840"/>
          </a:xfrm>
        </p:grpSpPr>
        <p:sp>
          <p:nvSpPr>
            <p:cNvPr id="30" name="文本框 29"/>
            <p:cNvSpPr txBox="1"/>
            <p:nvPr/>
          </p:nvSpPr>
          <p:spPr>
            <a:xfrm>
              <a:off x="2780443" y="898544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项目前准备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780443" y="1411778"/>
              <a:ext cx="7636037" cy="132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、数据的获取：未来五天天气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  <a:sym typeface="+mn-ea"/>
                </a:rPr>
                <a:t>城市中英文对照：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中国气象局的txt文档。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、文件上传网：站https://github.com</a:t>
              </a:r>
            </a:p>
          </p:txBody>
        </p:sp>
      </p:grpSp>
      <p:sp>
        <p:nvSpPr>
          <p:cNvPr id="32" name="矩形: 圆角 31"/>
          <p:cNvSpPr/>
          <p:nvPr/>
        </p:nvSpPr>
        <p:spPr>
          <a:xfrm>
            <a:off x="1347851" y="316374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783632" y="3244408"/>
            <a:ext cx="7596000" cy="1177432"/>
            <a:chOff x="2780443" y="898544"/>
            <a:chExt cx="7636037" cy="1432727"/>
          </a:xfrm>
        </p:grpSpPr>
        <p:sp>
          <p:nvSpPr>
            <p:cNvPr id="38" name="文本框 37"/>
            <p:cNvSpPr txBox="1"/>
            <p:nvPr/>
          </p:nvSpPr>
          <p:spPr>
            <a:xfrm>
              <a:off x="2780443" y="898544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项目计划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80443" y="1411778"/>
              <a:ext cx="7636037" cy="91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、分析所需要的技术知识储备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、时间安排（由于项目较小，当天可完成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·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）</a:t>
              </a:r>
            </a:p>
          </p:txBody>
        </p:sp>
      </p:grpSp>
      <p:sp>
        <p:nvSpPr>
          <p:cNvPr id="40" name="矩形: 圆角 39"/>
          <p:cNvSpPr/>
          <p:nvPr/>
        </p:nvSpPr>
        <p:spPr>
          <a:xfrm>
            <a:off x="1347851" y="4951418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放大镜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561193"/>
            <a:ext cx="555627" cy="555627"/>
          </a:xfrm>
          <a:prstGeom prst="rect">
            <a:avLst/>
          </a:prstGeom>
        </p:spPr>
      </p:pic>
      <p:pic>
        <p:nvPicPr>
          <p:cNvPr id="42" name="图形 41" descr="放大镜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3348862"/>
            <a:ext cx="555627" cy="555627"/>
          </a:xfrm>
          <a:prstGeom prst="rect">
            <a:avLst/>
          </a:prstGeom>
        </p:spPr>
      </p:pic>
      <p:pic>
        <p:nvPicPr>
          <p:cNvPr id="43" name="图形 42" descr="放大镜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5136531"/>
            <a:ext cx="555627" cy="55562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项目设计思路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3813" y="18256"/>
            <a:ext cx="12192001" cy="6858000"/>
            <a:chOff x="-1" y="0"/>
            <a:chExt cx="12192001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18256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7414" y="4149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项目具体实施步骤</a:t>
            </a:r>
          </a:p>
        </p:txBody>
      </p:sp>
      <p:sp>
        <p:nvSpPr>
          <p:cNvPr id="43" name="矩形 42"/>
          <p:cNvSpPr/>
          <p:nvPr/>
        </p:nvSpPr>
        <p:spPr>
          <a:xfrm>
            <a:off x="690614" y="1556792"/>
            <a:ext cx="10763147" cy="4824536"/>
          </a:xfrm>
          <a:prstGeom prst="rect">
            <a:avLst/>
          </a:prstGeom>
          <a:solidFill>
            <a:srgbClr val="098FAA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9805" y="1760855"/>
            <a:ext cx="100018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1、打开https://www.json.cn网址，将上面获取的数据在网站打开，观察数据结构特点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2、查找需要获取的数据信息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3、设计获取所需数据的方法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4、打开spyder，创建.py文件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、运行代码，结果分析</a:t>
            </a:r>
            <a:r>
              <a:rPr lang="zh-CN" altLang="en-US" sz="2000" kern="100" dirty="0" smtClean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校准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、创建</a:t>
            </a: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exe</a:t>
            </a:r>
            <a:r>
              <a:rPr lang="zh-CN" altLang="en-US" sz="2000" kern="100" dirty="0" smtClean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文件，并运行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、上传</a:t>
            </a:r>
            <a:r>
              <a:rPr lang="zh-CN" altLang="en-US" sz="2000" kern="100" dirty="0" smtClean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文件 </a:t>
            </a:r>
            <a:r>
              <a:rPr lang="en-US" altLang="zh-CN" sz="2000" kern="100" dirty="0" smtClean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zh-CN" sz="2000" kern="100" dirty="0" smtClean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  <a:hlinkClick r:id="rId3"/>
              </a:rPr>
              <a:t>://github.com/lioming/bigdat_exe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、结果截图显示与</a:t>
            </a:r>
            <a:r>
              <a:rPr lang="zh-CN" altLang="en-US" sz="2000" kern="100" dirty="0" smtClean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分析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Arial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986</Words>
  <Application>Microsoft Office PowerPoint</Application>
  <PresentationFormat>宽屏</PresentationFormat>
  <Paragraphs>141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微软雅黑 Light</vt:lpstr>
      <vt:lpstr>幼圆</vt:lpstr>
      <vt:lpstr>Arial</vt:lpstr>
      <vt:lpstr>Calibri</vt:lpstr>
      <vt:lpstr>Franklin Gothic Book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729</cp:revision>
  <dcterms:created xsi:type="dcterms:W3CDTF">2018-06-04T04:00:00Z</dcterms:created>
  <dcterms:modified xsi:type="dcterms:W3CDTF">2018-06-05T04:56:32Z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