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6" r:id="rId3"/>
    <p:sldId id="278" r:id="rId4"/>
    <p:sldId id="281" r:id="rId6"/>
    <p:sldId id="283" r:id="rId7"/>
    <p:sldId id="309" r:id="rId8"/>
    <p:sldId id="303" r:id="rId9"/>
    <p:sldId id="305" r:id="rId10"/>
    <p:sldId id="308" r:id="rId11"/>
    <p:sldId id="311" r:id="rId12"/>
    <p:sldId id="319" r:id="rId13"/>
    <p:sldId id="320" r:id="rId14"/>
    <p:sldId id="322" r:id="rId15"/>
    <p:sldId id="314" r:id="rId16"/>
    <p:sldId id="323" r:id="rId17"/>
    <p:sldId id="324" r:id="rId18"/>
    <p:sldId id="29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4F8"/>
    <a:srgbClr val="0196A8"/>
    <a:srgbClr val="00B6C4"/>
    <a:srgbClr val="00D9EA"/>
    <a:srgbClr val="1AA691"/>
    <a:srgbClr val="0098A4"/>
    <a:srgbClr val="0394CD"/>
    <a:srgbClr val="00ECFE"/>
    <a:srgbClr val="4F5068"/>
    <a:srgbClr val="2A1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500" autoAdjust="0"/>
    <p:restoredTop sz="94206" autoAdjust="0"/>
  </p:normalViewPr>
  <p:slideViewPr>
    <p:cSldViewPr>
      <p:cViewPr>
        <p:scale>
          <a:sx n="66" d="100"/>
          <a:sy n="66" d="100"/>
        </p:scale>
        <p:origin x="1002" y="96"/>
      </p:cViewPr>
      <p:guideLst>
        <p:guide pos="5110"/>
        <p:guide pos="3812"/>
        <p:guide orient="horz" pos="1652"/>
        <p:guide orient="horz" pos="3119"/>
        <p:guide pos="5700"/>
      </p:guideLst>
    </p:cSldViewPr>
  </p:slideViewPr>
  <p:outlineViewPr>
    <p:cViewPr>
      <p:scale>
        <a:sx n="33" d="100"/>
        <a:sy n="33" d="100"/>
      </p:scale>
      <p:origin x="0" y="-8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07AC2-E2C6-434A-9758-4D52E94079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5DF48-A6F7-4C9D-94BF-59BBD43F658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rgbClr val="040427"/>
            </a:gs>
            <a:gs pos="69000">
              <a:srgbClr val="040427"/>
            </a:gs>
            <a:gs pos="100000">
              <a:srgbClr val="040427"/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-14124" y="0"/>
            <a:ext cx="12192001" cy="6858000"/>
            <a:chOff x="-1" y="0"/>
            <a:chExt cx="12192001" cy="685800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73" r="334" b="6656"/>
            <a:stretch>
              <a:fillRect/>
            </a:stretch>
          </p:blipFill>
          <p:spPr>
            <a:xfrm>
              <a:off x="-1" y="0"/>
              <a:ext cx="12192000" cy="6858000"/>
            </a:xfrm>
            <a:prstGeom prst="rect">
              <a:avLst/>
            </a:prstGeom>
          </p:spPr>
        </p:pic>
        <p:sp>
          <p:nvSpPr>
            <p:cNvPr id="29" name="矩形 28"/>
            <p:cNvSpPr/>
            <p:nvPr/>
          </p:nvSpPr>
          <p:spPr>
            <a:xfrm>
              <a:off x="-1" y="0"/>
              <a:ext cx="12192001" cy="6858000"/>
            </a:xfrm>
            <a:prstGeom prst="rect">
              <a:avLst/>
            </a:prstGeom>
            <a:gradFill>
              <a:gsLst>
                <a:gs pos="8000">
                  <a:srgbClr val="040427"/>
                </a:gs>
                <a:gs pos="69000">
                  <a:srgbClr val="0A1C7E">
                    <a:alpha val="0"/>
                  </a:srgbClr>
                </a:gs>
                <a:gs pos="100000">
                  <a:srgbClr val="2F45A7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058175" y="2995180"/>
            <a:ext cx="604867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0E9FE"/>
                </a:solidFill>
                <a:ea typeface="微软雅黑" panose="020B0503020204020204" pitchFamily="34" charset="-122"/>
              </a:rPr>
              <a:t>汇报人 李明珍</a:t>
            </a:r>
            <a:endParaRPr lang="zh-CN" altLang="en-US" sz="2000" dirty="0">
              <a:solidFill>
                <a:srgbClr val="00E9FE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024459" y="1391091"/>
            <a:ext cx="3957599" cy="1204238"/>
            <a:chOff x="2711624" y="1460941"/>
            <a:chExt cx="3957599" cy="1204238"/>
          </a:xfrm>
        </p:grpSpPr>
        <p:sp>
          <p:nvSpPr>
            <p:cNvPr id="7" name="文本框 6"/>
            <p:cNvSpPr txBox="1"/>
            <p:nvPr/>
          </p:nvSpPr>
          <p:spPr>
            <a:xfrm>
              <a:off x="2711624" y="1466299"/>
              <a:ext cx="1218452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7200" b="1" dirty="0">
                  <a:gradFill>
                    <a:gsLst>
                      <a:gs pos="0">
                        <a:srgbClr val="00F8FF"/>
                      </a:gs>
                      <a:gs pos="51000">
                        <a:srgbClr val="01C9FD"/>
                      </a:gs>
                      <a:gs pos="100000">
                        <a:srgbClr val="02B2FD">
                          <a:alpha val="0"/>
                        </a:srgbClr>
                      </a:gs>
                    </a:gsLst>
                    <a:lin ang="0" scaled="0"/>
                  </a:gradFill>
                  <a:latin typeface="+mj-ea"/>
                  <a:ea typeface="+mj-ea"/>
                </a:rPr>
                <a:t>项</a:t>
              </a:r>
              <a:endParaRPr lang="zh-CN" altLang="zh-CN" sz="7200" b="1" dirty="0">
                <a:gradFill>
                  <a:gsLst>
                    <a:gs pos="0">
                      <a:srgbClr val="00F8FF"/>
                    </a:gs>
                    <a:gs pos="51000">
                      <a:srgbClr val="01C9FD"/>
                    </a:gs>
                    <a:gs pos="100000">
                      <a:srgbClr val="02B2FD">
                        <a:alpha val="0"/>
                      </a:srgbClr>
                    </a:gs>
                  </a:gsLst>
                  <a:lin ang="0" scaled="0"/>
                </a:gradFill>
                <a:latin typeface="+mj-ea"/>
                <a:ea typeface="+mj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624673" y="1460941"/>
              <a:ext cx="1218452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dirty="0">
                  <a:gradFill>
                    <a:gsLst>
                      <a:gs pos="0">
                        <a:srgbClr val="00F8FF"/>
                      </a:gs>
                      <a:gs pos="51000">
                        <a:srgbClr val="01C9FD"/>
                      </a:gs>
                      <a:gs pos="100000">
                        <a:srgbClr val="02B2FD">
                          <a:alpha val="0"/>
                        </a:srgbClr>
                      </a:gs>
                    </a:gsLst>
                    <a:lin ang="0" scaled="0"/>
                  </a:gradFill>
                  <a:latin typeface="+mj-ea"/>
                  <a:ea typeface="+mj-ea"/>
                </a:rPr>
                <a:t>目</a:t>
              </a:r>
              <a:endParaRPr lang="zh-CN" altLang="en-US" sz="7200" b="1" dirty="0">
                <a:gradFill>
                  <a:gsLst>
                    <a:gs pos="0">
                      <a:srgbClr val="00F8FF"/>
                    </a:gs>
                    <a:gs pos="51000">
                      <a:srgbClr val="01C9FD"/>
                    </a:gs>
                    <a:gs pos="100000">
                      <a:srgbClr val="02B2FD">
                        <a:alpha val="0"/>
                      </a:srgbClr>
                    </a:gs>
                  </a:gsLst>
                  <a:lin ang="0" scaled="0"/>
                </a:gradFill>
                <a:latin typeface="+mj-ea"/>
                <a:ea typeface="+mj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537722" y="1460941"/>
              <a:ext cx="1218452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dirty="0">
                  <a:gradFill>
                    <a:gsLst>
                      <a:gs pos="0">
                        <a:srgbClr val="00F8FF"/>
                      </a:gs>
                      <a:gs pos="51000">
                        <a:srgbClr val="01C9FD"/>
                      </a:gs>
                      <a:gs pos="100000">
                        <a:srgbClr val="02B2FD">
                          <a:alpha val="0"/>
                        </a:srgbClr>
                      </a:gs>
                    </a:gsLst>
                    <a:lin ang="0" scaled="0"/>
                  </a:gradFill>
                  <a:latin typeface="+mj-ea"/>
                  <a:ea typeface="+mj-ea"/>
                </a:rPr>
                <a:t>答</a:t>
              </a:r>
              <a:endParaRPr lang="zh-CN" altLang="en-US" sz="7200" b="1" dirty="0">
                <a:gradFill>
                  <a:gsLst>
                    <a:gs pos="0">
                      <a:srgbClr val="00F8FF"/>
                    </a:gs>
                    <a:gs pos="51000">
                      <a:srgbClr val="01C9FD"/>
                    </a:gs>
                    <a:gs pos="100000">
                      <a:srgbClr val="02B2FD">
                        <a:alpha val="0"/>
                      </a:srgbClr>
                    </a:gs>
                  </a:gsLst>
                  <a:lin ang="0" scaled="0"/>
                </a:gradFill>
                <a:latin typeface="+mj-ea"/>
                <a:ea typeface="+mj-ea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450771" y="1460941"/>
              <a:ext cx="1218452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dirty="0">
                  <a:gradFill>
                    <a:gsLst>
                      <a:gs pos="0">
                        <a:srgbClr val="00F8FF"/>
                      </a:gs>
                      <a:gs pos="51000">
                        <a:srgbClr val="01C9FD"/>
                      </a:gs>
                      <a:gs pos="100000">
                        <a:srgbClr val="02B2FD">
                          <a:alpha val="0"/>
                        </a:srgbClr>
                      </a:gs>
                    </a:gsLst>
                    <a:lin ang="0" scaled="0"/>
                  </a:gradFill>
                  <a:latin typeface="+mj-ea"/>
                  <a:ea typeface="+mj-ea"/>
                </a:rPr>
                <a:t>辨</a:t>
              </a:r>
              <a:endParaRPr lang="zh-CN" altLang="en-US" sz="7200" b="1" dirty="0">
                <a:gradFill>
                  <a:gsLst>
                    <a:gs pos="0">
                      <a:srgbClr val="00F8FF"/>
                    </a:gs>
                    <a:gs pos="51000">
                      <a:srgbClr val="01C9FD"/>
                    </a:gs>
                    <a:gs pos="100000">
                      <a:srgbClr val="02B2FD">
                        <a:alpha val="0"/>
                      </a:srgbClr>
                    </a:gs>
                  </a:gsLst>
                  <a:lin ang="0" scaled="0"/>
                </a:gradFill>
                <a:latin typeface="+mj-ea"/>
                <a:ea typeface="+mj-ea"/>
              </a:endParaRPr>
            </a:p>
          </p:txBody>
        </p:sp>
      </p:grpSp>
    </p:spTree>
    <p:custDataLst>
      <p:tags r:id="rId2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23813" y="18256"/>
            <a:ext cx="12192001" cy="6858000"/>
            <a:chOff x="-1" y="0"/>
            <a:chExt cx="12192001" cy="6858000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73" r="334" b="6656"/>
            <a:stretch>
              <a:fillRect/>
            </a:stretch>
          </p:blipFill>
          <p:spPr>
            <a:xfrm>
              <a:off x="-1" y="0"/>
              <a:ext cx="12192000" cy="6858000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-1" y="0"/>
              <a:ext cx="12192001" cy="6858000"/>
            </a:xfrm>
            <a:prstGeom prst="rect">
              <a:avLst/>
            </a:prstGeom>
            <a:gradFill>
              <a:gsLst>
                <a:gs pos="8000">
                  <a:srgbClr val="040427"/>
                </a:gs>
                <a:gs pos="69000">
                  <a:srgbClr val="0A1C7E">
                    <a:alpha val="0"/>
                  </a:srgbClr>
                </a:gs>
                <a:gs pos="100000">
                  <a:srgbClr val="2F45A7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3" name="矩形 32"/>
          <p:cNvSpPr/>
          <p:nvPr/>
        </p:nvSpPr>
        <p:spPr>
          <a:xfrm>
            <a:off x="0" y="18256"/>
            <a:ext cx="12144374" cy="6858000"/>
          </a:xfrm>
          <a:prstGeom prst="rect">
            <a:avLst/>
          </a:prstGeom>
          <a:gradFill>
            <a:gsLst>
              <a:gs pos="0">
                <a:srgbClr val="040427"/>
              </a:gs>
              <a:gs pos="69000">
                <a:srgbClr val="040427"/>
              </a:gs>
              <a:gs pos="100000">
                <a:srgbClr val="040427">
                  <a:alpha val="6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77414" y="414993"/>
            <a:ext cx="711998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项目具体实施步骤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90614" y="1556792"/>
            <a:ext cx="10763147" cy="4824536"/>
          </a:xfrm>
          <a:prstGeom prst="rect">
            <a:avLst/>
          </a:prstGeom>
          <a:solidFill>
            <a:srgbClr val="098FAA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79805" y="1760855"/>
            <a:ext cx="1000188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1、打开https://www.json.cn网址，将上面获取的数据在网站打开，观察数据结构特点</a:t>
            </a:r>
            <a:endParaRPr lang="zh-CN" altLang="en-US" sz="2000" kern="100" dirty="0">
              <a:solidFill>
                <a:srgbClr val="00ECFE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2、查找需要获取的数据信息</a:t>
            </a:r>
            <a:endParaRPr lang="zh-CN" altLang="en-US" sz="2000" kern="100" dirty="0">
              <a:solidFill>
                <a:srgbClr val="00ECFE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3、设计获取所需数据的方法</a:t>
            </a:r>
            <a:endParaRPr lang="zh-CN" altLang="en-US" sz="2000" kern="100" dirty="0">
              <a:solidFill>
                <a:srgbClr val="00ECFE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4、打开spyder，创建.py文件</a:t>
            </a:r>
            <a:endParaRPr lang="zh-CN" altLang="en-US" sz="2000" kern="100" dirty="0">
              <a:solidFill>
                <a:srgbClr val="00ECFE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20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5</a:t>
            </a:r>
            <a:r>
              <a:rPr lang="zh-CN" altLang="en-US" sz="20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、运行代码，结果分析校准。</a:t>
            </a:r>
            <a:endParaRPr lang="zh-CN" altLang="en-US" sz="2000" kern="100" dirty="0">
              <a:solidFill>
                <a:srgbClr val="00ECFE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20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6</a:t>
            </a:r>
            <a:r>
              <a:rPr lang="zh-CN" altLang="en-US" sz="20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、创建</a:t>
            </a:r>
            <a:r>
              <a:rPr lang="en-US" altLang="zh-CN" sz="20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exe</a:t>
            </a:r>
            <a:r>
              <a:rPr lang="zh-CN" altLang="en-US" sz="20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文件</a:t>
            </a:r>
            <a:endParaRPr lang="zh-CN" altLang="en-US" sz="2000" kern="100" dirty="0">
              <a:solidFill>
                <a:srgbClr val="00ECFE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20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7</a:t>
            </a:r>
            <a:r>
              <a:rPr lang="zh-CN" altLang="en-US" sz="20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、上传文件</a:t>
            </a:r>
            <a:endParaRPr lang="zh-CN" altLang="en-US" sz="2000" kern="100" dirty="0">
              <a:solidFill>
                <a:srgbClr val="00ECFE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20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7</a:t>
            </a:r>
            <a:r>
              <a:rPr lang="zh-CN" altLang="en-US" sz="20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、结果截图显示与分析。</a:t>
            </a:r>
            <a:endParaRPr lang="zh-CN" altLang="en-US" sz="2000" kern="100" dirty="0">
              <a:solidFill>
                <a:srgbClr val="00ECFE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23813" y="18256"/>
            <a:ext cx="12192001" cy="6858000"/>
            <a:chOff x="-1" y="0"/>
            <a:chExt cx="12192001" cy="6858000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73" r="334" b="6656"/>
            <a:stretch>
              <a:fillRect/>
            </a:stretch>
          </p:blipFill>
          <p:spPr>
            <a:xfrm>
              <a:off x="-1" y="0"/>
              <a:ext cx="12192000" cy="6858000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-1" y="0"/>
              <a:ext cx="12192001" cy="6858000"/>
            </a:xfrm>
            <a:prstGeom prst="rect">
              <a:avLst/>
            </a:prstGeom>
            <a:gradFill>
              <a:gsLst>
                <a:gs pos="8000">
                  <a:srgbClr val="040427"/>
                </a:gs>
                <a:gs pos="69000">
                  <a:srgbClr val="0A1C7E">
                    <a:alpha val="0"/>
                  </a:srgbClr>
                </a:gs>
                <a:gs pos="100000">
                  <a:srgbClr val="2F45A7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3" name="矩形 32"/>
          <p:cNvSpPr/>
          <p:nvPr/>
        </p:nvSpPr>
        <p:spPr>
          <a:xfrm>
            <a:off x="23495" y="-159"/>
            <a:ext cx="12144374" cy="6858000"/>
          </a:xfrm>
          <a:prstGeom prst="rect">
            <a:avLst/>
          </a:prstGeom>
          <a:gradFill>
            <a:gsLst>
              <a:gs pos="0">
                <a:srgbClr val="040427"/>
              </a:gs>
              <a:gs pos="69000">
                <a:srgbClr val="040427"/>
              </a:gs>
              <a:gs pos="100000">
                <a:srgbClr val="040427">
                  <a:alpha val="6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41549" y="211158"/>
            <a:ext cx="711998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项目具体实施步骤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58495" y="734695"/>
            <a:ext cx="11031220" cy="6047105"/>
          </a:xfrm>
          <a:prstGeom prst="rect">
            <a:avLst/>
          </a:prstGeom>
          <a:solidFill>
            <a:srgbClr val="098FAA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95375" y="913130"/>
            <a:ext cx="10001885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00000"/>
              </a:lnSpc>
            </a:pPr>
            <a:r>
              <a:rPr lang="zh-CN" altLang="en-US" sz="14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import urllib.request as r</a:t>
            </a:r>
            <a:endParaRPr lang="zh-CN" altLang="en-US" sz="1400" kern="100" dirty="0">
              <a:solidFill>
                <a:srgbClr val="00ECFE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algn="l" fontAlgn="auto">
              <a:lnSpc>
                <a:spcPct val="100000"/>
              </a:lnSpc>
            </a:pPr>
            <a:r>
              <a:rPr lang="zh-CN" altLang="en-US" sz="14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import json</a:t>
            </a:r>
            <a:endParaRPr lang="zh-CN" altLang="en-US" sz="1400" kern="100" dirty="0">
              <a:solidFill>
                <a:srgbClr val="00ECFE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algn="l" fontAlgn="auto">
              <a:lnSpc>
                <a:spcPct val="100000"/>
              </a:lnSpc>
            </a:pPr>
            <a:r>
              <a:rPr lang="zh-CN" altLang="en-US" sz="14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cityname = input("请输入需要查询天气的城市")</a:t>
            </a:r>
            <a:endParaRPr lang="zh-CN" altLang="en-US" sz="1400" kern="100" dirty="0">
              <a:solidFill>
                <a:srgbClr val="00ECFE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algn="l" fontAlgn="auto">
              <a:lnSpc>
                <a:spcPct val="100000"/>
              </a:lnSpc>
            </a:pPr>
            <a:r>
              <a:rPr lang="zh-CN" altLang="en-US" sz="14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address1 = 'http://api.openweathermap.org/data/2.5/forecast?q={},cn&amp;mode=json&amp;lang=zh_cn&amp;&amp;APPID=6a67ed641c0fda8b69715c43518b6996'</a:t>
            </a:r>
            <a:endParaRPr lang="zh-CN" altLang="en-US" sz="1400" kern="100" dirty="0">
              <a:solidFill>
                <a:srgbClr val="00ECFE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algn="l" fontAlgn="auto">
              <a:lnSpc>
                <a:spcPct val="100000"/>
              </a:lnSpc>
            </a:pPr>
            <a:r>
              <a:rPr lang="zh-CN" altLang="en-US" sz="14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info1 = r.urlopen(address1.format(cityname)).read().decode("utf-8","ignore")</a:t>
            </a:r>
            <a:endParaRPr lang="zh-CN" altLang="en-US" sz="1400" kern="100" dirty="0">
              <a:solidFill>
                <a:srgbClr val="00ECFE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algn="l" fontAlgn="auto">
              <a:lnSpc>
                <a:spcPct val="100000"/>
              </a:lnSpc>
            </a:pPr>
            <a:r>
              <a:rPr lang="zh-CN" altLang="en-US" sz="14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Tians = json.loads(info1)</a:t>
            </a:r>
            <a:endParaRPr lang="zh-CN" altLang="en-US" sz="1400" kern="100" dirty="0">
              <a:solidFill>
                <a:srgbClr val="00ECFE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algn="l" fontAlgn="auto">
              <a:lnSpc>
                <a:spcPct val="100000"/>
              </a:lnSpc>
            </a:pPr>
            <a:r>
              <a:rPr lang="zh-CN" altLang="en-US" sz="14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days = Tians["list"]</a:t>
            </a:r>
            <a:endParaRPr lang="zh-CN" altLang="en-US" sz="1400" kern="100" dirty="0">
              <a:solidFill>
                <a:srgbClr val="00ECFE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algn="l" fontAlgn="auto">
              <a:lnSpc>
                <a:spcPct val="100000"/>
              </a:lnSpc>
            </a:pPr>
            <a:r>
              <a:rPr lang="zh-CN" altLang="en-US" sz="14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day6 = days[0]</a:t>
            </a:r>
            <a:endParaRPr lang="zh-CN" altLang="en-US" sz="1400" kern="100" dirty="0">
              <a:solidFill>
                <a:srgbClr val="00ECFE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algn="l" fontAlgn="auto">
              <a:lnSpc>
                <a:spcPct val="100000"/>
              </a:lnSpc>
            </a:pPr>
            <a:r>
              <a:rPr lang="zh-CN" altLang="en-US" sz="14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day0 = days[8]</a:t>
            </a:r>
            <a:endParaRPr lang="zh-CN" altLang="en-US" sz="1400" kern="100" dirty="0">
              <a:solidFill>
                <a:srgbClr val="00ECFE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algn="l" fontAlgn="auto">
              <a:lnSpc>
                <a:spcPct val="100000"/>
              </a:lnSpc>
            </a:pPr>
            <a:r>
              <a:rPr lang="zh-CN" altLang="en-US" sz="14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day1 = days[16]</a:t>
            </a:r>
            <a:endParaRPr lang="zh-CN" altLang="en-US" sz="1400" kern="100" dirty="0">
              <a:solidFill>
                <a:srgbClr val="00ECFE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algn="l" fontAlgn="auto">
              <a:lnSpc>
                <a:spcPct val="100000"/>
              </a:lnSpc>
            </a:pPr>
            <a:r>
              <a:rPr lang="zh-CN" altLang="en-US" sz="14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day2 = days[24]</a:t>
            </a:r>
            <a:endParaRPr lang="zh-CN" altLang="en-US" sz="1400" kern="100" dirty="0">
              <a:solidFill>
                <a:srgbClr val="00ECFE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algn="l" fontAlgn="auto">
              <a:lnSpc>
                <a:spcPct val="100000"/>
              </a:lnSpc>
            </a:pPr>
            <a:r>
              <a:rPr lang="zh-CN" altLang="en-US" sz="14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day3 = days[30]</a:t>
            </a:r>
            <a:endParaRPr lang="zh-CN" altLang="en-US" sz="1400" kern="100" dirty="0">
              <a:solidFill>
                <a:srgbClr val="00ECFE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algn="l" fontAlgn="auto">
              <a:lnSpc>
                <a:spcPct val="100000"/>
              </a:lnSpc>
            </a:pPr>
            <a:r>
              <a:rPr lang="zh-CN" altLang="en-US" sz="14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dayinfo = [day6,day0,day1,day2,day3]</a:t>
            </a:r>
            <a:endParaRPr lang="zh-CN" altLang="en-US" sz="1400" kern="100" dirty="0">
              <a:solidFill>
                <a:srgbClr val="00ECFE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algn="l" fontAlgn="auto">
              <a:lnSpc>
                <a:spcPct val="100000"/>
              </a:lnSpc>
            </a:pPr>
            <a:r>
              <a:rPr lang="zh-CN" altLang="en-US" sz="14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for i in range(5):</a:t>
            </a:r>
            <a:endParaRPr lang="zh-CN" altLang="en-US" sz="1400" kern="100" dirty="0">
              <a:solidFill>
                <a:srgbClr val="00ECFE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algn="l" fontAlgn="auto">
              <a:lnSpc>
                <a:spcPct val="100000"/>
              </a:lnSpc>
            </a:pPr>
            <a:r>
              <a:rPr lang="zh-CN" altLang="en-US" sz="14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     temp = dayinfo[i]["main"]["temp"]</a:t>
            </a:r>
            <a:endParaRPr lang="zh-CN" altLang="en-US" sz="1400" kern="100" dirty="0">
              <a:solidFill>
                <a:srgbClr val="00ECFE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algn="l" fontAlgn="auto">
              <a:lnSpc>
                <a:spcPct val="100000"/>
              </a:lnSpc>
            </a:pPr>
            <a:r>
              <a:rPr lang="zh-CN" altLang="en-US" sz="14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     pressure = dayinfo[i]["main"]["pressure"]</a:t>
            </a:r>
            <a:endParaRPr lang="zh-CN" altLang="en-US" sz="1400" kern="100" dirty="0">
              <a:solidFill>
                <a:srgbClr val="00ECFE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algn="l" fontAlgn="auto">
              <a:lnSpc>
                <a:spcPct val="100000"/>
              </a:lnSpc>
            </a:pPr>
            <a:r>
              <a:rPr lang="zh-CN" altLang="en-US" sz="14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     descrption = dayinfo[i]["weather"][0]["description"]</a:t>
            </a:r>
            <a:endParaRPr lang="zh-CN" altLang="en-US" sz="1400" kern="100" dirty="0">
              <a:solidFill>
                <a:srgbClr val="00ECFE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algn="l" fontAlgn="auto">
              <a:lnSpc>
                <a:spcPct val="100000"/>
              </a:lnSpc>
            </a:pPr>
            <a:r>
              <a:rPr lang="zh-CN" altLang="en-US" sz="14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     print("今天是：星期"+str((i+6)%7))</a:t>
            </a:r>
            <a:endParaRPr lang="zh-CN" altLang="en-US" sz="1400" kern="100" dirty="0">
              <a:solidFill>
                <a:srgbClr val="00ECFE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algn="l" fontAlgn="auto">
              <a:lnSpc>
                <a:spcPct val="100000"/>
              </a:lnSpc>
            </a:pPr>
            <a:r>
              <a:rPr lang="zh-CN" altLang="en-US" sz="14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     print("温度是："+str(temp)+"华氏摄氏度")</a:t>
            </a:r>
            <a:endParaRPr lang="zh-CN" altLang="en-US" sz="1400" kern="100" dirty="0">
              <a:solidFill>
                <a:srgbClr val="00ECFE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algn="l" fontAlgn="auto">
              <a:lnSpc>
                <a:spcPct val="100000"/>
              </a:lnSpc>
            </a:pPr>
            <a:r>
              <a:rPr lang="zh-CN" altLang="en-US" sz="14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     print("气压是："+str(pressure)+"帕")</a:t>
            </a:r>
            <a:endParaRPr lang="zh-CN" altLang="en-US" sz="1400" kern="100" dirty="0">
              <a:solidFill>
                <a:srgbClr val="00ECFE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algn="l" fontAlgn="auto">
              <a:lnSpc>
                <a:spcPct val="100000"/>
              </a:lnSpc>
            </a:pPr>
            <a:r>
              <a:rPr lang="zh-CN" altLang="en-US" sz="14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     print("天气情况是："+str(descrption))</a:t>
            </a:r>
            <a:endParaRPr lang="zh-CN" altLang="en-US" sz="1400" kern="100" dirty="0">
              <a:solidFill>
                <a:srgbClr val="00ECFE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algn="l" fontAlgn="auto">
              <a:lnSpc>
                <a:spcPct val="100000"/>
              </a:lnSpc>
            </a:pPr>
            <a:r>
              <a:rPr lang="zh-CN" altLang="en-US" sz="14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     print("------------")</a:t>
            </a:r>
            <a:endParaRPr lang="zh-CN" altLang="en-US" sz="1400" kern="100" dirty="0">
              <a:solidFill>
                <a:srgbClr val="00ECFE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algn="l" fontAlgn="auto">
              <a:lnSpc>
                <a:spcPct val="100000"/>
              </a:lnSpc>
            </a:pPr>
            <a:r>
              <a:rPr lang="zh-CN" altLang="en-US" sz="14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     </a:t>
            </a:r>
            <a:endParaRPr lang="zh-CN" altLang="en-US" sz="1400" kern="100" dirty="0">
              <a:solidFill>
                <a:srgbClr val="00ECFE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algn="l" fontAlgn="auto">
              <a:lnSpc>
                <a:spcPct val="100000"/>
              </a:lnSpc>
            </a:pPr>
            <a:r>
              <a:rPr lang="zh-CN" altLang="en-US" sz="1400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input("输入任意退出·........")    </a:t>
            </a:r>
            <a:endParaRPr lang="zh-CN" altLang="en-US" sz="1400" kern="100" dirty="0">
              <a:solidFill>
                <a:srgbClr val="00ECFE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 rot="20700000">
            <a:off x="7665085" y="4552315"/>
            <a:ext cx="3550920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algn="ctr"/>
            <a:r>
              <a:rPr lang="zh-CN" altLang="en-US" sz="4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幼圆" panose="02010509060101010101" charset="-122"/>
                <a:ea typeface="幼圆" panose="02010509060101010101" charset="-122"/>
              </a:rPr>
              <a:t>详细代码展示</a:t>
            </a:r>
            <a:endParaRPr lang="zh-CN" altLang="en-US" sz="44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幼圆" panose="02010509060101010101" charset="-122"/>
              <a:ea typeface="幼圆" panose="0201050906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-23813" y="-1"/>
            <a:ext cx="12192001" cy="6858000"/>
            <a:chOff x="-1" y="0"/>
            <a:chExt cx="12192001" cy="6858000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73" r="334" b="6656"/>
            <a:stretch>
              <a:fillRect/>
            </a:stretch>
          </p:blipFill>
          <p:spPr>
            <a:xfrm>
              <a:off x="-1" y="0"/>
              <a:ext cx="12192000" cy="6858000"/>
            </a:xfrm>
            <a:prstGeom prst="rect">
              <a:avLst/>
            </a:prstGeom>
          </p:spPr>
        </p:pic>
        <p:sp>
          <p:nvSpPr>
            <p:cNvPr id="35" name="矩形 34"/>
            <p:cNvSpPr/>
            <p:nvPr/>
          </p:nvSpPr>
          <p:spPr>
            <a:xfrm>
              <a:off x="-1" y="0"/>
              <a:ext cx="12192001" cy="6858000"/>
            </a:xfrm>
            <a:prstGeom prst="rect">
              <a:avLst/>
            </a:prstGeom>
            <a:gradFill>
              <a:gsLst>
                <a:gs pos="8000">
                  <a:srgbClr val="040427"/>
                </a:gs>
                <a:gs pos="69000">
                  <a:srgbClr val="0A1C7E">
                    <a:alpha val="0"/>
                  </a:srgbClr>
                </a:gs>
                <a:gs pos="100000">
                  <a:srgbClr val="2F45A7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6" name="矩形 35"/>
          <p:cNvSpPr/>
          <p:nvPr/>
        </p:nvSpPr>
        <p:spPr>
          <a:xfrm>
            <a:off x="-19050" y="-1"/>
            <a:ext cx="12144374" cy="6858000"/>
          </a:xfrm>
          <a:prstGeom prst="rect">
            <a:avLst/>
          </a:prstGeom>
          <a:gradFill>
            <a:gsLst>
              <a:gs pos="0">
                <a:srgbClr val="040427"/>
              </a:gs>
              <a:gs pos="69000">
                <a:srgbClr val="040427"/>
              </a:gs>
              <a:gs pos="100000">
                <a:srgbClr val="040427">
                  <a:alpha val="6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43" name="图形 42" descr="放大镜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330" y="1179846"/>
            <a:ext cx="555627" cy="555627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841549" y="389593"/>
            <a:ext cx="711998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项目运行结果展示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285" y="1449705"/>
            <a:ext cx="3521075" cy="5045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035" y="1449705"/>
            <a:ext cx="3411855" cy="492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10065"/>
            <a:ext cx="12192001" cy="6858000"/>
            <a:chOff x="-1" y="0"/>
            <a:chExt cx="12192001" cy="685800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73" r="334" b="6656"/>
            <a:stretch>
              <a:fillRect/>
            </a:stretch>
          </p:blipFill>
          <p:spPr>
            <a:xfrm>
              <a:off x="-1" y="0"/>
              <a:ext cx="12192000" cy="6858000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-1" y="0"/>
              <a:ext cx="12192001" cy="6858000"/>
            </a:xfrm>
            <a:prstGeom prst="rect">
              <a:avLst/>
            </a:prstGeom>
            <a:gradFill>
              <a:gsLst>
                <a:gs pos="8000">
                  <a:srgbClr val="040427"/>
                </a:gs>
                <a:gs pos="69000">
                  <a:srgbClr val="0A1C7E">
                    <a:alpha val="0"/>
                  </a:srgbClr>
                </a:gs>
                <a:gs pos="100000">
                  <a:srgbClr val="2F45A7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-1" y="10065"/>
            <a:ext cx="12144374" cy="6858000"/>
          </a:xfrm>
          <a:prstGeom prst="rect">
            <a:avLst/>
          </a:prstGeom>
          <a:gradFill>
            <a:gsLst>
              <a:gs pos="0">
                <a:srgbClr val="040427"/>
              </a:gs>
              <a:gs pos="69000">
                <a:srgbClr val="040427"/>
              </a:gs>
              <a:gs pos="100000">
                <a:srgbClr val="040427">
                  <a:alpha val="6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 flipV="1">
            <a:off x="3431704" y="3681082"/>
            <a:ext cx="4752528" cy="669166"/>
            <a:chOff x="4367808" y="2060848"/>
            <a:chExt cx="4464496" cy="1224136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4367808" y="2060848"/>
              <a:ext cx="4464496" cy="0"/>
            </a:xfrm>
            <a:prstGeom prst="line">
              <a:avLst/>
            </a:prstGeom>
            <a:ln w="19050">
              <a:solidFill>
                <a:srgbClr val="098F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8832304" y="2060848"/>
              <a:ext cx="0" cy="1224136"/>
            </a:xfrm>
            <a:prstGeom prst="line">
              <a:avLst/>
            </a:prstGeom>
            <a:ln w="19050">
              <a:solidFill>
                <a:srgbClr val="098F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4367808" y="2060848"/>
              <a:ext cx="0" cy="1224136"/>
            </a:xfrm>
            <a:prstGeom prst="line">
              <a:avLst/>
            </a:prstGeom>
            <a:ln w="19050">
              <a:solidFill>
                <a:srgbClr val="098F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文本框 50"/>
          <p:cNvSpPr txBox="1"/>
          <p:nvPr/>
        </p:nvSpPr>
        <p:spPr>
          <a:xfrm>
            <a:off x="3502849" y="254803"/>
            <a:ext cx="5616622" cy="538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i="1" dirty="0">
                <a:solidFill>
                  <a:srgbClr val="00ECFE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</a:t>
            </a:r>
            <a:endParaRPr lang="en-US" altLang="zh-CN" sz="34400" i="1" dirty="0">
              <a:solidFill>
                <a:srgbClr val="00ECFE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43930" y="2947961"/>
            <a:ext cx="453650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00ECF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项目总结与优化</a:t>
            </a:r>
            <a:endParaRPr lang="zh-CN" altLang="en-US" sz="4000" dirty="0">
              <a:solidFill>
                <a:srgbClr val="00ECF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3431704" y="2278683"/>
            <a:ext cx="4752528" cy="669165"/>
            <a:chOff x="4367808" y="2060848"/>
            <a:chExt cx="4464496" cy="1224136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4367808" y="2060848"/>
              <a:ext cx="4464496" cy="0"/>
            </a:xfrm>
            <a:prstGeom prst="line">
              <a:avLst/>
            </a:prstGeom>
            <a:ln w="19050">
              <a:solidFill>
                <a:srgbClr val="098F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8832304" y="2060848"/>
              <a:ext cx="0" cy="1224136"/>
            </a:xfrm>
            <a:prstGeom prst="line">
              <a:avLst/>
            </a:prstGeom>
            <a:ln w="19050">
              <a:solidFill>
                <a:srgbClr val="098F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4367808" y="2060848"/>
              <a:ext cx="0" cy="1224136"/>
            </a:xfrm>
            <a:prstGeom prst="line">
              <a:avLst/>
            </a:prstGeom>
            <a:ln w="19050">
              <a:solidFill>
                <a:srgbClr val="098F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-23813" y="-1"/>
            <a:ext cx="12192001" cy="6858000"/>
            <a:chOff x="-1" y="0"/>
            <a:chExt cx="12192001" cy="6858000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73" r="334" b="6656"/>
            <a:stretch>
              <a:fillRect/>
            </a:stretch>
          </p:blipFill>
          <p:spPr>
            <a:xfrm>
              <a:off x="-1" y="0"/>
              <a:ext cx="12192000" cy="6858000"/>
            </a:xfrm>
            <a:prstGeom prst="rect">
              <a:avLst/>
            </a:prstGeom>
          </p:spPr>
        </p:pic>
        <p:sp>
          <p:nvSpPr>
            <p:cNvPr id="35" name="矩形 34"/>
            <p:cNvSpPr/>
            <p:nvPr/>
          </p:nvSpPr>
          <p:spPr>
            <a:xfrm>
              <a:off x="-1" y="0"/>
              <a:ext cx="12192001" cy="6858000"/>
            </a:xfrm>
            <a:prstGeom prst="rect">
              <a:avLst/>
            </a:prstGeom>
            <a:gradFill>
              <a:gsLst>
                <a:gs pos="8000">
                  <a:srgbClr val="040427"/>
                </a:gs>
                <a:gs pos="69000">
                  <a:srgbClr val="0A1C7E">
                    <a:alpha val="0"/>
                  </a:srgbClr>
                </a:gs>
                <a:gs pos="100000">
                  <a:srgbClr val="2F45A7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6" name="矩形 35"/>
          <p:cNvSpPr/>
          <p:nvPr/>
        </p:nvSpPr>
        <p:spPr>
          <a:xfrm>
            <a:off x="-19050" y="-1"/>
            <a:ext cx="12144374" cy="6858000"/>
          </a:xfrm>
          <a:prstGeom prst="rect">
            <a:avLst/>
          </a:prstGeom>
          <a:gradFill>
            <a:gsLst>
              <a:gs pos="0">
                <a:srgbClr val="040427"/>
              </a:gs>
              <a:gs pos="69000">
                <a:srgbClr val="040427"/>
              </a:gs>
              <a:gs pos="100000">
                <a:srgbClr val="040427">
                  <a:alpha val="6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2783632" y="1446721"/>
            <a:ext cx="7596000" cy="854852"/>
            <a:chOff x="2652135" y="898544"/>
            <a:chExt cx="7636037" cy="1040204"/>
          </a:xfrm>
        </p:grpSpPr>
        <p:sp>
          <p:nvSpPr>
            <p:cNvPr id="2" name="文本框 1"/>
            <p:cNvSpPr txBox="1"/>
            <p:nvPr/>
          </p:nvSpPr>
          <p:spPr>
            <a:xfrm>
              <a:off x="2780443" y="898544"/>
              <a:ext cx="6192688" cy="560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00E4F8"/>
                  </a:solidFill>
                  <a:latin typeface="+mj-ea"/>
                  <a:ea typeface="+mj-ea"/>
                </a:rPr>
                <a:t>项目需求</a:t>
              </a:r>
              <a:endParaRPr lang="zh-CN" altLang="en-US" sz="2000" b="1" dirty="0">
                <a:solidFill>
                  <a:srgbClr val="00E4F8"/>
                </a:solidFill>
                <a:latin typeface="+mj-ea"/>
                <a:ea typeface="+mj-ea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652135" y="1423368"/>
              <a:ext cx="7636037" cy="515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  <a:sym typeface="+mn-ea"/>
                </a:rPr>
                <a:t>只一个人员，</a:t>
              </a:r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</a:rPr>
                <a:t>架构不完整，工作分工不细致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矩形: 圆角 7"/>
          <p:cNvSpPr/>
          <p:nvPr/>
        </p:nvSpPr>
        <p:spPr>
          <a:xfrm>
            <a:off x="1347851" y="1376079"/>
            <a:ext cx="925854" cy="925854"/>
          </a:xfrm>
          <a:prstGeom prst="roundRect">
            <a:avLst>
              <a:gd name="adj" fmla="val 28241"/>
            </a:avLst>
          </a:prstGeom>
          <a:solidFill>
            <a:srgbClr val="00B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2783632" y="2909044"/>
            <a:ext cx="7596000" cy="1511311"/>
            <a:chOff x="2780443" y="898544"/>
            <a:chExt cx="7636037" cy="1838999"/>
          </a:xfrm>
        </p:grpSpPr>
        <p:sp>
          <p:nvSpPr>
            <p:cNvPr id="30" name="文本框 29"/>
            <p:cNvSpPr txBox="1"/>
            <p:nvPr/>
          </p:nvSpPr>
          <p:spPr>
            <a:xfrm>
              <a:off x="2780443" y="898544"/>
              <a:ext cx="6192688" cy="523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00E4F8"/>
                  </a:solidFill>
                  <a:latin typeface="+mj-ea"/>
                  <a:ea typeface="+mj-ea"/>
                </a:rPr>
                <a:t>无专职人员从事制程控制</a:t>
              </a:r>
              <a:endParaRPr lang="zh-CN" altLang="en-US" sz="2000" b="1" dirty="0">
                <a:solidFill>
                  <a:srgbClr val="00E4F8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780443" y="1411778"/>
              <a:ext cx="7636037" cy="1325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</a:rPr>
                <a:t>制程中无任何报告（评估报告</a:t>
              </a:r>
              <a:r>
                <a:rPr lang="en-US" altLang="zh-CN" dirty="0">
                  <a:solidFill>
                    <a:schemeClr val="bg1"/>
                  </a:solidFill>
                  <a:latin typeface="+mj-ea"/>
                  <a:ea typeface="+mj-ea"/>
                </a:rPr>
                <a:t>/</a:t>
              </a:r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</a:rPr>
                <a:t>巡线稽查报告）；</a:t>
              </a:r>
              <a:endParaRPr lang="en-US" altLang="zh-CN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</a:rPr>
                <a:t>无任何作业操作文件；</a:t>
              </a:r>
              <a:endParaRPr lang="en-US" altLang="zh-CN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</a:rPr>
                <a:t>无日常检验报告。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2" name="矩形: 圆角 31"/>
          <p:cNvSpPr/>
          <p:nvPr/>
        </p:nvSpPr>
        <p:spPr>
          <a:xfrm>
            <a:off x="1347851" y="3163749"/>
            <a:ext cx="925854" cy="925854"/>
          </a:xfrm>
          <a:prstGeom prst="roundRect">
            <a:avLst>
              <a:gd name="adj" fmla="val 28241"/>
            </a:avLst>
          </a:prstGeom>
          <a:solidFill>
            <a:srgbClr val="00B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2783632" y="4992563"/>
            <a:ext cx="7596000" cy="1150764"/>
            <a:chOff x="2780443" y="898544"/>
            <a:chExt cx="7636037" cy="1400277"/>
          </a:xfrm>
        </p:grpSpPr>
        <p:sp>
          <p:nvSpPr>
            <p:cNvPr id="38" name="文本框 37"/>
            <p:cNvSpPr txBox="1"/>
            <p:nvPr/>
          </p:nvSpPr>
          <p:spPr>
            <a:xfrm>
              <a:off x="2780443" y="898544"/>
              <a:ext cx="6192688" cy="523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00E4F8"/>
                  </a:solidFill>
                  <a:latin typeface="+mj-ea"/>
                  <a:ea typeface="+mj-ea"/>
                </a:rPr>
                <a:t>工作有交叉，分工不明确</a:t>
              </a:r>
              <a:endParaRPr lang="zh-CN" altLang="en-US" sz="2000" b="1" dirty="0">
                <a:solidFill>
                  <a:srgbClr val="00E4F8"/>
                </a:solidFill>
                <a:latin typeface="+mj-ea"/>
                <a:ea typeface="+mj-ea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780443" y="1411778"/>
              <a:ext cx="7636037" cy="887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</a:rPr>
                <a:t>业务与营销部内部工作有待调整，把未做的工作抓起来，需要重新划分工作范围，做到分工分明、权责分明。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0" name="矩形: 圆角 39"/>
          <p:cNvSpPr/>
          <p:nvPr/>
        </p:nvSpPr>
        <p:spPr>
          <a:xfrm>
            <a:off x="1347851" y="4951418"/>
            <a:ext cx="925854" cy="925854"/>
          </a:xfrm>
          <a:prstGeom prst="roundRect">
            <a:avLst>
              <a:gd name="adj" fmla="val 28241"/>
            </a:avLst>
          </a:prstGeom>
          <a:solidFill>
            <a:srgbClr val="00B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形 23" descr="放大镜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965" y="1561193"/>
            <a:ext cx="555627" cy="555627"/>
          </a:xfrm>
          <a:prstGeom prst="rect">
            <a:avLst/>
          </a:prstGeom>
        </p:spPr>
      </p:pic>
      <p:pic>
        <p:nvPicPr>
          <p:cNvPr id="42" name="图形 41" descr="放大镜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965" y="3348862"/>
            <a:ext cx="555627" cy="555627"/>
          </a:xfrm>
          <a:prstGeom prst="rect">
            <a:avLst/>
          </a:prstGeom>
        </p:spPr>
      </p:pic>
      <p:pic>
        <p:nvPicPr>
          <p:cNvPr id="43" name="图形 42" descr="放大镜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965" y="5136531"/>
            <a:ext cx="555627" cy="555627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841549" y="389593"/>
            <a:ext cx="711998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solidFill>
                  <a:schemeClr val="bg1"/>
                </a:solidFill>
              </a:rPr>
              <a:t>总结不足</a:t>
            </a:r>
            <a:endParaRPr lang="zh-CN" altLang="zh-CN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23813" y="18256"/>
            <a:ext cx="12192001" cy="6858000"/>
            <a:chOff x="-1" y="0"/>
            <a:chExt cx="12192001" cy="6858000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73" r="334" b="6656"/>
            <a:stretch>
              <a:fillRect/>
            </a:stretch>
          </p:blipFill>
          <p:spPr>
            <a:xfrm>
              <a:off x="-1" y="0"/>
              <a:ext cx="12192000" cy="6858000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-1" y="0"/>
              <a:ext cx="12192001" cy="6858000"/>
            </a:xfrm>
            <a:prstGeom prst="rect">
              <a:avLst/>
            </a:prstGeom>
            <a:gradFill>
              <a:gsLst>
                <a:gs pos="8000">
                  <a:srgbClr val="040427"/>
                </a:gs>
                <a:gs pos="69000">
                  <a:srgbClr val="0A1C7E">
                    <a:alpha val="0"/>
                  </a:srgbClr>
                </a:gs>
                <a:gs pos="100000">
                  <a:srgbClr val="2F45A7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3" name="矩形 32"/>
          <p:cNvSpPr/>
          <p:nvPr/>
        </p:nvSpPr>
        <p:spPr>
          <a:xfrm>
            <a:off x="0" y="18256"/>
            <a:ext cx="12144374" cy="6858000"/>
          </a:xfrm>
          <a:prstGeom prst="rect">
            <a:avLst/>
          </a:prstGeom>
          <a:gradFill>
            <a:gsLst>
              <a:gs pos="0">
                <a:srgbClr val="040427"/>
              </a:gs>
              <a:gs pos="69000">
                <a:srgbClr val="040427"/>
              </a:gs>
              <a:gs pos="100000">
                <a:srgbClr val="040427">
                  <a:alpha val="6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41549" y="389593"/>
            <a:ext cx="711998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优化措施纲要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90614" y="1556792"/>
            <a:ext cx="10763147" cy="4824536"/>
          </a:xfrm>
          <a:prstGeom prst="rect">
            <a:avLst/>
          </a:prstGeom>
          <a:solidFill>
            <a:srgbClr val="098FAA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476718" y="1919565"/>
            <a:ext cx="9190938" cy="3924579"/>
            <a:chOff x="1601195" y="1872856"/>
            <a:chExt cx="9190938" cy="3924579"/>
          </a:xfrm>
        </p:grpSpPr>
        <p:sp>
          <p:nvSpPr>
            <p:cNvPr id="47" name="矩形 46"/>
            <p:cNvSpPr/>
            <p:nvPr/>
          </p:nvSpPr>
          <p:spPr>
            <a:xfrm>
              <a:off x="1601195" y="2629084"/>
              <a:ext cx="2472697" cy="3168351"/>
            </a:xfrm>
            <a:prstGeom prst="rect">
              <a:avLst/>
            </a:prstGeom>
            <a:noFill/>
            <a:ln w="6350">
              <a:solidFill>
                <a:srgbClr val="00E9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102417" y="1872856"/>
              <a:ext cx="14823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加强学习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4960316" y="2629084"/>
              <a:ext cx="2472697" cy="3168351"/>
            </a:xfrm>
            <a:prstGeom prst="rect">
              <a:avLst/>
            </a:prstGeom>
            <a:noFill/>
            <a:ln w="6350">
              <a:solidFill>
                <a:srgbClr val="00E9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8319436" y="2629084"/>
              <a:ext cx="2472697" cy="3168351"/>
            </a:xfrm>
            <a:prstGeom prst="rect">
              <a:avLst/>
            </a:prstGeom>
            <a:noFill/>
            <a:ln w="6350">
              <a:solidFill>
                <a:srgbClr val="00E9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655252" y="2924814"/>
              <a:ext cx="2364582" cy="2053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bg1"/>
                  </a:solidFill>
                </a:rPr>
                <a:t>加强业务知识的学习，拓宽知识结构，不断更新的思维理念，紧跟中心工作步伐，保证信息。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014373" y="2910533"/>
              <a:ext cx="2364582" cy="2491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bg1"/>
                  </a:solidFill>
                </a:rPr>
                <a:t>一个人的思维总是不完整，有遗漏，需增强项目累积意识。需要积累经验，才能使项目完成更优秀。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373493" y="2915928"/>
              <a:ext cx="2364582" cy="2091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bg1"/>
                  </a:solidFill>
                </a:rPr>
                <a:t>参与团队合作，集中团队量去完成任务，学习他人优秀之处，取长补短，是项目完成</a:t>
              </a:r>
              <a:r>
                <a:rPr lang="en-US" altLang="zh-CN" sz="2000" dirty="0">
                  <a:solidFill>
                    <a:schemeClr val="bg1"/>
                  </a:solidFill>
                </a:rPr>
                <a:t>·</a:t>
              </a:r>
              <a:r>
                <a:rPr lang="zh-CN" altLang="en-US" sz="2000" dirty="0">
                  <a:solidFill>
                    <a:schemeClr val="bg1"/>
                  </a:solidFill>
                </a:rPr>
                <a:t>的更好</a:t>
              </a:r>
              <a:r>
                <a:rPr lang="en-US" altLang="zh-CN" sz="2000" dirty="0">
                  <a:solidFill>
                    <a:schemeClr val="bg1"/>
                  </a:solidFill>
                </a:rPr>
                <a:t>!</a:t>
              </a:r>
              <a:endParaRPr lang="en-US" altLang="zh-CN" sz="2000" dirty="0">
                <a:solidFill>
                  <a:schemeClr val="bg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469178" y="1872856"/>
              <a:ext cx="14823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增强意识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814607" y="1872856"/>
              <a:ext cx="1482354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团结合作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-5730"/>
            <a:ext cx="12192001" cy="6858000"/>
            <a:chOff x="-1" y="0"/>
            <a:chExt cx="12192001" cy="685800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73" r="334" b="6656"/>
            <a:stretch>
              <a:fillRect/>
            </a:stretch>
          </p:blipFill>
          <p:spPr>
            <a:xfrm>
              <a:off x="-1" y="0"/>
              <a:ext cx="12192000" cy="6858000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-1" y="0"/>
              <a:ext cx="12192001" cy="6858000"/>
            </a:xfrm>
            <a:prstGeom prst="rect">
              <a:avLst/>
            </a:prstGeom>
            <a:gradFill>
              <a:gsLst>
                <a:gs pos="8000">
                  <a:srgbClr val="040427"/>
                </a:gs>
                <a:gs pos="69000">
                  <a:srgbClr val="0A1C7E">
                    <a:alpha val="0"/>
                  </a:srgbClr>
                </a:gs>
                <a:gs pos="100000">
                  <a:srgbClr val="2F45A7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9298" y="-5730"/>
            <a:ext cx="12192001" cy="6858000"/>
          </a:xfrm>
          <a:prstGeom prst="rect">
            <a:avLst/>
          </a:prstGeom>
          <a:gradFill>
            <a:gsLst>
              <a:gs pos="0">
                <a:srgbClr val="040427"/>
              </a:gs>
              <a:gs pos="69000">
                <a:srgbClr val="040427"/>
              </a:gs>
              <a:gs pos="100000">
                <a:srgbClr val="040427">
                  <a:alpha val="6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299967" y="2492896"/>
            <a:ext cx="35920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rgbClr val="00E4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endParaRPr lang="zh-CN" altLang="en-US" sz="6600" dirty="0">
              <a:solidFill>
                <a:srgbClr val="00E4F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228316" y="3600892"/>
            <a:ext cx="3735369" cy="0"/>
            <a:chOff x="4204455" y="3600892"/>
            <a:chExt cx="3735369" cy="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4204455" y="3600892"/>
              <a:ext cx="1260140" cy="0"/>
            </a:xfrm>
            <a:prstGeom prst="line">
              <a:avLst/>
            </a:prstGeom>
            <a:ln w="31750">
              <a:solidFill>
                <a:srgbClr val="00B6C4">
                  <a:alpha val="8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465930" y="3600892"/>
              <a:ext cx="1260140" cy="0"/>
            </a:xfrm>
            <a:prstGeom prst="line">
              <a:avLst/>
            </a:prstGeom>
            <a:ln w="31750">
              <a:solidFill>
                <a:srgbClr val="00B6C4">
                  <a:alpha val="6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679684" y="3600892"/>
              <a:ext cx="1260140" cy="0"/>
            </a:xfrm>
            <a:prstGeom prst="line">
              <a:avLst/>
            </a:prstGeom>
            <a:ln w="31750">
              <a:solidFill>
                <a:srgbClr val="0196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10065"/>
            <a:ext cx="12192001" cy="6858000"/>
            <a:chOff x="-1" y="0"/>
            <a:chExt cx="12192001" cy="685800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73" r="334" b="6656"/>
            <a:stretch>
              <a:fillRect/>
            </a:stretch>
          </p:blipFill>
          <p:spPr>
            <a:xfrm>
              <a:off x="-1" y="0"/>
              <a:ext cx="12192000" cy="6858000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-1" y="0"/>
              <a:ext cx="12192001" cy="6858000"/>
            </a:xfrm>
            <a:prstGeom prst="rect">
              <a:avLst/>
            </a:prstGeom>
            <a:gradFill>
              <a:gsLst>
                <a:gs pos="8000">
                  <a:srgbClr val="040427"/>
                </a:gs>
                <a:gs pos="69000">
                  <a:srgbClr val="0A1C7E">
                    <a:alpha val="0"/>
                  </a:srgbClr>
                </a:gs>
                <a:gs pos="100000">
                  <a:srgbClr val="2F45A7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23494" y="-29940"/>
            <a:ext cx="12144374" cy="6858000"/>
          </a:xfrm>
          <a:prstGeom prst="rect">
            <a:avLst/>
          </a:prstGeom>
          <a:gradFill>
            <a:gsLst>
              <a:gs pos="0">
                <a:srgbClr val="040427"/>
              </a:gs>
              <a:gs pos="69000">
                <a:srgbClr val="040427"/>
              </a:gs>
              <a:gs pos="100000">
                <a:srgbClr val="040427">
                  <a:alpha val="6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5228590" y="3410585"/>
            <a:ext cx="1536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</a:rPr>
              <a:t>如何实现城市天气     查询</a:t>
            </a:r>
            <a:endParaRPr lang="zh-CN" altLang="en-US" sz="2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056535" y="1870432"/>
            <a:ext cx="4092339" cy="3788204"/>
            <a:chOff x="-1542252" y="2171314"/>
            <a:chExt cx="4092339" cy="3788204"/>
          </a:xfrm>
        </p:grpSpPr>
        <p:grpSp>
          <p:nvGrpSpPr>
            <p:cNvPr id="56" name="组合 55"/>
            <p:cNvGrpSpPr/>
            <p:nvPr/>
          </p:nvGrpSpPr>
          <p:grpSpPr>
            <a:xfrm rot="8700031">
              <a:off x="-216752" y="3685153"/>
              <a:ext cx="2766839" cy="1467126"/>
              <a:chOff x="4007768" y="3612505"/>
              <a:chExt cx="2766839" cy="1482223"/>
            </a:xfrm>
          </p:grpSpPr>
          <p:sp>
            <p:nvSpPr>
              <p:cNvPr id="70" name="弧形 13"/>
              <p:cNvSpPr/>
              <p:nvPr/>
            </p:nvSpPr>
            <p:spPr>
              <a:xfrm rot="20093098">
                <a:off x="4598022" y="3612505"/>
                <a:ext cx="2176585" cy="1482223"/>
              </a:xfrm>
              <a:custGeom>
                <a:avLst/>
                <a:gdLst>
                  <a:gd name="connsiteX0" fmla="*/ 595723 w 2772308"/>
                  <a:gd name="connsiteY0" fmla="*/ 245491 h 2750340"/>
                  <a:gd name="connsiteX1" fmla="*/ 2022419 w 2772308"/>
                  <a:gd name="connsiteY1" fmla="*/ 153429 h 2750340"/>
                  <a:gd name="connsiteX2" fmla="*/ 2772308 w 2772308"/>
                  <a:gd name="connsiteY2" fmla="*/ 1375170 h 2750340"/>
                  <a:gd name="connsiteX3" fmla="*/ 1386154 w 2772308"/>
                  <a:gd name="connsiteY3" fmla="*/ 1375170 h 2750340"/>
                  <a:gd name="connsiteX4" fmla="*/ 595723 w 2772308"/>
                  <a:gd name="connsiteY4" fmla="*/ 245491 h 2750340"/>
                  <a:gd name="connsiteX0-1" fmla="*/ 595723 w 2772308"/>
                  <a:gd name="connsiteY0-2" fmla="*/ 245491 h 2750340"/>
                  <a:gd name="connsiteX1-3" fmla="*/ 2022419 w 2772308"/>
                  <a:gd name="connsiteY1-4" fmla="*/ 153429 h 2750340"/>
                  <a:gd name="connsiteX2-5" fmla="*/ 2772308 w 2772308"/>
                  <a:gd name="connsiteY2-6" fmla="*/ 1375170 h 2750340"/>
                  <a:gd name="connsiteX0-7" fmla="*/ 0 w 2176585"/>
                  <a:gd name="connsiteY0-8" fmla="*/ 329574 h 1459253"/>
                  <a:gd name="connsiteX1-9" fmla="*/ 1426696 w 2176585"/>
                  <a:gd name="connsiteY1-10" fmla="*/ 237512 h 1459253"/>
                  <a:gd name="connsiteX2-11" fmla="*/ 2176585 w 2176585"/>
                  <a:gd name="connsiteY2-12" fmla="*/ 1459253 h 1459253"/>
                  <a:gd name="connsiteX3-13" fmla="*/ 790431 w 2176585"/>
                  <a:gd name="connsiteY3-14" fmla="*/ 1459253 h 1459253"/>
                  <a:gd name="connsiteX4-15" fmla="*/ 0 w 2176585"/>
                  <a:gd name="connsiteY4-16" fmla="*/ 329574 h 1459253"/>
                  <a:gd name="connsiteX0-17" fmla="*/ 0 w 2176585"/>
                  <a:gd name="connsiteY0-18" fmla="*/ 329574 h 1459253"/>
                  <a:gd name="connsiteX1-19" fmla="*/ 1536012 w 2176585"/>
                  <a:gd name="connsiteY1-20" fmla="*/ 112026 h 1459253"/>
                  <a:gd name="connsiteX2-21" fmla="*/ 2176585 w 2176585"/>
                  <a:gd name="connsiteY2-22" fmla="*/ 1459253 h 1459253"/>
                  <a:gd name="connsiteX0-23" fmla="*/ 0 w 2176585"/>
                  <a:gd name="connsiteY0-24" fmla="*/ 307834 h 1437513"/>
                  <a:gd name="connsiteX1-25" fmla="*/ 1426696 w 2176585"/>
                  <a:gd name="connsiteY1-26" fmla="*/ 215772 h 1437513"/>
                  <a:gd name="connsiteX2-27" fmla="*/ 2176585 w 2176585"/>
                  <a:gd name="connsiteY2-28" fmla="*/ 1437513 h 1437513"/>
                  <a:gd name="connsiteX3-29" fmla="*/ 790431 w 2176585"/>
                  <a:gd name="connsiteY3-30" fmla="*/ 1437513 h 1437513"/>
                  <a:gd name="connsiteX4-31" fmla="*/ 0 w 2176585"/>
                  <a:gd name="connsiteY4-32" fmla="*/ 307834 h 1437513"/>
                  <a:gd name="connsiteX0-33" fmla="*/ 0 w 2176585"/>
                  <a:gd name="connsiteY0-34" fmla="*/ 307834 h 1437513"/>
                  <a:gd name="connsiteX1-35" fmla="*/ 1564041 w 2176585"/>
                  <a:gd name="connsiteY1-36" fmla="*/ 120256 h 1437513"/>
                  <a:gd name="connsiteX2-37" fmla="*/ 2176585 w 2176585"/>
                  <a:gd name="connsiteY2-38" fmla="*/ 1437513 h 1437513"/>
                  <a:gd name="connsiteX0-39" fmla="*/ 0 w 2176585"/>
                  <a:gd name="connsiteY0-40" fmla="*/ 337933 h 1467612"/>
                  <a:gd name="connsiteX1-41" fmla="*/ 1426696 w 2176585"/>
                  <a:gd name="connsiteY1-42" fmla="*/ 245871 h 1467612"/>
                  <a:gd name="connsiteX2-43" fmla="*/ 2176585 w 2176585"/>
                  <a:gd name="connsiteY2-44" fmla="*/ 1467612 h 1467612"/>
                  <a:gd name="connsiteX3-45" fmla="*/ 790431 w 2176585"/>
                  <a:gd name="connsiteY3-46" fmla="*/ 1467612 h 1467612"/>
                  <a:gd name="connsiteX4-47" fmla="*/ 0 w 2176585"/>
                  <a:gd name="connsiteY4-48" fmla="*/ 337933 h 1467612"/>
                  <a:gd name="connsiteX0-49" fmla="*/ 0 w 2176585"/>
                  <a:gd name="connsiteY0-50" fmla="*/ 337933 h 1467612"/>
                  <a:gd name="connsiteX1-51" fmla="*/ 1564041 w 2176585"/>
                  <a:gd name="connsiteY1-52" fmla="*/ 150355 h 1467612"/>
                  <a:gd name="connsiteX2-53" fmla="*/ 2176585 w 2176585"/>
                  <a:gd name="connsiteY2-54" fmla="*/ 1467612 h 1467612"/>
                  <a:gd name="connsiteX0-55" fmla="*/ 0 w 2176585"/>
                  <a:gd name="connsiteY0-56" fmla="*/ 337933 h 1467612"/>
                  <a:gd name="connsiteX1-57" fmla="*/ 1426696 w 2176585"/>
                  <a:gd name="connsiteY1-58" fmla="*/ 245871 h 1467612"/>
                  <a:gd name="connsiteX2-59" fmla="*/ 2176585 w 2176585"/>
                  <a:gd name="connsiteY2-60" fmla="*/ 1467612 h 1467612"/>
                  <a:gd name="connsiteX3-61" fmla="*/ 790431 w 2176585"/>
                  <a:gd name="connsiteY3-62" fmla="*/ 1467612 h 1467612"/>
                  <a:gd name="connsiteX4-63" fmla="*/ 0 w 2176585"/>
                  <a:gd name="connsiteY4-64" fmla="*/ 337933 h 1467612"/>
                  <a:gd name="connsiteX0-65" fmla="*/ 0 w 2176585"/>
                  <a:gd name="connsiteY0-66" fmla="*/ 337933 h 1467612"/>
                  <a:gd name="connsiteX1-67" fmla="*/ 1564041 w 2176585"/>
                  <a:gd name="connsiteY1-68" fmla="*/ 150355 h 1467612"/>
                  <a:gd name="connsiteX2-69" fmla="*/ 2176585 w 2176585"/>
                  <a:gd name="connsiteY2-70" fmla="*/ 1467612 h 1467612"/>
                  <a:gd name="connsiteX0-71" fmla="*/ 0 w 2176585"/>
                  <a:gd name="connsiteY0-72" fmla="*/ 331600 h 1461279"/>
                  <a:gd name="connsiteX1-73" fmla="*/ 1426696 w 2176585"/>
                  <a:gd name="connsiteY1-74" fmla="*/ 239538 h 1461279"/>
                  <a:gd name="connsiteX2-75" fmla="*/ 2176585 w 2176585"/>
                  <a:gd name="connsiteY2-76" fmla="*/ 1461279 h 1461279"/>
                  <a:gd name="connsiteX3-77" fmla="*/ 790431 w 2176585"/>
                  <a:gd name="connsiteY3-78" fmla="*/ 1461279 h 1461279"/>
                  <a:gd name="connsiteX4-79" fmla="*/ 0 w 2176585"/>
                  <a:gd name="connsiteY4-80" fmla="*/ 331600 h 1461279"/>
                  <a:gd name="connsiteX0-81" fmla="*/ 31264 w 2176585"/>
                  <a:gd name="connsiteY0-82" fmla="*/ 354670 h 1461279"/>
                  <a:gd name="connsiteX1-83" fmla="*/ 1564041 w 2176585"/>
                  <a:gd name="connsiteY1-84" fmla="*/ 144022 h 1461279"/>
                  <a:gd name="connsiteX2-85" fmla="*/ 2176585 w 2176585"/>
                  <a:gd name="connsiteY2-86" fmla="*/ 1461279 h 1461279"/>
                  <a:gd name="connsiteX0-87" fmla="*/ 0 w 2176585"/>
                  <a:gd name="connsiteY0-88" fmla="*/ 331600 h 1461279"/>
                  <a:gd name="connsiteX1-89" fmla="*/ 1426696 w 2176585"/>
                  <a:gd name="connsiteY1-90" fmla="*/ 239538 h 1461279"/>
                  <a:gd name="connsiteX2-91" fmla="*/ 2176585 w 2176585"/>
                  <a:gd name="connsiteY2-92" fmla="*/ 1461279 h 1461279"/>
                  <a:gd name="connsiteX3-93" fmla="*/ 790431 w 2176585"/>
                  <a:gd name="connsiteY3-94" fmla="*/ 1461279 h 1461279"/>
                  <a:gd name="connsiteX4-95" fmla="*/ 0 w 2176585"/>
                  <a:gd name="connsiteY4-96" fmla="*/ 331600 h 1461279"/>
                  <a:gd name="connsiteX0-97" fmla="*/ 31264 w 2176585"/>
                  <a:gd name="connsiteY0-98" fmla="*/ 354670 h 1461279"/>
                  <a:gd name="connsiteX1-99" fmla="*/ 1564041 w 2176585"/>
                  <a:gd name="connsiteY1-100" fmla="*/ 144022 h 1461279"/>
                  <a:gd name="connsiteX2-101" fmla="*/ 2176154 w 2176585"/>
                  <a:gd name="connsiteY2-102" fmla="*/ 1444246 h 1461279"/>
                  <a:gd name="connsiteX0-103" fmla="*/ 0 w 2176585"/>
                  <a:gd name="connsiteY0-104" fmla="*/ 343872 h 1473551"/>
                  <a:gd name="connsiteX1-105" fmla="*/ 1426696 w 2176585"/>
                  <a:gd name="connsiteY1-106" fmla="*/ 251810 h 1473551"/>
                  <a:gd name="connsiteX2-107" fmla="*/ 2176585 w 2176585"/>
                  <a:gd name="connsiteY2-108" fmla="*/ 1473551 h 1473551"/>
                  <a:gd name="connsiteX3-109" fmla="*/ 790431 w 2176585"/>
                  <a:gd name="connsiteY3-110" fmla="*/ 1473551 h 1473551"/>
                  <a:gd name="connsiteX4-111" fmla="*/ 0 w 2176585"/>
                  <a:gd name="connsiteY4-112" fmla="*/ 343872 h 1473551"/>
                  <a:gd name="connsiteX0-113" fmla="*/ 31264 w 2176585"/>
                  <a:gd name="connsiteY0-114" fmla="*/ 366942 h 1473551"/>
                  <a:gd name="connsiteX1-115" fmla="*/ 1564041 w 2176585"/>
                  <a:gd name="connsiteY1-116" fmla="*/ 156294 h 1473551"/>
                  <a:gd name="connsiteX2-117" fmla="*/ 2176154 w 2176585"/>
                  <a:gd name="connsiteY2-118" fmla="*/ 1456518 h 1473551"/>
                  <a:gd name="connsiteX0-119" fmla="*/ 0 w 2176585"/>
                  <a:gd name="connsiteY0-120" fmla="*/ 343872 h 1473551"/>
                  <a:gd name="connsiteX1-121" fmla="*/ 1426696 w 2176585"/>
                  <a:gd name="connsiteY1-122" fmla="*/ 251810 h 1473551"/>
                  <a:gd name="connsiteX2-123" fmla="*/ 2176585 w 2176585"/>
                  <a:gd name="connsiteY2-124" fmla="*/ 1473551 h 1473551"/>
                  <a:gd name="connsiteX3-125" fmla="*/ 790431 w 2176585"/>
                  <a:gd name="connsiteY3-126" fmla="*/ 1473551 h 1473551"/>
                  <a:gd name="connsiteX4-127" fmla="*/ 0 w 2176585"/>
                  <a:gd name="connsiteY4-128" fmla="*/ 343872 h 1473551"/>
                  <a:gd name="connsiteX0-129" fmla="*/ 31264 w 2176585"/>
                  <a:gd name="connsiteY0-130" fmla="*/ 366942 h 1473551"/>
                  <a:gd name="connsiteX1-131" fmla="*/ 1564041 w 2176585"/>
                  <a:gd name="connsiteY1-132" fmla="*/ 156294 h 1473551"/>
                  <a:gd name="connsiteX2-133" fmla="*/ 2176154 w 2176585"/>
                  <a:gd name="connsiteY2-134" fmla="*/ 1456518 h 1473551"/>
                  <a:gd name="connsiteX0-135" fmla="*/ 0 w 2176585"/>
                  <a:gd name="connsiteY0-136" fmla="*/ 352544 h 1482223"/>
                  <a:gd name="connsiteX1-137" fmla="*/ 1426696 w 2176585"/>
                  <a:gd name="connsiteY1-138" fmla="*/ 260482 h 1482223"/>
                  <a:gd name="connsiteX2-139" fmla="*/ 2176585 w 2176585"/>
                  <a:gd name="connsiteY2-140" fmla="*/ 1482223 h 1482223"/>
                  <a:gd name="connsiteX3-141" fmla="*/ 790431 w 2176585"/>
                  <a:gd name="connsiteY3-142" fmla="*/ 1482223 h 1482223"/>
                  <a:gd name="connsiteX4-143" fmla="*/ 0 w 2176585"/>
                  <a:gd name="connsiteY4-144" fmla="*/ 352544 h 1482223"/>
                  <a:gd name="connsiteX0-145" fmla="*/ 31264 w 2176585"/>
                  <a:gd name="connsiteY0-146" fmla="*/ 375614 h 1482223"/>
                  <a:gd name="connsiteX1-147" fmla="*/ 1564041 w 2176585"/>
                  <a:gd name="connsiteY1-148" fmla="*/ 164966 h 1482223"/>
                  <a:gd name="connsiteX2-149" fmla="*/ 2176154 w 2176585"/>
                  <a:gd name="connsiteY2-150" fmla="*/ 1465190 h 1482223"/>
                  <a:gd name="connsiteX0-151" fmla="*/ 0 w 2176585"/>
                  <a:gd name="connsiteY0-152" fmla="*/ 352544 h 1482223"/>
                  <a:gd name="connsiteX1-153" fmla="*/ 1426696 w 2176585"/>
                  <a:gd name="connsiteY1-154" fmla="*/ 260482 h 1482223"/>
                  <a:gd name="connsiteX2-155" fmla="*/ 2176585 w 2176585"/>
                  <a:gd name="connsiteY2-156" fmla="*/ 1482223 h 1482223"/>
                  <a:gd name="connsiteX3-157" fmla="*/ 790431 w 2176585"/>
                  <a:gd name="connsiteY3-158" fmla="*/ 1482223 h 1482223"/>
                  <a:gd name="connsiteX4-159" fmla="*/ 0 w 2176585"/>
                  <a:gd name="connsiteY4-160" fmla="*/ 352544 h 1482223"/>
                  <a:gd name="connsiteX0-161" fmla="*/ 31264 w 2176585"/>
                  <a:gd name="connsiteY0-162" fmla="*/ 375614 h 1482223"/>
                  <a:gd name="connsiteX1-163" fmla="*/ 1564041 w 2176585"/>
                  <a:gd name="connsiteY1-164" fmla="*/ 164966 h 1482223"/>
                  <a:gd name="connsiteX2-165" fmla="*/ 2176154 w 2176585"/>
                  <a:gd name="connsiteY2-166" fmla="*/ 1465190 h 148222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176585" h="1482223" stroke="0" extrusionOk="0">
                    <a:moveTo>
                      <a:pt x="0" y="352544"/>
                    </a:moveTo>
                    <a:cubicBezTo>
                      <a:pt x="421696" y="62143"/>
                      <a:pt x="970635" y="26721"/>
                      <a:pt x="1426696" y="260482"/>
                    </a:cubicBezTo>
                    <a:cubicBezTo>
                      <a:pt x="1887286" y="496564"/>
                      <a:pt x="2176585" y="967898"/>
                      <a:pt x="2176585" y="1482223"/>
                    </a:cubicBezTo>
                    <a:lnTo>
                      <a:pt x="790431" y="1482223"/>
                    </a:lnTo>
                    <a:lnTo>
                      <a:pt x="0" y="352544"/>
                    </a:lnTo>
                    <a:close/>
                  </a:path>
                  <a:path w="2176585" h="1482223" fill="none">
                    <a:moveTo>
                      <a:pt x="31264" y="375614"/>
                    </a:moveTo>
                    <a:cubicBezTo>
                      <a:pt x="452934" y="-8"/>
                      <a:pt x="963090" y="-136713"/>
                      <a:pt x="1564041" y="164966"/>
                    </a:cubicBezTo>
                    <a:cubicBezTo>
                      <a:pt x="2100769" y="496701"/>
                      <a:pt x="2176154" y="950865"/>
                      <a:pt x="2176154" y="1465190"/>
                    </a:cubicBezTo>
                  </a:path>
                </a:pathLst>
              </a:custGeom>
              <a:ln>
                <a:solidFill>
                  <a:srgbClr val="02B2F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1" name="直接连接符 70"/>
              <p:cNvCxnSpPr/>
              <p:nvPr/>
            </p:nvCxnSpPr>
            <p:spPr>
              <a:xfrm flipH="1" flipV="1">
                <a:off x="4007768" y="4284032"/>
                <a:ext cx="568941" cy="183520"/>
              </a:xfrm>
              <a:prstGeom prst="line">
                <a:avLst/>
              </a:prstGeom>
              <a:ln>
                <a:solidFill>
                  <a:srgbClr val="02B2F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组合 56"/>
            <p:cNvGrpSpPr/>
            <p:nvPr/>
          </p:nvGrpSpPr>
          <p:grpSpPr>
            <a:xfrm>
              <a:off x="-1542252" y="2171314"/>
              <a:ext cx="3441550" cy="3788204"/>
              <a:chOff x="-1542252" y="2171314"/>
              <a:chExt cx="3441550" cy="3788204"/>
            </a:xfrm>
          </p:grpSpPr>
          <p:grpSp>
            <p:nvGrpSpPr>
              <p:cNvPr id="58" name="组合 57"/>
              <p:cNvGrpSpPr/>
              <p:nvPr/>
            </p:nvGrpSpPr>
            <p:grpSpPr>
              <a:xfrm>
                <a:off x="-1542252" y="2936886"/>
                <a:ext cx="2766839" cy="1482223"/>
                <a:chOff x="3969668" y="3593455"/>
                <a:chExt cx="2766839" cy="1482223"/>
              </a:xfrm>
            </p:grpSpPr>
            <p:sp>
              <p:nvSpPr>
                <p:cNvPr id="68" name="弧形 13"/>
                <p:cNvSpPr/>
                <p:nvPr/>
              </p:nvSpPr>
              <p:spPr>
                <a:xfrm rot="20093098">
                  <a:off x="4559922" y="3593455"/>
                  <a:ext cx="2176585" cy="1482223"/>
                </a:xfrm>
                <a:custGeom>
                  <a:avLst/>
                  <a:gdLst>
                    <a:gd name="connsiteX0" fmla="*/ 595723 w 2772308"/>
                    <a:gd name="connsiteY0" fmla="*/ 245491 h 2750340"/>
                    <a:gd name="connsiteX1" fmla="*/ 2022419 w 2772308"/>
                    <a:gd name="connsiteY1" fmla="*/ 153429 h 2750340"/>
                    <a:gd name="connsiteX2" fmla="*/ 2772308 w 2772308"/>
                    <a:gd name="connsiteY2" fmla="*/ 1375170 h 2750340"/>
                    <a:gd name="connsiteX3" fmla="*/ 1386154 w 2772308"/>
                    <a:gd name="connsiteY3" fmla="*/ 1375170 h 2750340"/>
                    <a:gd name="connsiteX4" fmla="*/ 595723 w 2772308"/>
                    <a:gd name="connsiteY4" fmla="*/ 245491 h 2750340"/>
                    <a:gd name="connsiteX0-1" fmla="*/ 595723 w 2772308"/>
                    <a:gd name="connsiteY0-2" fmla="*/ 245491 h 2750340"/>
                    <a:gd name="connsiteX1-3" fmla="*/ 2022419 w 2772308"/>
                    <a:gd name="connsiteY1-4" fmla="*/ 153429 h 2750340"/>
                    <a:gd name="connsiteX2-5" fmla="*/ 2772308 w 2772308"/>
                    <a:gd name="connsiteY2-6" fmla="*/ 1375170 h 2750340"/>
                    <a:gd name="connsiteX0-7" fmla="*/ 0 w 2176585"/>
                    <a:gd name="connsiteY0-8" fmla="*/ 329574 h 1459253"/>
                    <a:gd name="connsiteX1-9" fmla="*/ 1426696 w 2176585"/>
                    <a:gd name="connsiteY1-10" fmla="*/ 237512 h 1459253"/>
                    <a:gd name="connsiteX2-11" fmla="*/ 2176585 w 2176585"/>
                    <a:gd name="connsiteY2-12" fmla="*/ 1459253 h 1459253"/>
                    <a:gd name="connsiteX3-13" fmla="*/ 790431 w 2176585"/>
                    <a:gd name="connsiteY3-14" fmla="*/ 1459253 h 1459253"/>
                    <a:gd name="connsiteX4-15" fmla="*/ 0 w 2176585"/>
                    <a:gd name="connsiteY4-16" fmla="*/ 329574 h 1459253"/>
                    <a:gd name="connsiteX0-17" fmla="*/ 0 w 2176585"/>
                    <a:gd name="connsiteY0-18" fmla="*/ 329574 h 1459253"/>
                    <a:gd name="connsiteX1-19" fmla="*/ 1536012 w 2176585"/>
                    <a:gd name="connsiteY1-20" fmla="*/ 112026 h 1459253"/>
                    <a:gd name="connsiteX2-21" fmla="*/ 2176585 w 2176585"/>
                    <a:gd name="connsiteY2-22" fmla="*/ 1459253 h 1459253"/>
                    <a:gd name="connsiteX0-23" fmla="*/ 0 w 2176585"/>
                    <a:gd name="connsiteY0-24" fmla="*/ 307834 h 1437513"/>
                    <a:gd name="connsiteX1-25" fmla="*/ 1426696 w 2176585"/>
                    <a:gd name="connsiteY1-26" fmla="*/ 215772 h 1437513"/>
                    <a:gd name="connsiteX2-27" fmla="*/ 2176585 w 2176585"/>
                    <a:gd name="connsiteY2-28" fmla="*/ 1437513 h 1437513"/>
                    <a:gd name="connsiteX3-29" fmla="*/ 790431 w 2176585"/>
                    <a:gd name="connsiteY3-30" fmla="*/ 1437513 h 1437513"/>
                    <a:gd name="connsiteX4-31" fmla="*/ 0 w 2176585"/>
                    <a:gd name="connsiteY4-32" fmla="*/ 307834 h 1437513"/>
                    <a:gd name="connsiteX0-33" fmla="*/ 0 w 2176585"/>
                    <a:gd name="connsiteY0-34" fmla="*/ 307834 h 1437513"/>
                    <a:gd name="connsiteX1-35" fmla="*/ 1564041 w 2176585"/>
                    <a:gd name="connsiteY1-36" fmla="*/ 120256 h 1437513"/>
                    <a:gd name="connsiteX2-37" fmla="*/ 2176585 w 2176585"/>
                    <a:gd name="connsiteY2-38" fmla="*/ 1437513 h 1437513"/>
                    <a:gd name="connsiteX0-39" fmla="*/ 0 w 2176585"/>
                    <a:gd name="connsiteY0-40" fmla="*/ 337933 h 1467612"/>
                    <a:gd name="connsiteX1-41" fmla="*/ 1426696 w 2176585"/>
                    <a:gd name="connsiteY1-42" fmla="*/ 245871 h 1467612"/>
                    <a:gd name="connsiteX2-43" fmla="*/ 2176585 w 2176585"/>
                    <a:gd name="connsiteY2-44" fmla="*/ 1467612 h 1467612"/>
                    <a:gd name="connsiteX3-45" fmla="*/ 790431 w 2176585"/>
                    <a:gd name="connsiteY3-46" fmla="*/ 1467612 h 1467612"/>
                    <a:gd name="connsiteX4-47" fmla="*/ 0 w 2176585"/>
                    <a:gd name="connsiteY4-48" fmla="*/ 337933 h 1467612"/>
                    <a:gd name="connsiteX0-49" fmla="*/ 0 w 2176585"/>
                    <a:gd name="connsiteY0-50" fmla="*/ 337933 h 1467612"/>
                    <a:gd name="connsiteX1-51" fmla="*/ 1564041 w 2176585"/>
                    <a:gd name="connsiteY1-52" fmla="*/ 150355 h 1467612"/>
                    <a:gd name="connsiteX2-53" fmla="*/ 2176585 w 2176585"/>
                    <a:gd name="connsiteY2-54" fmla="*/ 1467612 h 1467612"/>
                    <a:gd name="connsiteX0-55" fmla="*/ 0 w 2176585"/>
                    <a:gd name="connsiteY0-56" fmla="*/ 337933 h 1467612"/>
                    <a:gd name="connsiteX1-57" fmla="*/ 1426696 w 2176585"/>
                    <a:gd name="connsiteY1-58" fmla="*/ 245871 h 1467612"/>
                    <a:gd name="connsiteX2-59" fmla="*/ 2176585 w 2176585"/>
                    <a:gd name="connsiteY2-60" fmla="*/ 1467612 h 1467612"/>
                    <a:gd name="connsiteX3-61" fmla="*/ 790431 w 2176585"/>
                    <a:gd name="connsiteY3-62" fmla="*/ 1467612 h 1467612"/>
                    <a:gd name="connsiteX4-63" fmla="*/ 0 w 2176585"/>
                    <a:gd name="connsiteY4-64" fmla="*/ 337933 h 1467612"/>
                    <a:gd name="connsiteX0-65" fmla="*/ 0 w 2176585"/>
                    <a:gd name="connsiteY0-66" fmla="*/ 337933 h 1467612"/>
                    <a:gd name="connsiteX1-67" fmla="*/ 1564041 w 2176585"/>
                    <a:gd name="connsiteY1-68" fmla="*/ 150355 h 1467612"/>
                    <a:gd name="connsiteX2-69" fmla="*/ 2176585 w 2176585"/>
                    <a:gd name="connsiteY2-70" fmla="*/ 1467612 h 1467612"/>
                    <a:gd name="connsiteX0-71" fmla="*/ 0 w 2176585"/>
                    <a:gd name="connsiteY0-72" fmla="*/ 331600 h 1461279"/>
                    <a:gd name="connsiteX1-73" fmla="*/ 1426696 w 2176585"/>
                    <a:gd name="connsiteY1-74" fmla="*/ 239538 h 1461279"/>
                    <a:gd name="connsiteX2-75" fmla="*/ 2176585 w 2176585"/>
                    <a:gd name="connsiteY2-76" fmla="*/ 1461279 h 1461279"/>
                    <a:gd name="connsiteX3-77" fmla="*/ 790431 w 2176585"/>
                    <a:gd name="connsiteY3-78" fmla="*/ 1461279 h 1461279"/>
                    <a:gd name="connsiteX4-79" fmla="*/ 0 w 2176585"/>
                    <a:gd name="connsiteY4-80" fmla="*/ 331600 h 1461279"/>
                    <a:gd name="connsiteX0-81" fmla="*/ 31264 w 2176585"/>
                    <a:gd name="connsiteY0-82" fmla="*/ 354670 h 1461279"/>
                    <a:gd name="connsiteX1-83" fmla="*/ 1564041 w 2176585"/>
                    <a:gd name="connsiteY1-84" fmla="*/ 144022 h 1461279"/>
                    <a:gd name="connsiteX2-85" fmla="*/ 2176585 w 2176585"/>
                    <a:gd name="connsiteY2-86" fmla="*/ 1461279 h 1461279"/>
                    <a:gd name="connsiteX0-87" fmla="*/ 0 w 2176585"/>
                    <a:gd name="connsiteY0-88" fmla="*/ 331600 h 1461279"/>
                    <a:gd name="connsiteX1-89" fmla="*/ 1426696 w 2176585"/>
                    <a:gd name="connsiteY1-90" fmla="*/ 239538 h 1461279"/>
                    <a:gd name="connsiteX2-91" fmla="*/ 2176585 w 2176585"/>
                    <a:gd name="connsiteY2-92" fmla="*/ 1461279 h 1461279"/>
                    <a:gd name="connsiteX3-93" fmla="*/ 790431 w 2176585"/>
                    <a:gd name="connsiteY3-94" fmla="*/ 1461279 h 1461279"/>
                    <a:gd name="connsiteX4-95" fmla="*/ 0 w 2176585"/>
                    <a:gd name="connsiteY4-96" fmla="*/ 331600 h 1461279"/>
                    <a:gd name="connsiteX0-97" fmla="*/ 31264 w 2176585"/>
                    <a:gd name="connsiteY0-98" fmla="*/ 354670 h 1461279"/>
                    <a:gd name="connsiteX1-99" fmla="*/ 1564041 w 2176585"/>
                    <a:gd name="connsiteY1-100" fmla="*/ 144022 h 1461279"/>
                    <a:gd name="connsiteX2-101" fmla="*/ 2176154 w 2176585"/>
                    <a:gd name="connsiteY2-102" fmla="*/ 1444246 h 1461279"/>
                    <a:gd name="connsiteX0-103" fmla="*/ 0 w 2176585"/>
                    <a:gd name="connsiteY0-104" fmla="*/ 343872 h 1473551"/>
                    <a:gd name="connsiteX1-105" fmla="*/ 1426696 w 2176585"/>
                    <a:gd name="connsiteY1-106" fmla="*/ 251810 h 1473551"/>
                    <a:gd name="connsiteX2-107" fmla="*/ 2176585 w 2176585"/>
                    <a:gd name="connsiteY2-108" fmla="*/ 1473551 h 1473551"/>
                    <a:gd name="connsiteX3-109" fmla="*/ 790431 w 2176585"/>
                    <a:gd name="connsiteY3-110" fmla="*/ 1473551 h 1473551"/>
                    <a:gd name="connsiteX4-111" fmla="*/ 0 w 2176585"/>
                    <a:gd name="connsiteY4-112" fmla="*/ 343872 h 1473551"/>
                    <a:gd name="connsiteX0-113" fmla="*/ 31264 w 2176585"/>
                    <a:gd name="connsiteY0-114" fmla="*/ 366942 h 1473551"/>
                    <a:gd name="connsiteX1-115" fmla="*/ 1564041 w 2176585"/>
                    <a:gd name="connsiteY1-116" fmla="*/ 156294 h 1473551"/>
                    <a:gd name="connsiteX2-117" fmla="*/ 2176154 w 2176585"/>
                    <a:gd name="connsiteY2-118" fmla="*/ 1456518 h 1473551"/>
                    <a:gd name="connsiteX0-119" fmla="*/ 0 w 2176585"/>
                    <a:gd name="connsiteY0-120" fmla="*/ 343872 h 1473551"/>
                    <a:gd name="connsiteX1-121" fmla="*/ 1426696 w 2176585"/>
                    <a:gd name="connsiteY1-122" fmla="*/ 251810 h 1473551"/>
                    <a:gd name="connsiteX2-123" fmla="*/ 2176585 w 2176585"/>
                    <a:gd name="connsiteY2-124" fmla="*/ 1473551 h 1473551"/>
                    <a:gd name="connsiteX3-125" fmla="*/ 790431 w 2176585"/>
                    <a:gd name="connsiteY3-126" fmla="*/ 1473551 h 1473551"/>
                    <a:gd name="connsiteX4-127" fmla="*/ 0 w 2176585"/>
                    <a:gd name="connsiteY4-128" fmla="*/ 343872 h 1473551"/>
                    <a:gd name="connsiteX0-129" fmla="*/ 31264 w 2176585"/>
                    <a:gd name="connsiteY0-130" fmla="*/ 366942 h 1473551"/>
                    <a:gd name="connsiteX1-131" fmla="*/ 1564041 w 2176585"/>
                    <a:gd name="connsiteY1-132" fmla="*/ 156294 h 1473551"/>
                    <a:gd name="connsiteX2-133" fmla="*/ 2176154 w 2176585"/>
                    <a:gd name="connsiteY2-134" fmla="*/ 1456518 h 1473551"/>
                    <a:gd name="connsiteX0-135" fmla="*/ 0 w 2176585"/>
                    <a:gd name="connsiteY0-136" fmla="*/ 352544 h 1482223"/>
                    <a:gd name="connsiteX1-137" fmla="*/ 1426696 w 2176585"/>
                    <a:gd name="connsiteY1-138" fmla="*/ 260482 h 1482223"/>
                    <a:gd name="connsiteX2-139" fmla="*/ 2176585 w 2176585"/>
                    <a:gd name="connsiteY2-140" fmla="*/ 1482223 h 1482223"/>
                    <a:gd name="connsiteX3-141" fmla="*/ 790431 w 2176585"/>
                    <a:gd name="connsiteY3-142" fmla="*/ 1482223 h 1482223"/>
                    <a:gd name="connsiteX4-143" fmla="*/ 0 w 2176585"/>
                    <a:gd name="connsiteY4-144" fmla="*/ 352544 h 1482223"/>
                    <a:gd name="connsiteX0-145" fmla="*/ 31264 w 2176585"/>
                    <a:gd name="connsiteY0-146" fmla="*/ 375614 h 1482223"/>
                    <a:gd name="connsiteX1-147" fmla="*/ 1564041 w 2176585"/>
                    <a:gd name="connsiteY1-148" fmla="*/ 164966 h 1482223"/>
                    <a:gd name="connsiteX2-149" fmla="*/ 2176154 w 2176585"/>
                    <a:gd name="connsiteY2-150" fmla="*/ 1465190 h 1482223"/>
                    <a:gd name="connsiteX0-151" fmla="*/ 0 w 2176585"/>
                    <a:gd name="connsiteY0-152" fmla="*/ 352544 h 1482223"/>
                    <a:gd name="connsiteX1-153" fmla="*/ 1426696 w 2176585"/>
                    <a:gd name="connsiteY1-154" fmla="*/ 260482 h 1482223"/>
                    <a:gd name="connsiteX2-155" fmla="*/ 2176585 w 2176585"/>
                    <a:gd name="connsiteY2-156" fmla="*/ 1482223 h 1482223"/>
                    <a:gd name="connsiteX3-157" fmla="*/ 790431 w 2176585"/>
                    <a:gd name="connsiteY3-158" fmla="*/ 1482223 h 1482223"/>
                    <a:gd name="connsiteX4-159" fmla="*/ 0 w 2176585"/>
                    <a:gd name="connsiteY4-160" fmla="*/ 352544 h 1482223"/>
                    <a:gd name="connsiteX0-161" fmla="*/ 31264 w 2176585"/>
                    <a:gd name="connsiteY0-162" fmla="*/ 375614 h 1482223"/>
                    <a:gd name="connsiteX1-163" fmla="*/ 1564041 w 2176585"/>
                    <a:gd name="connsiteY1-164" fmla="*/ 164966 h 1482223"/>
                    <a:gd name="connsiteX2-165" fmla="*/ 2176154 w 2176585"/>
                    <a:gd name="connsiteY2-166" fmla="*/ 1465190 h 148222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176585" h="1482223" stroke="0" extrusionOk="0">
                      <a:moveTo>
                        <a:pt x="0" y="352544"/>
                      </a:moveTo>
                      <a:cubicBezTo>
                        <a:pt x="421696" y="62143"/>
                        <a:pt x="970635" y="26721"/>
                        <a:pt x="1426696" y="260482"/>
                      </a:cubicBezTo>
                      <a:cubicBezTo>
                        <a:pt x="1887286" y="496564"/>
                        <a:pt x="2176585" y="967898"/>
                        <a:pt x="2176585" y="1482223"/>
                      </a:cubicBezTo>
                      <a:lnTo>
                        <a:pt x="790431" y="1482223"/>
                      </a:lnTo>
                      <a:lnTo>
                        <a:pt x="0" y="352544"/>
                      </a:lnTo>
                      <a:close/>
                    </a:path>
                    <a:path w="2176585" h="1482223" fill="none">
                      <a:moveTo>
                        <a:pt x="31264" y="375614"/>
                      </a:moveTo>
                      <a:cubicBezTo>
                        <a:pt x="452934" y="-8"/>
                        <a:pt x="963090" y="-136713"/>
                        <a:pt x="1564041" y="164966"/>
                      </a:cubicBezTo>
                      <a:cubicBezTo>
                        <a:pt x="2100769" y="496701"/>
                        <a:pt x="2176154" y="950865"/>
                        <a:pt x="2176154" y="1465190"/>
                      </a:cubicBezTo>
                    </a:path>
                  </a:pathLst>
                </a:custGeom>
                <a:ln>
                  <a:solidFill>
                    <a:srgbClr val="02B2F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9" name="直接连接符 68"/>
                <p:cNvCxnSpPr/>
                <p:nvPr/>
              </p:nvCxnSpPr>
              <p:spPr>
                <a:xfrm flipH="1" flipV="1">
                  <a:off x="3969668" y="4264982"/>
                  <a:ext cx="568941" cy="183520"/>
                </a:xfrm>
                <a:prstGeom prst="line">
                  <a:avLst/>
                </a:prstGeom>
                <a:ln>
                  <a:solidFill>
                    <a:srgbClr val="02B2F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组合 58"/>
              <p:cNvGrpSpPr/>
              <p:nvPr/>
            </p:nvGrpSpPr>
            <p:grpSpPr>
              <a:xfrm rot="4368949">
                <a:off x="-592569" y="2832421"/>
                <a:ext cx="2766839" cy="1444626"/>
                <a:chOff x="4002140" y="3631177"/>
                <a:chExt cx="2766839" cy="1482223"/>
              </a:xfrm>
            </p:grpSpPr>
            <p:sp>
              <p:nvSpPr>
                <p:cNvPr id="66" name="弧形 13"/>
                <p:cNvSpPr/>
                <p:nvPr/>
              </p:nvSpPr>
              <p:spPr>
                <a:xfrm rot="20093098">
                  <a:off x="4592394" y="3631177"/>
                  <a:ext cx="2176585" cy="1482223"/>
                </a:xfrm>
                <a:custGeom>
                  <a:avLst/>
                  <a:gdLst>
                    <a:gd name="connsiteX0" fmla="*/ 595723 w 2772308"/>
                    <a:gd name="connsiteY0" fmla="*/ 245491 h 2750340"/>
                    <a:gd name="connsiteX1" fmla="*/ 2022419 w 2772308"/>
                    <a:gd name="connsiteY1" fmla="*/ 153429 h 2750340"/>
                    <a:gd name="connsiteX2" fmla="*/ 2772308 w 2772308"/>
                    <a:gd name="connsiteY2" fmla="*/ 1375170 h 2750340"/>
                    <a:gd name="connsiteX3" fmla="*/ 1386154 w 2772308"/>
                    <a:gd name="connsiteY3" fmla="*/ 1375170 h 2750340"/>
                    <a:gd name="connsiteX4" fmla="*/ 595723 w 2772308"/>
                    <a:gd name="connsiteY4" fmla="*/ 245491 h 2750340"/>
                    <a:gd name="connsiteX0-1" fmla="*/ 595723 w 2772308"/>
                    <a:gd name="connsiteY0-2" fmla="*/ 245491 h 2750340"/>
                    <a:gd name="connsiteX1-3" fmla="*/ 2022419 w 2772308"/>
                    <a:gd name="connsiteY1-4" fmla="*/ 153429 h 2750340"/>
                    <a:gd name="connsiteX2-5" fmla="*/ 2772308 w 2772308"/>
                    <a:gd name="connsiteY2-6" fmla="*/ 1375170 h 2750340"/>
                    <a:gd name="connsiteX0-7" fmla="*/ 0 w 2176585"/>
                    <a:gd name="connsiteY0-8" fmla="*/ 329574 h 1459253"/>
                    <a:gd name="connsiteX1-9" fmla="*/ 1426696 w 2176585"/>
                    <a:gd name="connsiteY1-10" fmla="*/ 237512 h 1459253"/>
                    <a:gd name="connsiteX2-11" fmla="*/ 2176585 w 2176585"/>
                    <a:gd name="connsiteY2-12" fmla="*/ 1459253 h 1459253"/>
                    <a:gd name="connsiteX3-13" fmla="*/ 790431 w 2176585"/>
                    <a:gd name="connsiteY3-14" fmla="*/ 1459253 h 1459253"/>
                    <a:gd name="connsiteX4-15" fmla="*/ 0 w 2176585"/>
                    <a:gd name="connsiteY4-16" fmla="*/ 329574 h 1459253"/>
                    <a:gd name="connsiteX0-17" fmla="*/ 0 w 2176585"/>
                    <a:gd name="connsiteY0-18" fmla="*/ 329574 h 1459253"/>
                    <a:gd name="connsiteX1-19" fmla="*/ 1536012 w 2176585"/>
                    <a:gd name="connsiteY1-20" fmla="*/ 112026 h 1459253"/>
                    <a:gd name="connsiteX2-21" fmla="*/ 2176585 w 2176585"/>
                    <a:gd name="connsiteY2-22" fmla="*/ 1459253 h 1459253"/>
                    <a:gd name="connsiteX0-23" fmla="*/ 0 w 2176585"/>
                    <a:gd name="connsiteY0-24" fmla="*/ 307834 h 1437513"/>
                    <a:gd name="connsiteX1-25" fmla="*/ 1426696 w 2176585"/>
                    <a:gd name="connsiteY1-26" fmla="*/ 215772 h 1437513"/>
                    <a:gd name="connsiteX2-27" fmla="*/ 2176585 w 2176585"/>
                    <a:gd name="connsiteY2-28" fmla="*/ 1437513 h 1437513"/>
                    <a:gd name="connsiteX3-29" fmla="*/ 790431 w 2176585"/>
                    <a:gd name="connsiteY3-30" fmla="*/ 1437513 h 1437513"/>
                    <a:gd name="connsiteX4-31" fmla="*/ 0 w 2176585"/>
                    <a:gd name="connsiteY4-32" fmla="*/ 307834 h 1437513"/>
                    <a:gd name="connsiteX0-33" fmla="*/ 0 w 2176585"/>
                    <a:gd name="connsiteY0-34" fmla="*/ 307834 h 1437513"/>
                    <a:gd name="connsiteX1-35" fmla="*/ 1564041 w 2176585"/>
                    <a:gd name="connsiteY1-36" fmla="*/ 120256 h 1437513"/>
                    <a:gd name="connsiteX2-37" fmla="*/ 2176585 w 2176585"/>
                    <a:gd name="connsiteY2-38" fmla="*/ 1437513 h 1437513"/>
                    <a:gd name="connsiteX0-39" fmla="*/ 0 w 2176585"/>
                    <a:gd name="connsiteY0-40" fmla="*/ 337933 h 1467612"/>
                    <a:gd name="connsiteX1-41" fmla="*/ 1426696 w 2176585"/>
                    <a:gd name="connsiteY1-42" fmla="*/ 245871 h 1467612"/>
                    <a:gd name="connsiteX2-43" fmla="*/ 2176585 w 2176585"/>
                    <a:gd name="connsiteY2-44" fmla="*/ 1467612 h 1467612"/>
                    <a:gd name="connsiteX3-45" fmla="*/ 790431 w 2176585"/>
                    <a:gd name="connsiteY3-46" fmla="*/ 1467612 h 1467612"/>
                    <a:gd name="connsiteX4-47" fmla="*/ 0 w 2176585"/>
                    <a:gd name="connsiteY4-48" fmla="*/ 337933 h 1467612"/>
                    <a:gd name="connsiteX0-49" fmla="*/ 0 w 2176585"/>
                    <a:gd name="connsiteY0-50" fmla="*/ 337933 h 1467612"/>
                    <a:gd name="connsiteX1-51" fmla="*/ 1564041 w 2176585"/>
                    <a:gd name="connsiteY1-52" fmla="*/ 150355 h 1467612"/>
                    <a:gd name="connsiteX2-53" fmla="*/ 2176585 w 2176585"/>
                    <a:gd name="connsiteY2-54" fmla="*/ 1467612 h 1467612"/>
                    <a:gd name="connsiteX0-55" fmla="*/ 0 w 2176585"/>
                    <a:gd name="connsiteY0-56" fmla="*/ 337933 h 1467612"/>
                    <a:gd name="connsiteX1-57" fmla="*/ 1426696 w 2176585"/>
                    <a:gd name="connsiteY1-58" fmla="*/ 245871 h 1467612"/>
                    <a:gd name="connsiteX2-59" fmla="*/ 2176585 w 2176585"/>
                    <a:gd name="connsiteY2-60" fmla="*/ 1467612 h 1467612"/>
                    <a:gd name="connsiteX3-61" fmla="*/ 790431 w 2176585"/>
                    <a:gd name="connsiteY3-62" fmla="*/ 1467612 h 1467612"/>
                    <a:gd name="connsiteX4-63" fmla="*/ 0 w 2176585"/>
                    <a:gd name="connsiteY4-64" fmla="*/ 337933 h 1467612"/>
                    <a:gd name="connsiteX0-65" fmla="*/ 0 w 2176585"/>
                    <a:gd name="connsiteY0-66" fmla="*/ 337933 h 1467612"/>
                    <a:gd name="connsiteX1-67" fmla="*/ 1564041 w 2176585"/>
                    <a:gd name="connsiteY1-68" fmla="*/ 150355 h 1467612"/>
                    <a:gd name="connsiteX2-69" fmla="*/ 2176585 w 2176585"/>
                    <a:gd name="connsiteY2-70" fmla="*/ 1467612 h 1467612"/>
                    <a:gd name="connsiteX0-71" fmla="*/ 0 w 2176585"/>
                    <a:gd name="connsiteY0-72" fmla="*/ 331600 h 1461279"/>
                    <a:gd name="connsiteX1-73" fmla="*/ 1426696 w 2176585"/>
                    <a:gd name="connsiteY1-74" fmla="*/ 239538 h 1461279"/>
                    <a:gd name="connsiteX2-75" fmla="*/ 2176585 w 2176585"/>
                    <a:gd name="connsiteY2-76" fmla="*/ 1461279 h 1461279"/>
                    <a:gd name="connsiteX3-77" fmla="*/ 790431 w 2176585"/>
                    <a:gd name="connsiteY3-78" fmla="*/ 1461279 h 1461279"/>
                    <a:gd name="connsiteX4-79" fmla="*/ 0 w 2176585"/>
                    <a:gd name="connsiteY4-80" fmla="*/ 331600 h 1461279"/>
                    <a:gd name="connsiteX0-81" fmla="*/ 31264 w 2176585"/>
                    <a:gd name="connsiteY0-82" fmla="*/ 354670 h 1461279"/>
                    <a:gd name="connsiteX1-83" fmla="*/ 1564041 w 2176585"/>
                    <a:gd name="connsiteY1-84" fmla="*/ 144022 h 1461279"/>
                    <a:gd name="connsiteX2-85" fmla="*/ 2176585 w 2176585"/>
                    <a:gd name="connsiteY2-86" fmla="*/ 1461279 h 1461279"/>
                    <a:gd name="connsiteX0-87" fmla="*/ 0 w 2176585"/>
                    <a:gd name="connsiteY0-88" fmla="*/ 331600 h 1461279"/>
                    <a:gd name="connsiteX1-89" fmla="*/ 1426696 w 2176585"/>
                    <a:gd name="connsiteY1-90" fmla="*/ 239538 h 1461279"/>
                    <a:gd name="connsiteX2-91" fmla="*/ 2176585 w 2176585"/>
                    <a:gd name="connsiteY2-92" fmla="*/ 1461279 h 1461279"/>
                    <a:gd name="connsiteX3-93" fmla="*/ 790431 w 2176585"/>
                    <a:gd name="connsiteY3-94" fmla="*/ 1461279 h 1461279"/>
                    <a:gd name="connsiteX4-95" fmla="*/ 0 w 2176585"/>
                    <a:gd name="connsiteY4-96" fmla="*/ 331600 h 1461279"/>
                    <a:gd name="connsiteX0-97" fmla="*/ 31264 w 2176585"/>
                    <a:gd name="connsiteY0-98" fmla="*/ 354670 h 1461279"/>
                    <a:gd name="connsiteX1-99" fmla="*/ 1564041 w 2176585"/>
                    <a:gd name="connsiteY1-100" fmla="*/ 144022 h 1461279"/>
                    <a:gd name="connsiteX2-101" fmla="*/ 2176154 w 2176585"/>
                    <a:gd name="connsiteY2-102" fmla="*/ 1444246 h 1461279"/>
                    <a:gd name="connsiteX0-103" fmla="*/ 0 w 2176585"/>
                    <a:gd name="connsiteY0-104" fmla="*/ 343872 h 1473551"/>
                    <a:gd name="connsiteX1-105" fmla="*/ 1426696 w 2176585"/>
                    <a:gd name="connsiteY1-106" fmla="*/ 251810 h 1473551"/>
                    <a:gd name="connsiteX2-107" fmla="*/ 2176585 w 2176585"/>
                    <a:gd name="connsiteY2-108" fmla="*/ 1473551 h 1473551"/>
                    <a:gd name="connsiteX3-109" fmla="*/ 790431 w 2176585"/>
                    <a:gd name="connsiteY3-110" fmla="*/ 1473551 h 1473551"/>
                    <a:gd name="connsiteX4-111" fmla="*/ 0 w 2176585"/>
                    <a:gd name="connsiteY4-112" fmla="*/ 343872 h 1473551"/>
                    <a:gd name="connsiteX0-113" fmla="*/ 31264 w 2176585"/>
                    <a:gd name="connsiteY0-114" fmla="*/ 366942 h 1473551"/>
                    <a:gd name="connsiteX1-115" fmla="*/ 1564041 w 2176585"/>
                    <a:gd name="connsiteY1-116" fmla="*/ 156294 h 1473551"/>
                    <a:gd name="connsiteX2-117" fmla="*/ 2176154 w 2176585"/>
                    <a:gd name="connsiteY2-118" fmla="*/ 1456518 h 1473551"/>
                    <a:gd name="connsiteX0-119" fmla="*/ 0 w 2176585"/>
                    <a:gd name="connsiteY0-120" fmla="*/ 343872 h 1473551"/>
                    <a:gd name="connsiteX1-121" fmla="*/ 1426696 w 2176585"/>
                    <a:gd name="connsiteY1-122" fmla="*/ 251810 h 1473551"/>
                    <a:gd name="connsiteX2-123" fmla="*/ 2176585 w 2176585"/>
                    <a:gd name="connsiteY2-124" fmla="*/ 1473551 h 1473551"/>
                    <a:gd name="connsiteX3-125" fmla="*/ 790431 w 2176585"/>
                    <a:gd name="connsiteY3-126" fmla="*/ 1473551 h 1473551"/>
                    <a:gd name="connsiteX4-127" fmla="*/ 0 w 2176585"/>
                    <a:gd name="connsiteY4-128" fmla="*/ 343872 h 1473551"/>
                    <a:gd name="connsiteX0-129" fmla="*/ 31264 w 2176585"/>
                    <a:gd name="connsiteY0-130" fmla="*/ 366942 h 1473551"/>
                    <a:gd name="connsiteX1-131" fmla="*/ 1564041 w 2176585"/>
                    <a:gd name="connsiteY1-132" fmla="*/ 156294 h 1473551"/>
                    <a:gd name="connsiteX2-133" fmla="*/ 2176154 w 2176585"/>
                    <a:gd name="connsiteY2-134" fmla="*/ 1456518 h 1473551"/>
                    <a:gd name="connsiteX0-135" fmla="*/ 0 w 2176585"/>
                    <a:gd name="connsiteY0-136" fmla="*/ 352544 h 1482223"/>
                    <a:gd name="connsiteX1-137" fmla="*/ 1426696 w 2176585"/>
                    <a:gd name="connsiteY1-138" fmla="*/ 260482 h 1482223"/>
                    <a:gd name="connsiteX2-139" fmla="*/ 2176585 w 2176585"/>
                    <a:gd name="connsiteY2-140" fmla="*/ 1482223 h 1482223"/>
                    <a:gd name="connsiteX3-141" fmla="*/ 790431 w 2176585"/>
                    <a:gd name="connsiteY3-142" fmla="*/ 1482223 h 1482223"/>
                    <a:gd name="connsiteX4-143" fmla="*/ 0 w 2176585"/>
                    <a:gd name="connsiteY4-144" fmla="*/ 352544 h 1482223"/>
                    <a:gd name="connsiteX0-145" fmla="*/ 31264 w 2176585"/>
                    <a:gd name="connsiteY0-146" fmla="*/ 375614 h 1482223"/>
                    <a:gd name="connsiteX1-147" fmla="*/ 1564041 w 2176585"/>
                    <a:gd name="connsiteY1-148" fmla="*/ 164966 h 1482223"/>
                    <a:gd name="connsiteX2-149" fmla="*/ 2176154 w 2176585"/>
                    <a:gd name="connsiteY2-150" fmla="*/ 1465190 h 1482223"/>
                    <a:gd name="connsiteX0-151" fmla="*/ 0 w 2176585"/>
                    <a:gd name="connsiteY0-152" fmla="*/ 352544 h 1482223"/>
                    <a:gd name="connsiteX1-153" fmla="*/ 1426696 w 2176585"/>
                    <a:gd name="connsiteY1-154" fmla="*/ 260482 h 1482223"/>
                    <a:gd name="connsiteX2-155" fmla="*/ 2176585 w 2176585"/>
                    <a:gd name="connsiteY2-156" fmla="*/ 1482223 h 1482223"/>
                    <a:gd name="connsiteX3-157" fmla="*/ 790431 w 2176585"/>
                    <a:gd name="connsiteY3-158" fmla="*/ 1482223 h 1482223"/>
                    <a:gd name="connsiteX4-159" fmla="*/ 0 w 2176585"/>
                    <a:gd name="connsiteY4-160" fmla="*/ 352544 h 1482223"/>
                    <a:gd name="connsiteX0-161" fmla="*/ 31264 w 2176585"/>
                    <a:gd name="connsiteY0-162" fmla="*/ 375614 h 1482223"/>
                    <a:gd name="connsiteX1-163" fmla="*/ 1564041 w 2176585"/>
                    <a:gd name="connsiteY1-164" fmla="*/ 164966 h 1482223"/>
                    <a:gd name="connsiteX2-165" fmla="*/ 2176154 w 2176585"/>
                    <a:gd name="connsiteY2-166" fmla="*/ 1465190 h 148222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176585" h="1482223" stroke="0" extrusionOk="0">
                      <a:moveTo>
                        <a:pt x="0" y="352544"/>
                      </a:moveTo>
                      <a:cubicBezTo>
                        <a:pt x="421696" y="62143"/>
                        <a:pt x="970635" y="26721"/>
                        <a:pt x="1426696" y="260482"/>
                      </a:cubicBezTo>
                      <a:cubicBezTo>
                        <a:pt x="1887286" y="496564"/>
                        <a:pt x="2176585" y="967898"/>
                        <a:pt x="2176585" y="1482223"/>
                      </a:cubicBezTo>
                      <a:lnTo>
                        <a:pt x="790431" y="1482223"/>
                      </a:lnTo>
                      <a:lnTo>
                        <a:pt x="0" y="352544"/>
                      </a:lnTo>
                      <a:close/>
                    </a:path>
                    <a:path w="2176585" h="1482223" fill="none">
                      <a:moveTo>
                        <a:pt x="31264" y="375614"/>
                      </a:moveTo>
                      <a:cubicBezTo>
                        <a:pt x="452934" y="-8"/>
                        <a:pt x="963090" y="-136713"/>
                        <a:pt x="1564041" y="164966"/>
                      </a:cubicBezTo>
                      <a:cubicBezTo>
                        <a:pt x="2100769" y="496701"/>
                        <a:pt x="2176154" y="950865"/>
                        <a:pt x="2176154" y="1465190"/>
                      </a:cubicBezTo>
                    </a:path>
                  </a:pathLst>
                </a:custGeom>
                <a:ln>
                  <a:solidFill>
                    <a:srgbClr val="00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7" name="直接连接符 66"/>
                <p:cNvCxnSpPr/>
                <p:nvPr/>
              </p:nvCxnSpPr>
              <p:spPr>
                <a:xfrm flipH="1" flipV="1">
                  <a:off x="4002140" y="4302704"/>
                  <a:ext cx="568941" cy="183520"/>
                </a:xfrm>
                <a:prstGeom prst="line">
                  <a:avLst/>
                </a:prstGeom>
                <a:ln>
                  <a:solidFill>
                    <a:srgbClr val="00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组合 59"/>
              <p:cNvGrpSpPr/>
              <p:nvPr/>
            </p:nvGrpSpPr>
            <p:grpSpPr>
              <a:xfrm rot="12961883">
                <a:off x="-867541" y="4296427"/>
                <a:ext cx="2766839" cy="1444626"/>
                <a:chOff x="4007768" y="3612505"/>
                <a:chExt cx="2766839" cy="1482223"/>
              </a:xfrm>
            </p:grpSpPr>
            <p:sp>
              <p:nvSpPr>
                <p:cNvPr id="64" name="弧形 13"/>
                <p:cNvSpPr/>
                <p:nvPr/>
              </p:nvSpPr>
              <p:spPr>
                <a:xfrm rot="20093098">
                  <a:off x="4598022" y="3612505"/>
                  <a:ext cx="2176585" cy="1482223"/>
                </a:xfrm>
                <a:custGeom>
                  <a:avLst/>
                  <a:gdLst>
                    <a:gd name="connsiteX0" fmla="*/ 595723 w 2772308"/>
                    <a:gd name="connsiteY0" fmla="*/ 245491 h 2750340"/>
                    <a:gd name="connsiteX1" fmla="*/ 2022419 w 2772308"/>
                    <a:gd name="connsiteY1" fmla="*/ 153429 h 2750340"/>
                    <a:gd name="connsiteX2" fmla="*/ 2772308 w 2772308"/>
                    <a:gd name="connsiteY2" fmla="*/ 1375170 h 2750340"/>
                    <a:gd name="connsiteX3" fmla="*/ 1386154 w 2772308"/>
                    <a:gd name="connsiteY3" fmla="*/ 1375170 h 2750340"/>
                    <a:gd name="connsiteX4" fmla="*/ 595723 w 2772308"/>
                    <a:gd name="connsiteY4" fmla="*/ 245491 h 2750340"/>
                    <a:gd name="connsiteX0-1" fmla="*/ 595723 w 2772308"/>
                    <a:gd name="connsiteY0-2" fmla="*/ 245491 h 2750340"/>
                    <a:gd name="connsiteX1-3" fmla="*/ 2022419 w 2772308"/>
                    <a:gd name="connsiteY1-4" fmla="*/ 153429 h 2750340"/>
                    <a:gd name="connsiteX2-5" fmla="*/ 2772308 w 2772308"/>
                    <a:gd name="connsiteY2-6" fmla="*/ 1375170 h 2750340"/>
                    <a:gd name="connsiteX0-7" fmla="*/ 0 w 2176585"/>
                    <a:gd name="connsiteY0-8" fmla="*/ 329574 h 1459253"/>
                    <a:gd name="connsiteX1-9" fmla="*/ 1426696 w 2176585"/>
                    <a:gd name="connsiteY1-10" fmla="*/ 237512 h 1459253"/>
                    <a:gd name="connsiteX2-11" fmla="*/ 2176585 w 2176585"/>
                    <a:gd name="connsiteY2-12" fmla="*/ 1459253 h 1459253"/>
                    <a:gd name="connsiteX3-13" fmla="*/ 790431 w 2176585"/>
                    <a:gd name="connsiteY3-14" fmla="*/ 1459253 h 1459253"/>
                    <a:gd name="connsiteX4-15" fmla="*/ 0 w 2176585"/>
                    <a:gd name="connsiteY4-16" fmla="*/ 329574 h 1459253"/>
                    <a:gd name="connsiteX0-17" fmla="*/ 0 w 2176585"/>
                    <a:gd name="connsiteY0-18" fmla="*/ 329574 h 1459253"/>
                    <a:gd name="connsiteX1-19" fmla="*/ 1536012 w 2176585"/>
                    <a:gd name="connsiteY1-20" fmla="*/ 112026 h 1459253"/>
                    <a:gd name="connsiteX2-21" fmla="*/ 2176585 w 2176585"/>
                    <a:gd name="connsiteY2-22" fmla="*/ 1459253 h 1459253"/>
                    <a:gd name="connsiteX0-23" fmla="*/ 0 w 2176585"/>
                    <a:gd name="connsiteY0-24" fmla="*/ 307834 h 1437513"/>
                    <a:gd name="connsiteX1-25" fmla="*/ 1426696 w 2176585"/>
                    <a:gd name="connsiteY1-26" fmla="*/ 215772 h 1437513"/>
                    <a:gd name="connsiteX2-27" fmla="*/ 2176585 w 2176585"/>
                    <a:gd name="connsiteY2-28" fmla="*/ 1437513 h 1437513"/>
                    <a:gd name="connsiteX3-29" fmla="*/ 790431 w 2176585"/>
                    <a:gd name="connsiteY3-30" fmla="*/ 1437513 h 1437513"/>
                    <a:gd name="connsiteX4-31" fmla="*/ 0 w 2176585"/>
                    <a:gd name="connsiteY4-32" fmla="*/ 307834 h 1437513"/>
                    <a:gd name="connsiteX0-33" fmla="*/ 0 w 2176585"/>
                    <a:gd name="connsiteY0-34" fmla="*/ 307834 h 1437513"/>
                    <a:gd name="connsiteX1-35" fmla="*/ 1564041 w 2176585"/>
                    <a:gd name="connsiteY1-36" fmla="*/ 120256 h 1437513"/>
                    <a:gd name="connsiteX2-37" fmla="*/ 2176585 w 2176585"/>
                    <a:gd name="connsiteY2-38" fmla="*/ 1437513 h 1437513"/>
                    <a:gd name="connsiteX0-39" fmla="*/ 0 w 2176585"/>
                    <a:gd name="connsiteY0-40" fmla="*/ 337933 h 1467612"/>
                    <a:gd name="connsiteX1-41" fmla="*/ 1426696 w 2176585"/>
                    <a:gd name="connsiteY1-42" fmla="*/ 245871 h 1467612"/>
                    <a:gd name="connsiteX2-43" fmla="*/ 2176585 w 2176585"/>
                    <a:gd name="connsiteY2-44" fmla="*/ 1467612 h 1467612"/>
                    <a:gd name="connsiteX3-45" fmla="*/ 790431 w 2176585"/>
                    <a:gd name="connsiteY3-46" fmla="*/ 1467612 h 1467612"/>
                    <a:gd name="connsiteX4-47" fmla="*/ 0 w 2176585"/>
                    <a:gd name="connsiteY4-48" fmla="*/ 337933 h 1467612"/>
                    <a:gd name="connsiteX0-49" fmla="*/ 0 w 2176585"/>
                    <a:gd name="connsiteY0-50" fmla="*/ 337933 h 1467612"/>
                    <a:gd name="connsiteX1-51" fmla="*/ 1564041 w 2176585"/>
                    <a:gd name="connsiteY1-52" fmla="*/ 150355 h 1467612"/>
                    <a:gd name="connsiteX2-53" fmla="*/ 2176585 w 2176585"/>
                    <a:gd name="connsiteY2-54" fmla="*/ 1467612 h 1467612"/>
                    <a:gd name="connsiteX0-55" fmla="*/ 0 w 2176585"/>
                    <a:gd name="connsiteY0-56" fmla="*/ 337933 h 1467612"/>
                    <a:gd name="connsiteX1-57" fmla="*/ 1426696 w 2176585"/>
                    <a:gd name="connsiteY1-58" fmla="*/ 245871 h 1467612"/>
                    <a:gd name="connsiteX2-59" fmla="*/ 2176585 w 2176585"/>
                    <a:gd name="connsiteY2-60" fmla="*/ 1467612 h 1467612"/>
                    <a:gd name="connsiteX3-61" fmla="*/ 790431 w 2176585"/>
                    <a:gd name="connsiteY3-62" fmla="*/ 1467612 h 1467612"/>
                    <a:gd name="connsiteX4-63" fmla="*/ 0 w 2176585"/>
                    <a:gd name="connsiteY4-64" fmla="*/ 337933 h 1467612"/>
                    <a:gd name="connsiteX0-65" fmla="*/ 0 w 2176585"/>
                    <a:gd name="connsiteY0-66" fmla="*/ 337933 h 1467612"/>
                    <a:gd name="connsiteX1-67" fmla="*/ 1564041 w 2176585"/>
                    <a:gd name="connsiteY1-68" fmla="*/ 150355 h 1467612"/>
                    <a:gd name="connsiteX2-69" fmla="*/ 2176585 w 2176585"/>
                    <a:gd name="connsiteY2-70" fmla="*/ 1467612 h 1467612"/>
                    <a:gd name="connsiteX0-71" fmla="*/ 0 w 2176585"/>
                    <a:gd name="connsiteY0-72" fmla="*/ 331600 h 1461279"/>
                    <a:gd name="connsiteX1-73" fmla="*/ 1426696 w 2176585"/>
                    <a:gd name="connsiteY1-74" fmla="*/ 239538 h 1461279"/>
                    <a:gd name="connsiteX2-75" fmla="*/ 2176585 w 2176585"/>
                    <a:gd name="connsiteY2-76" fmla="*/ 1461279 h 1461279"/>
                    <a:gd name="connsiteX3-77" fmla="*/ 790431 w 2176585"/>
                    <a:gd name="connsiteY3-78" fmla="*/ 1461279 h 1461279"/>
                    <a:gd name="connsiteX4-79" fmla="*/ 0 w 2176585"/>
                    <a:gd name="connsiteY4-80" fmla="*/ 331600 h 1461279"/>
                    <a:gd name="connsiteX0-81" fmla="*/ 31264 w 2176585"/>
                    <a:gd name="connsiteY0-82" fmla="*/ 354670 h 1461279"/>
                    <a:gd name="connsiteX1-83" fmla="*/ 1564041 w 2176585"/>
                    <a:gd name="connsiteY1-84" fmla="*/ 144022 h 1461279"/>
                    <a:gd name="connsiteX2-85" fmla="*/ 2176585 w 2176585"/>
                    <a:gd name="connsiteY2-86" fmla="*/ 1461279 h 1461279"/>
                    <a:gd name="connsiteX0-87" fmla="*/ 0 w 2176585"/>
                    <a:gd name="connsiteY0-88" fmla="*/ 331600 h 1461279"/>
                    <a:gd name="connsiteX1-89" fmla="*/ 1426696 w 2176585"/>
                    <a:gd name="connsiteY1-90" fmla="*/ 239538 h 1461279"/>
                    <a:gd name="connsiteX2-91" fmla="*/ 2176585 w 2176585"/>
                    <a:gd name="connsiteY2-92" fmla="*/ 1461279 h 1461279"/>
                    <a:gd name="connsiteX3-93" fmla="*/ 790431 w 2176585"/>
                    <a:gd name="connsiteY3-94" fmla="*/ 1461279 h 1461279"/>
                    <a:gd name="connsiteX4-95" fmla="*/ 0 w 2176585"/>
                    <a:gd name="connsiteY4-96" fmla="*/ 331600 h 1461279"/>
                    <a:gd name="connsiteX0-97" fmla="*/ 31264 w 2176585"/>
                    <a:gd name="connsiteY0-98" fmla="*/ 354670 h 1461279"/>
                    <a:gd name="connsiteX1-99" fmla="*/ 1564041 w 2176585"/>
                    <a:gd name="connsiteY1-100" fmla="*/ 144022 h 1461279"/>
                    <a:gd name="connsiteX2-101" fmla="*/ 2176154 w 2176585"/>
                    <a:gd name="connsiteY2-102" fmla="*/ 1444246 h 1461279"/>
                    <a:gd name="connsiteX0-103" fmla="*/ 0 w 2176585"/>
                    <a:gd name="connsiteY0-104" fmla="*/ 343872 h 1473551"/>
                    <a:gd name="connsiteX1-105" fmla="*/ 1426696 w 2176585"/>
                    <a:gd name="connsiteY1-106" fmla="*/ 251810 h 1473551"/>
                    <a:gd name="connsiteX2-107" fmla="*/ 2176585 w 2176585"/>
                    <a:gd name="connsiteY2-108" fmla="*/ 1473551 h 1473551"/>
                    <a:gd name="connsiteX3-109" fmla="*/ 790431 w 2176585"/>
                    <a:gd name="connsiteY3-110" fmla="*/ 1473551 h 1473551"/>
                    <a:gd name="connsiteX4-111" fmla="*/ 0 w 2176585"/>
                    <a:gd name="connsiteY4-112" fmla="*/ 343872 h 1473551"/>
                    <a:gd name="connsiteX0-113" fmla="*/ 31264 w 2176585"/>
                    <a:gd name="connsiteY0-114" fmla="*/ 366942 h 1473551"/>
                    <a:gd name="connsiteX1-115" fmla="*/ 1564041 w 2176585"/>
                    <a:gd name="connsiteY1-116" fmla="*/ 156294 h 1473551"/>
                    <a:gd name="connsiteX2-117" fmla="*/ 2176154 w 2176585"/>
                    <a:gd name="connsiteY2-118" fmla="*/ 1456518 h 1473551"/>
                    <a:gd name="connsiteX0-119" fmla="*/ 0 w 2176585"/>
                    <a:gd name="connsiteY0-120" fmla="*/ 343872 h 1473551"/>
                    <a:gd name="connsiteX1-121" fmla="*/ 1426696 w 2176585"/>
                    <a:gd name="connsiteY1-122" fmla="*/ 251810 h 1473551"/>
                    <a:gd name="connsiteX2-123" fmla="*/ 2176585 w 2176585"/>
                    <a:gd name="connsiteY2-124" fmla="*/ 1473551 h 1473551"/>
                    <a:gd name="connsiteX3-125" fmla="*/ 790431 w 2176585"/>
                    <a:gd name="connsiteY3-126" fmla="*/ 1473551 h 1473551"/>
                    <a:gd name="connsiteX4-127" fmla="*/ 0 w 2176585"/>
                    <a:gd name="connsiteY4-128" fmla="*/ 343872 h 1473551"/>
                    <a:gd name="connsiteX0-129" fmla="*/ 31264 w 2176585"/>
                    <a:gd name="connsiteY0-130" fmla="*/ 366942 h 1473551"/>
                    <a:gd name="connsiteX1-131" fmla="*/ 1564041 w 2176585"/>
                    <a:gd name="connsiteY1-132" fmla="*/ 156294 h 1473551"/>
                    <a:gd name="connsiteX2-133" fmla="*/ 2176154 w 2176585"/>
                    <a:gd name="connsiteY2-134" fmla="*/ 1456518 h 1473551"/>
                    <a:gd name="connsiteX0-135" fmla="*/ 0 w 2176585"/>
                    <a:gd name="connsiteY0-136" fmla="*/ 352544 h 1482223"/>
                    <a:gd name="connsiteX1-137" fmla="*/ 1426696 w 2176585"/>
                    <a:gd name="connsiteY1-138" fmla="*/ 260482 h 1482223"/>
                    <a:gd name="connsiteX2-139" fmla="*/ 2176585 w 2176585"/>
                    <a:gd name="connsiteY2-140" fmla="*/ 1482223 h 1482223"/>
                    <a:gd name="connsiteX3-141" fmla="*/ 790431 w 2176585"/>
                    <a:gd name="connsiteY3-142" fmla="*/ 1482223 h 1482223"/>
                    <a:gd name="connsiteX4-143" fmla="*/ 0 w 2176585"/>
                    <a:gd name="connsiteY4-144" fmla="*/ 352544 h 1482223"/>
                    <a:gd name="connsiteX0-145" fmla="*/ 31264 w 2176585"/>
                    <a:gd name="connsiteY0-146" fmla="*/ 375614 h 1482223"/>
                    <a:gd name="connsiteX1-147" fmla="*/ 1564041 w 2176585"/>
                    <a:gd name="connsiteY1-148" fmla="*/ 164966 h 1482223"/>
                    <a:gd name="connsiteX2-149" fmla="*/ 2176154 w 2176585"/>
                    <a:gd name="connsiteY2-150" fmla="*/ 1465190 h 1482223"/>
                    <a:gd name="connsiteX0-151" fmla="*/ 0 w 2176585"/>
                    <a:gd name="connsiteY0-152" fmla="*/ 352544 h 1482223"/>
                    <a:gd name="connsiteX1-153" fmla="*/ 1426696 w 2176585"/>
                    <a:gd name="connsiteY1-154" fmla="*/ 260482 h 1482223"/>
                    <a:gd name="connsiteX2-155" fmla="*/ 2176585 w 2176585"/>
                    <a:gd name="connsiteY2-156" fmla="*/ 1482223 h 1482223"/>
                    <a:gd name="connsiteX3-157" fmla="*/ 790431 w 2176585"/>
                    <a:gd name="connsiteY3-158" fmla="*/ 1482223 h 1482223"/>
                    <a:gd name="connsiteX4-159" fmla="*/ 0 w 2176585"/>
                    <a:gd name="connsiteY4-160" fmla="*/ 352544 h 1482223"/>
                    <a:gd name="connsiteX0-161" fmla="*/ 31264 w 2176585"/>
                    <a:gd name="connsiteY0-162" fmla="*/ 375614 h 1482223"/>
                    <a:gd name="connsiteX1-163" fmla="*/ 1564041 w 2176585"/>
                    <a:gd name="connsiteY1-164" fmla="*/ 164966 h 1482223"/>
                    <a:gd name="connsiteX2-165" fmla="*/ 2176154 w 2176585"/>
                    <a:gd name="connsiteY2-166" fmla="*/ 1465190 h 148222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176585" h="1482223" stroke="0" extrusionOk="0">
                      <a:moveTo>
                        <a:pt x="0" y="352544"/>
                      </a:moveTo>
                      <a:cubicBezTo>
                        <a:pt x="421696" y="62143"/>
                        <a:pt x="970635" y="26721"/>
                        <a:pt x="1426696" y="260482"/>
                      </a:cubicBezTo>
                      <a:cubicBezTo>
                        <a:pt x="1887286" y="496564"/>
                        <a:pt x="2176585" y="967898"/>
                        <a:pt x="2176585" y="1482223"/>
                      </a:cubicBezTo>
                      <a:lnTo>
                        <a:pt x="790431" y="1482223"/>
                      </a:lnTo>
                      <a:lnTo>
                        <a:pt x="0" y="352544"/>
                      </a:lnTo>
                      <a:close/>
                    </a:path>
                    <a:path w="2176585" h="1482223" fill="none">
                      <a:moveTo>
                        <a:pt x="31264" y="375614"/>
                      </a:moveTo>
                      <a:cubicBezTo>
                        <a:pt x="452934" y="-8"/>
                        <a:pt x="963090" y="-136713"/>
                        <a:pt x="1564041" y="164966"/>
                      </a:cubicBezTo>
                      <a:cubicBezTo>
                        <a:pt x="2100769" y="496701"/>
                        <a:pt x="2176154" y="950865"/>
                        <a:pt x="2176154" y="1465190"/>
                      </a:cubicBezTo>
                    </a:path>
                  </a:pathLst>
                </a:custGeom>
                <a:ln>
                  <a:solidFill>
                    <a:srgbClr val="00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5" name="直接连接符 64"/>
                <p:cNvCxnSpPr/>
                <p:nvPr/>
              </p:nvCxnSpPr>
              <p:spPr>
                <a:xfrm flipH="1" flipV="1">
                  <a:off x="4007768" y="4284032"/>
                  <a:ext cx="568941" cy="183520"/>
                </a:xfrm>
                <a:prstGeom prst="line">
                  <a:avLst/>
                </a:prstGeom>
                <a:ln>
                  <a:solidFill>
                    <a:srgbClr val="00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组合 60"/>
              <p:cNvGrpSpPr/>
              <p:nvPr/>
            </p:nvGrpSpPr>
            <p:grpSpPr>
              <a:xfrm rot="17317616">
                <a:off x="-1708913" y="3850080"/>
                <a:ext cx="2751750" cy="1467126"/>
                <a:chOff x="4039694" y="3542457"/>
                <a:chExt cx="2751750" cy="1482223"/>
              </a:xfrm>
            </p:grpSpPr>
            <p:sp>
              <p:nvSpPr>
                <p:cNvPr id="62" name="弧形 13"/>
                <p:cNvSpPr/>
                <p:nvPr/>
              </p:nvSpPr>
              <p:spPr>
                <a:xfrm rot="19858438">
                  <a:off x="4614859" y="3542457"/>
                  <a:ext cx="2176585" cy="1482223"/>
                </a:xfrm>
                <a:custGeom>
                  <a:avLst/>
                  <a:gdLst>
                    <a:gd name="connsiteX0" fmla="*/ 595723 w 2772308"/>
                    <a:gd name="connsiteY0" fmla="*/ 245491 h 2750340"/>
                    <a:gd name="connsiteX1" fmla="*/ 2022419 w 2772308"/>
                    <a:gd name="connsiteY1" fmla="*/ 153429 h 2750340"/>
                    <a:gd name="connsiteX2" fmla="*/ 2772308 w 2772308"/>
                    <a:gd name="connsiteY2" fmla="*/ 1375170 h 2750340"/>
                    <a:gd name="connsiteX3" fmla="*/ 1386154 w 2772308"/>
                    <a:gd name="connsiteY3" fmla="*/ 1375170 h 2750340"/>
                    <a:gd name="connsiteX4" fmla="*/ 595723 w 2772308"/>
                    <a:gd name="connsiteY4" fmla="*/ 245491 h 2750340"/>
                    <a:gd name="connsiteX0-1" fmla="*/ 595723 w 2772308"/>
                    <a:gd name="connsiteY0-2" fmla="*/ 245491 h 2750340"/>
                    <a:gd name="connsiteX1-3" fmla="*/ 2022419 w 2772308"/>
                    <a:gd name="connsiteY1-4" fmla="*/ 153429 h 2750340"/>
                    <a:gd name="connsiteX2-5" fmla="*/ 2772308 w 2772308"/>
                    <a:gd name="connsiteY2-6" fmla="*/ 1375170 h 2750340"/>
                    <a:gd name="connsiteX0-7" fmla="*/ 0 w 2176585"/>
                    <a:gd name="connsiteY0-8" fmla="*/ 329574 h 1459253"/>
                    <a:gd name="connsiteX1-9" fmla="*/ 1426696 w 2176585"/>
                    <a:gd name="connsiteY1-10" fmla="*/ 237512 h 1459253"/>
                    <a:gd name="connsiteX2-11" fmla="*/ 2176585 w 2176585"/>
                    <a:gd name="connsiteY2-12" fmla="*/ 1459253 h 1459253"/>
                    <a:gd name="connsiteX3-13" fmla="*/ 790431 w 2176585"/>
                    <a:gd name="connsiteY3-14" fmla="*/ 1459253 h 1459253"/>
                    <a:gd name="connsiteX4-15" fmla="*/ 0 w 2176585"/>
                    <a:gd name="connsiteY4-16" fmla="*/ 329574 h 1459253"/>
                    <a:gd name="connsiteX0-17" fmla="*/ 0 w 2176585"/>
                    <a:gd name="connsiteY0-18" fmla="*/ 329574 h 1459253"/>
                    <a:gd name="connsiteX1-19" fmla="*/ 1536012 w 2176585"/>
                    <a:gd name="connsiteY1-20" fmla="*/ 112026 h 1459253"/>
                    <a:gd name="connsiteX2-21" fmla="*/ 2176585 w 2176585"/>
                    <a:gd name="connsiteY2-22" fmla="*/ 1459253 h 1459253"/>
                    <a:gd name="connsiteX0-23" fmla="*/ 0 w 2176585"/>
                    <a:gd name="connsiteY0-24" fmla="*/ 307834 h 1437513"/>
                    <a:gd name="connsiteX1-25" fmla="*/ 1426696 w 2176585"/>
                    <a:gd name="connsiteY1-26" fmla="*/ 215772 h 1437513"/>
                    <a:gd name="connsiteX2-27" fmla="*/ 2176585 w 2176585"/>
                    <a:gd name="connsiteY2-28" fmla="*/ 1437513 h 1437513"/>
                    <a:gd name="connsiteX3-29" fmla="*/ 790431 w 2176585"/>
                    <a:gd name="connsiteY3-30" fmla="*/ 1437513 h 1437513"/>
                    <a:gd name="connsiteX4-31" fmla="*/ 0 w 2176585"/>
                    <a:gd name="connsiteY4-32" fmla="*/ 307834 h 1437513"/>
                    <a:gd name="connsiteX0-33" fmla="*/ 0 w 2176585"/>
                    <a:gd name="connsiteY0-34" fmla="*/ 307834 h 1437513"/>
                    <a:gd name="connsiteX1-35" fmla="*/ 1564041 w 2176585"/>
                    <a:gd name="connsiteY1-36" fmla="*/ 120256 h 1437513"/>
                    <a:gd name="connsiteX2-37" fmla="*/ 2176585 w 2176585"/>
                    <a:gd name="connsiteY2-38" fmla="*/ 1437513 h 1437513"/>
                    <a:gd name="connsiteX0-39" fmla="*/ 0 w 2176585"/>
                    <a:gd name="connsiteY0-40" fmla="*/ 337933 h 1467612"/>
                    <a:gd name="connsiteX1-41" fmla="*/ 1426696 w 2176585"/>
                    <a:gd name="connsiteY1-42" fmla="*/ 245871 h 1467612"/>
                    <a:gd name="connsiteX2-43" fmla="*/ 2176585 w 2176585"/>
                    <a:gd name="connsiteY2-44" fmla="*/ 1467612 h 1467612"/>
                    <a:gd name="connsiteX3-45" fmla="*/ 790431 w 2176585"/>
                    <a:gd name="connsiteY3-46" fmla="*/ 1467612 h 1467612"/>
                    <a:gd name="connsiteX4-47" fmla="*/ 0 w 2176585"/>
                    <a:gd name="connsiteY4-48" fmla="*/ 337933 h 1467612"/>
                    <a:gd name="connsiteX0-49" fmla="*/ 0 w 2176585"/>
                    <a:gd name="connsiteY0-50" fmla="*/ 337933 h 1467612"/>
                    <a:gd name="connsiteX1-51" fmla="*/ 1564041 w 2176585"/>
                    <a:gd name="connsiteY1-52" fmla="*/ 150355 h 1467612"/>
                    <a:gd name="connsiteX2-53" fmla="*/ 2176585 w 2176585"/>
                    <a:gd name="connsiteY2-54" fmla="*/ 1467612 h 1467612"/>
                    <a:gd name="connsiteX0-55" fmla="*/ 0 w 2176585"/>
                    <a:gd name="connsiteY0-56" fmla="*/ 337933 h 1467612"/>
                    <a:gd name="connsiteX1-57" fmla="*/ 1426696 w 2176585"/>
                    <a:gd name="connsiteY1-58" fmla="*/ 245871 h 1467612"/>
                    <a:gd name="connsiteX2-59" fmla="*/ 2176585 w 2176585"/>
                    <a:gd name="connsiteY2-60" fmla="*/ 1467612 h 1467612"/>
                    <a:gd name="connsiteX3-61" fmla="*/ 790431 w 2176585"/>
                    <a:gd name="connsiteY3-62" fmla="*/ 1467612 h 1467612"/>
                    <a:gd name="connsiteX4-63" fmla="*/ 0 w 2176585"/>
                    <a:gd name="connsiteY4-64" fmla="*/ 337933 h 1467612"/>
                    <a:gd name="connsiteX0-65" fmla="*/ 0 w 2176585"/>
                    <a:gd name="connsiteY0-66" fmla="*/ 337933 h 1467612"/>
                    <a:gd name="connsiteX1-67" fmla="*/ 1564041 w 2176585"/>
                    <a:gd name="connsiteY1-68" fmla="*/ 150355 h 1467612"/>
                    <a:gd name="connsiteX2-69" fmla="*/ 2176585 w 2176585"/>
                    <a:gd name="connsiteY2-70" fmla="*/ 1467612 h 1467612"/>
                    <a:gd name="connsiteX0-71" fmla="*/ 0 w 2176585"/>
                    <a:gd name="connsiteY0-72" fmla="*/ 331600 h 1461279"/>
                    <a:gd name="connsiteX1-73" fmla="*/ 1426696 w 2176585"/>
                    <a:gd name="connsiteY1-74" fmla="*/ 239538 h 1461279"/>
                    <a:gd name="connsiteX2-75" fmla="*/ 2176585 w 2176585"/>
                    <a:gd name="connsiteY2-76" fmla="*/ 1461279 h 1461279"/>
                    <a:gd name="connsiteX3-77" fmla="*/ 790431 w 2176585"/>
                    <a:gd name="connsiteY3-78" fmla="*/ 1461279 h 1461279"/>
                    <a:gd name="connsiteX4-79" fmla="*/ 0 w 2176585"/>
                    <a:gd name="connsiteY4-80" fmla="*/ 331600 h 1461279"/>
                    <a:gd name="connsiteX0-81" fmla="*/ 31264 w 2176585"/>
                    <a:gd name="connsiteY0-82" fmla="*/ 354670 h 1461279"/>
                    <a:gd name="connsiteX1-83" fmla="*/ 1564041 w 2176585"/>
                    <a:gd name="connsiteY1-84" fmla="*/ 144022 h 1461279"/>
                    <a:gd name="connsiteX2-85" fmla="*/ 2176585 w 2176585"/>
                    <a:gd name="connsiteY2-86" fmla="*/ 1461279 h 1461279"/>
                    <a:gd name="connsiteX0-87" fmla="*/ 0 w 2176585"/>
                    <a:gd name="connsiteY0-88" fmla="*/ 331600 h 1461279"/>
                    <a:gd name="connsiteX1-89" fmla="*/ 1426696 w 2176585"/>
                    <a:gd name="connsiteY1-90" fmla="*/ 239538 h 1461279"/>
                    <a:gd name="connsiteX2-91" fmla="*/ 2176585 w 2176585"/>
                    <a:gd name="connsiteY2-92" fmla="*/ 1461279 h 1461279"/>
                    <a:gd name="connsiteX3-93" fmla="*/ 790431 w 2176585"/>
                    <a:gd name="connsiteY3-94" fmla="*/ 1461279 h 1461279"/>
                    <a:gd name="connsiteX4-95" fmla="*/ 0 w 2176585"/>
                    <a:gd name="connsiteY4-96" fmla="*/ 331600 h 1461279"/>
                    <a:gd name="connsiteX0-97" fmla="*/ 31264 w 2176585"/>
                    <a:gd name="connsiteY0-98" fmla="*/ 354670 h 1461279"/>
                    <a:gd name="connsiteX1-99" fmla="*/ 1564041 w 2176585"/>
                    <a:gd name="connsiteY1-100" fmla="*/ 144022 h 1461279"/>
                    <a:gd name="connsiteX2-101" fmla="*/ 2176154 w 2176585"/>
                    <a:gd name="connsiteY2-102" fmla="*/ 1444246 h 1461279"/>
                    <a:gd name="connsiteX0-103" fmla="*/ 0 w 2176585"/>
                    <a:gd name="connsiteY0-104" fmla="*/ 343872 h 1473551"/>
                    <a:gd name="connsiteX1-105" fmla="*/ 1426696 w 2176585"/>
                    <a:gd name="connsiteY1-106" fmla="*/ 251810 h 1473551"/>
                    <a:gd name="connsiteX2-107" fmla="*/ 2176585 w 2176585"/>
                    <a:gd name="connsiteY2-108" fmla="*/ 1473551 h 1473551"/>
                    <a:gd name="connsiteX3-109" fmla="*/ 790431 w 2176585"/>
                    <a:gd name="connsiteY3-110" fmla="*/ 1473551 h 1473551"/>
                    <a:gd name="connsiteX4-111" fmla="*/ 0 w 2176585"/>
                    <a:gd name="connsiteY4-112" fmla="*/ 343872 h 1473551"/>
                    <a:gd name="connsiteX0-113" fmla="*/ 31264 w 2176585"/>
                    <a:gd name="connsiteY0-114" fmla="*/ 366942 h 1473551"/>
                    <a:gd name="connsiteX1-115" fmla="*/ 1564041 w 2176585"/>
                    <a:gd name="connsiteY1-116" fmla="*/ 156294 h 1473551"/>
                    <a:gd name="connsiteX2-117" fmla="*/ 2176154 w 2176585"/>
                    <a:gd name="connsiteY2-118" fmla="*/ 1456518 h 1473551"/>
                    <a:gd name="connsiteX0-119" fmla="*/ 0 w 2176585"/>
                    <a:gd name="connsiteY0-120" fmla="*/ 343872 h 1473551"/>
                    <a:gd name="connsiteX1-121" fmla="*/ 1426696 w 2176585"/>
                    <a:gd name="connsiteY1-122" fmla="*/ 251810 h 1473551"/>
                    <a:gd name="connsiteX2-123" fmla="*/ 2176585 w 2176585"/>
                    <a:gd name="connsiteY2-124" fmla="*/ 1473551 h 1473551"/>
                    <a:gd name="connsiteX3-125" fmla="*/ 790431 w 2176585"/>
                    <a:gd name="connsiteY3-126" fmla="*/ 1473551 h 1473551"/>
                    <a:gd name="connsiteX4-127" fmla="*/ 0 w 2176585"/>
                    <a:gd name="connsiteY4-128" fmla="*/ 343872 h 1473551"/>
                    <a:gd name="connsiteX0-129" fmla="*/ 31264 w 2176585"/>
                    <a:gd name="connsiteY0-130" fmla="*/ 366942 h 1473551"/>
                    <a:gd name="connsiteX1-131" fmla="*/ 1564041 w 2176585"/>
                    <a:gd name="connsiteY1-132" fmla="*/ 156294 h 1473551"/>
                    <a:gd name="connsiteX2-133" fmla="*/ 2176154 w 2176585"/>
                    <a:gd name="connsiteY2-134" fmla="*/ 1456518 h 1473551"/>
                    <a:gd name="connsiteX0-135" fmla="*/ 0 w 2176585"/>
                    <a:gd name="connsiteY0-136" fmla="*/ 352544 h 1482223"/>
                    <a:gd name="connsiteX1-137" fmla="*/ 1426696 w 2176585"/>
                    <a:gd name="connsiteY1-138" fmla="*/ 260482 h 1482223"/>
                    <a:gd name="connsiteX2-139" fmla="*/ 2176585 w 2176585"/>
                    <a:gd name="connsiteY2-140" fmla="*/ 1482223 h 1482223"/>
                    <a:gd name="connsiteX3-141" fmla="*/ 790431 w 2176585"/>
                    <a:gd name="connsiteY3-142" fmla="*/ 1482223 h 1482223"/>
                    <a:gd name="connsiteX4-143" fmla="*/ 0 w 2176585"/>
                    <a:gd name="connsiteY4-144" fmla="*/ 352544 h 1482223"/>
                    <a:gd name="connsiteX0-145" fmla="*/ 31264 w 2176585"/>
                    <a:gd name="connsiteY0-146" fmla="*/ 375614 h 1482223"/>
                    <a:gd name="connsiteX1-147" fmla="*/ 1564041 w 2176585"/>
                    <a:gd name="connsiteY1-148" fmla="*/ 164966 h 1482223"/>
                    <a:gd name="connsiteX2-149" fmla="*/ 2176154 w 2176585"/>
                    <a:gd name="connsiteY2-150" fmla="*/ 1465190 h 1482223"/>
                    <a:gd name="connsiteX0-151" fmla="*/ 0 w 2176585"/>
                    <a:gd name="connsiteY0-152" fmla="*/ 352544 h 1482223"/>
                    <a:gd name="connsiteX1-153" fmla="*/ 1426696 w 2176585"/>
                    <a:gd name="connsiteY1-154" fmla="*/ 260482 h 1482223"/>
                    <a:gd name="connsiteX2-155" fmla="*/ 2176585 w 2176585"/>
                    <a:gd name="connsiteY2-156" fmla="*/ 1482223 h 1482223"/>
                    <a:gd name="connsiteX3-157" fmla="*/ 790431 w 2176585"/>
                    <a:gd name="connsiteY3-158" fmla="*/ 1482223 h 1482223"/>
                    <a:gd name="connsiteX4-159" fmla="*/ 0 w 2176585"/>
                    <a:gd name="connsiteY4-160" fmla="*/ 352544 h 1482223"/>
                    <a:gd name="connsiteX0-161" fmla="*/ 31264 w 2176585"/>
                    <a:gd name="connsiteY0-162" fmla="*/ 375614 h 1482223"/>
                    <a:gd name="connsiteX1-163" fmla="*/ 1564041 w 2176585"/>
                    <a:gd name="connsiteY1-164" fmla="*/ 164966 h 1482223"/>
                    <a:gd name="connsiteX2-165" fmla="*/ 2176154 w 2176585"/>
                    <a:gd name="connsiteY2-166" fmla="*/ 1465190 h 148222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176585" h="1482223" stroke="0" extrusionOk="0">
                      <a:moveTo>
                        <a:pt x="0" y="352544"/>
                      </a:moveTo>
                      <a:cubicBezTo>
                        <a:pt x="421696" y="62143"/>
                        <a:pt x="970635" y="26721"/>
                        <a:pt x="1426696" y="260482"/>
                      </a:cubicBezTo>
                      <a:cubicBezTo>
                        <a:pt x="1887286" y="496564"/>
                        <a:pt x="2176585" y="967898"/>
                        <a:pt x="2176585" y="1482223"/>
                      </a:cubicBezTo>
                      <a:lnTo>
                        <a:pt x="790431" y="1482223"/>
                      </a:lnTo>
                      <a:lnTo>
                        <a:pt x="0" y="352544"/>
                      </a:lnTo>
                      <a:close/>
                    </a:path>
                    <a:path w="2176585" h="1482223" fill="none">
                      <a:moveTo>
                        <a:pt x="31264" y="375614"/>
                      </a:moveTo>
                      <a:cubicBezTo>
                        <a:pt x="452934" y="-8"/>
                        <a:pt x="963090" y="-136713"/>
                        <a:pt x="1564041" y="164966"/>
                      </a:cubicBezTo>
                      <a:cubicBezTo>
                        <a:pt x="2100769" y="496701"/>
                        <a:pt x="2176154" y="950865"/>
                        <a:pt x="2176154" y="1465190"/>
                      </a:cubicBezTo>
                    </a:path>
                  </a:pathLst>
                </a:custGeom>
                <a:ln>
                  <a:solidFill>
                    <a:srgbClr val="02B2F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63" name="直接连接符 62"/>
                <p:cNvCxnSpPr/>
                <p:nvPr/>
              </p:nvCxnSpPr>
              <p:spPr>
                <a:xfrm flipH="1" flipV="1">
                  <a:off x="4039694" y="4283315"/>
                  <a:ext cx="568941" cy="183520"/>
                </a:xfrm>
                <a:prstGeom prst="line">
                  <a:avLst/>
                </a:prstGeom>
                <a:ln>
                  <a:solidFill>
                    <a:srgbClr val="02B2F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" name="组合 1"/>
          <p:cNvGrpSpPr/>
          <p:nvPr/>
        </p:nvGrpSpPr>
        <p:grpSpPr>
          <a:xfrm>
            <a:off x="1565909" y="2771775"/>
            <a:ext cx="2124711" cy="857250"/>
            <a:chOff x="2453668" y="2786444"/>
            <a:chExt cx="1586923" cy="857211"/>
          </a:xfrm>
        </p:grpSpPr>
        <p:sp>
          <p:nvSpPr>
            <p:cNvPr id="73" name="文本框 72"/>
            <p:cNvSpPr txBox="1"/>
            <p:nvPr/>
          </p:nvSpPr>
          <p:spPr>
            <a:xfrm>
              <a:off x="2481651" y="2786444"/>
              <a:ext cx="1530958" cy="460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0FFFF"/>
                  </a:solidFill>
                  <a:ea typeface="微软雅黑" panose="020B0503020204020204" pitchFamily="34" charset="-122"/>
                </a:rPr>
                <a:t>01 </a:t>
              </a:r>
              <a:r>
                <a:rPr lang="zh-CN" altLang="en-US" sz="2400" b="1" dirty="0">
                  <a:solidFill>
                    <a:srgbClr val="00FFFF"/>
                  </a:solidFill>
                  <a:ea typeface="微软雅黑" panose="020B0503020204020204" pitchFamily="34" charset="-122"/>
                </a:rPr>
                <a:t>项目简介</a:t>
              </a:r>
              <a:endParaRPr lang="zh-CN" altLang="en-US" sz="2400" b="1" dirty="0">
                <a:solidFill>
                  <a:srgbClr val="00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2453668" y="3306485"/>
              <a:ext cx="1586923" cy="337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</a:rPr>
                <a:t>项目基本概括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590665" y="5623560"/>
            <a:ext cx="3208020" cy="932815"/>
            <a:chOff x="5114641" y="904213"/>
            <a:chExt cx="1797582" cy="932815"/>
          </a:xfrm>
        </p:grpSpPr>
        <p:sp>
          <p:nvSpPr>
            <p:cNvPr id="76" name="文本框 75"/>
            <p:cNvSpPr txBox="1"/>
            <p:nvPr/>
          </p:nvSpPr>
          <p:spPr>
            <a:xfrm>
              <a:off x="5114641" y="904213"/>
              <a:ext cx="179758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0FFFF"/>
                  </a:solidFill>
                  <a:ea typeface="微软雅黑" panose="020B0503020204020204" pitchFamily="34" charset="-122"/>
                </a:rPr>
                <a:t>04  </a:t>
              </a:r>
              <a:r>
                <a:rPr lang="zh-CN" altLang="en-US" sz="2400" b="1" dirty="0">
                  <a:solidFill>
                    <a:srgbClr val="00FFFF"/>
                  </a:solidFill>
                  <a:ea typeface="微软雅黑" panose="020B0503020204020204" pitchFamily="34" charset="-122"/>
                </a:rPr>
                <a:t>项目详细实施步骤</a:t>
              </a:r>
              <a:endParaRPr lang="zh-CN" altLang="en-US" sz="2400" b="1" dirty="0">
                <a:solidFill>
                  <a:srgbClr val="00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5461102" y="1499843"/>
              <a:ext cx="1190432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</a:rPr>
                <a:t>项目实施简介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62376" y="607695"/>
            <a:ext cx="2693893" cy="852170"/>
            <a:chOff x="8488075" y="2785809"/>
            <a:chExt cx="1392194" cy="852131"/>
          </a:xfrm>
        </p:grpSpPr>
        <p:sp>
          <p:nvSpPr>
            <p:cNvPr id="79" name="文本框 78"/>
            <p:cNvSpPr txBox="1"/>
            <p:nvPr/>
          </p:nvSpPr>
          <p:spPr>
            <a:xfrm>
              <a:off x="8488075" y="2785809"/>
              <a:ext cx="1392194" cy="460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0FFFF"/>
                  </a:solidFill>
                  <a:ea typeface="微软雅黑" panose="020B0503020204020204" pitchFamily="34" charset="-122"/>
                </a:rPr>
                <a:t>02  </a:t>
              </a:r>
              <a:r>
                <a:rPr lang="zh-CN" altLang="en-US" sz="2400" b="1" dirty="0">
                  <a:solidFill>
                    <a:srgbClr val="00FFFF"/>
                  </a:solidFill>
                  <a:ea typeface="微软雅黑" panose="020B0503020204020204" pitchFamily="34" charset="-122"/>
                </a:rPr>
                <a:t>个人资料简介</a:t>
              </a:r>
              <a:endParaRPr lang="zh-CN" altLang="en-US" sz="2400" b="1" dirty="0">
                <a:solidFill>
                  <a:srgbClr val="00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8780799" y="3300770"/>
              <a:ext cx="903440" cy="337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</a:rPr>
                <a:t>个人基本资料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957889" y="5634654"/>
            <a:ext cx="2252980" cy="921640"/>
            <a:chOff x="7367955" y="5141259"/>
            <a:chExt cx="2252980" cy="921640"/>
          </a:xfrm>
        </p:grpSpPr>
        <p:sp>
          <p:nvSpPr>
            <p:cNvPr id="82" name="文本框 81"/>
            <p:cNvSpPr txBox="1"/>
            <p:nvPr/>
          </p:nvSpPr>
          <p:spPr>
            <a:xfrm>
              <a:off x="7444790" y="5141259"/>
              <a:ext cx="217614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0FFFF"/>
                  </a:solidFill>
                  <a:ea typeface="微软雅黑" panose="020B0503020204020204" pitchFamily="34" charset="-122"/>
                </a:rPr>
                <a:t>05  </a:t>
              </a:r>
              <a:r>
                <a:rPr lang="zh-CN" altLang="en-US" sz="2400" b="1" dirty="0">
                  <a:solidFill>
                    <a:srgbClr val="00FFFF"/>
                  </a:solidFill>
                  <a:ea typeface="微软雅黑" panose="020B0503020204020204" pitchFamily="34" charset="-122"/>
                </a:rPr>
                <a:t>项目总结</a:t>
              </a:r>
              <a:endParaRPr lang="zh-CN" altLang="en-US" sz="2400" b="1" dirty="0">
                <a:solidFill>
                  <a:srgbClr val="00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7367955" y="5725714"/>
              <a:ext cx="22526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</a:rPr>
                <a:t>项目缺点以及优化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256905" y="2771775"/>
            <a:ext cx="2524760" cy="922054"/>
            <a:chOff x="2240841" y="5141259"/>
            <a:chExt cx="2279015" cy="922402"/>
          </a:xfrm>
        </p:grpSpPr>
        <p:sp>
          <p:nvSpPr>
            <p:cNvPr id="85" name="文本框 84"/>
            <p:cNvSpPr txBox="1"/>
            <p:nvPr/>
          </p:nvSpPr>
          <p:spPr>
            <a:xfrm>
              <a:off x="2240841" y="5141259"/>
              <a:ext cx="2279015" cy="460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0FFFF"/>
                  </a:solidFill>
                  <a:ea typeface="微软雅黑" panose="020B0503020204020204" pitchFamily="34" charset="-122"/>
                </a:rPr>
                <a:t>03 </a:t>
              </a:r>
              <a:r>
                <a:rPr lang="zh-CN" altLang="en-US" sz="2400" b="1" dirty="0">
                  <a:solidFill>
                    <a:srgbClr val="00FFFF"/>
                  </a:solidFill>
                  <a:ea typeface="微软雅黑" panose="020B0503020204020204" pitchFamily="34" charset="-122"/>
                </a:rPr>
                <a:t>项目设计思路</a:t>
              </a:r>
              <a:endParaRPr lang="zh-CN" altLang="en-US" sz="2400" b="1" dirty="0">
                <a:solidFill>
                  <a:srgbClr val="00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2254086" y="5726349"/>
              <a:ext cx="2252600" cy="337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</a:rPr>
                <a:t>项目规划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848915" y="387393"/>
            <a:ext cx="30963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目录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10065"/>
            <a:ext cx="12192001" cy="6858000"/>
            <a:chOff x="-1" y="0"/>
            <a:chExt cx="12192001" cy="685800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73" r="334" b="6656"/>
            <a:stretch>
              <a:fillRect/>
            </a:stretch>
          </p:blipFill>
          <p:spPr>
            <a:xfrm>
              <a:off x="-1" y="0"/>
              <a:ext cx="12192000" cy="6858000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-1" y="0"/>
              <a:ext cx="12192001" cy="6858000"/>
            </a:xfrm>
            <a:prstGeom prst="rect">
              <a:avLst/>
            </a:prstGeom>
            <a:gradFill>
              <a:gsLst>
                <a:gs pos="8000">
                  <a:srgbClr val="040427"/>
                </a:gs>
                <a:gs pos="69000">
                  <a:srgbClr val="0A1C7E">
                    <a:alpha val="0"/>
                  </a:srgbClr>
                </a:gs>
                <a:gs pos="100000">
                  <a:srgbClr val="2F45A7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-1" y="10065"/>
            <a:ext cx="12144374" cy="6858000"/>
          </a:xfrm>
          <a:prstGeom prst="rect">
            <a:avLst/>
          </a:prstGeom>
          <a:gradFill>
            <a:gsLst>
              <a:gs pos="0">
                <a:srgbClr val="040427"/>
              </a:gs>
              <a:gs pos="69000">
                <a:srgbClr val="040427"/>
              </a:gs>
              <a:gs pos="100000">
                <a:srgbClr val="040427">
                  <a:alpha val="6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 flipV="1">
            <a:off x="3814986" y="3666794"/>
            <a:ext cx="4752528" cy="669166"/>
            <a:chOff x="4367808" y="2060848"/>
            <a:chExt cx="4464496" cy="1224136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4367808" y="2060848"/>
              <a:ext cx="4464496" cy="0"/>
            </a:xfrm>
            <a:prstGeom prst="line">
              <a:avLst/>
            </a:prstGeom>
            <a:ln w="19050">
              <a:solidFill>
                <a:srgbClr val="098F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8832304" y="2060848"/>
              <a:ext cx="0" cy="1224136"/>
            </a:xfrm>
            <a:prstGeom prst="line">
              <a:avLst/>
            </a:prstGeom>
            <a:ln w="19050">
              <a:solidFill>
                <a:srgbClr val="098F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4367808" y="2060848"/>
              <a:ext cx="0" cy="1224136"/>
            </a:xfrm>
            <a:prstGeom prst="line">
              <a:avLst/>
            </a:prstGeom>
            <a:ln w="19050">
              <a:solidFill>
                <a:srgbClr val="098F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文本框 50"/>
          <p:cNvSpPr txBox="1"/>
          <p:nvPr/>
        </p:nvSpPr>
        <p:spPr>
          <a:xfrm>
            <a:off x="3790881" y="254803"/>
            <a:ext cx="561662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i="1" dirty="0">
                <a:solidFill>
                  <a:srgbClr val="00ECFE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endParaRPr lang="zh-CN" altLang="en-US" sz="34400" i="1" dirty="0">
              <a:solidFill>
                <a:srgbClr val="00ECFE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81142" y="2987251"/>
            <a:ext cx="453650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00ECF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项目简介</a:t>
            </a:r>
            <a:endParaRPr lang="zh-CN" altLang="en-US" sz="4000" dirty="0">
              <a:solidFill>
                <a:srgbClr val="00ECF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3814986" y="2278683"/>
            <a:ext cx="4752528" cy="669165"/>
            <a:chOff x="4367808" y="2060848"/>
            <a:chExt cx="4464496" cy="1224136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4367808" y="2060848"/>
              <a:ext cx="4464496" cy="0"/>
            </a:xfrm>
            <a:prstGeom prst="line">
              <a:avLst/>
            </a:prstGeom>
            <a:ln w="19050">
              <a:solidFill>
                <a:srgbClr val="098F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8832304" y="2060848"/>
              <a:ext cx="0" cy="1224136"/>
            </a:xfrm>
            <a:prstGeom prst="line">
              <a:avLst/>
            </a:prstGeom>
            <a:ln w="19050">
              <a:solidFill>
                <a:srgbClr val="098F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4367808" y="2060848"/>
              <a:ext cx="0" cy="1224136"/>
            </a:xfrm>
            <a:prstGeom prst="line">
              <a:avLst/>
            </a:prstGeom>
            <a:ln w="19050">
              <a:solidFill>
                <a:srgbClr val="098F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10065"/>
            <a:ext cx="12192001" cy="6858000"/>
            <a:chOff x="-1" y="0"/>
            <a:chExt cx="12192001" cy="685800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73" r="334" b="6656"/>
            <a:stretch>
              <a:fillRect/>
            </a:stretch>
          </p:blipFill>
          <p:spPr>
            <a:xfrm>
              <a:off x="-1" y="0"/>
              <a:ext cx="12192000" cy="6858000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-1" y="0"/>
              <a:ext cx="12192001" cy="6858000"/>
            </a:xfrm>
            <a:prstGeom prst="rect">
              <a:avLst/>
            </a:prstGeom>
            <a:gradFill>
              <a:gsLst>
                <a:gs pos="8000">
                  <a:srgbClr val="040427"/>
                </a:gs>
                <a:gs pos="69000">
                  <a:srgbClr val="0A1C7E">
                    <a:alpha val="0"/>
                  </a:srgbClr>
                </a:gs>
                <a:gs pos="100000">
                  <a:srgbClr val="2F45A7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-1" y="-95"/>
            <a:ext cx="12144374" cy="6858000"/>
          </a:xfrm>
          <a:prstGeom prst="rect">
            <a:avLst/>
          </a:prstGeom>
          <a:gradFill>
            <a:gsLst>
              <a:gs pos="0">
                <a:srgbClr val="040427"/>
              </a:gs>
              <a:gs pos="69000">
                <a:srgbClr val="040427"/>
              </a:gs>
              <a:gs pos="100000">
                <a:srgbClr val="040427">
                  <a:alpha val="6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827346" y="2099504"/>
            <a:ext cx="2489681" cy="2490063"/>
            <a:chOff x="5156560" y="2074951"/>
            <a:chExt cx="2489681" cy="2490063"/>
          </a:xfrm>
        </p:grpSpPr>
        <p:sp>
          <p:nvSpPr>
            <p:cNvPr id="37" name="任意多边形: 形状 36"/>
            <p:cNvSpPr/>
            <p:nvPr/>
          </p:nvSpPr>
          <p:spPr>
            <a:xfrm>
              <a:off x="5156560" y="2074951"/>
              <a:ext cx="1184179" cy="1184370"/>
            </a:xfrm>
            <a:custGeom>
              <a:avLst/>
              <a:gdLst>
                <a:gd name="connsiteX0" fmla="*/ 1184179 w 1184179"/>
                <a:gd name="connsiteY0" fmla="*/ 0 h 1184370"/>
                <a:gd name="connsiteX1" fmla="*/ 1184179 w 1184179"/>
                <a:gd name="connsiteY1" fmla="*/ 120496 h 1184370"/>
                <a:gd name="connsiteX2" fmla="*/ 1129551 w 1184179"/>
                <a:gd name="connsiteY2" fmla="*/ 123254 h 1184370"/>
                <a:gd name="connsiteX3" fmla="*/ 123063 w 1184179"/>
                <a:gd name="connsiteY3" fmla="*/ 1129742 h 1184370"/>
                <a:gd name="connsiteX4" fmla="*/ 120305 w 1184179"/>
                <a:gd name="connsiteY4" fmla="*/ 1184370 h 1184370"/>
                <a:gd name="connsiteX5" fmla="*/ 0 w 1184179"/>
                <a:gd name="connsiteY5" fmla="*/ 1184370 h 1184370"/>
                <a:gd name="connsiteX6" fmla="*/ 3380 w 1184179"/>
                <a:gd name="connsiteY6" fmla="*/ 1117441 h 1184370"/>
                <a:gd name="connsiteX7" fmla="*/ 1125123 w 1184179"/>
                <a:gd name="connsiteY7" fmla="*/ 2796 h 1184370"/>
                <a:gd name="connsiteX8" fmla="*/ 1184179 w 1184179"/>
                <a:gd name="connsiteY8" fmla="*/ 0 h 118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4179" h="1184370">
                  <a:moveTo>
                    <a:pt x="1184179" y="0"/>
                  </a:moveTo>
                  <a:lnTo>
                    <a:pt x="1184179" y="120496"/>
                  </a:lnTo>
                  <a:lnTo>
                    <a:pt x="1129551" y="123254"/>
                  </a:lnTo>
                  <a:cubicBezTo>
                    <a:pt x="598859" y="177149"/>
                    <a:pt x="176958" y="599050"/>
                    <a:pt x="123063" y="1129742"/>
                  </a:cubicBezTo>
                  <a:lnTo>
                    <a:pt x="120305" y="1184370"/>
                  </a:lnTo>
                  <a:lnTo>
                    <a:pt x="0" y="1184370"/>
                  </a:lnTo>
                  <a:lnTo>
                    <a:pt x="3380" y="1117441"/>
                  </a:lnTo>
                  <a:cubicBezTo>
                    <a:pt x="63292" y="527506"/>
                    <a:pt x="534115" y="59049"/>
                    <a:pt x="1125123" y="2796"/>
                  </a:cubicBezTo>
                  <a:lnTo>
                    <a:pt x="1184179" y="0"/>
                  </a:lnTo>
                  <a:close/>
                </a:path>
              </a:pathLst>
            </a:custGeom>
            <a:solidFill>
              <a:srgbClr val="02B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6462063" y="2074951"/>
              <a:ext cx="1184178" cy="1184370"/>
            </a:xfrm>
            <a:custGeom>
              <a:avLst/>
              <a:gdLst>
                <a:gd name="connsiteX0" fmla="*/ 0 w 1184178"/>
                <a:gd name="connsiteY0" fmla="*/ 0 h 1184370"/>
                <a:gd name="connsiteX1" fmla="*/ 59056 w 1184178"/>
                <a:gd name="connsiteY1" fmla="*/ 2796 h 1184370"/>
                <a:gd name="connsiteX2" fmla="*/ 1180799 w 1184178"/>
                <a:gd name="connsiteY2" fmla="*/ 1117441 h 1184370"/>
                <a:gd name="connsiteX3" fmla="*/ 1184178 w 1184178"/>
                <a:gd name="connsiteY3" fmla="*/ 1184370 h 1184370"/>
                <a:gd name="connsiteX4" fmla="*/ 1063873 w 1184178"/>
                <a:gd name="connsiteY4" fmla="*/ 1184370 h 1184370"/>
                <a:gd name="connsiteX5" fmla="*/ 1061115 w 1184178"/>
                <a:gd name="connsiteY5" fmla="*/ 1129742 h 1184370"/>
                <a:gd name="connsiteX6" fmla="*/ 54629 w 1184178"/>
                <a:gd name="connsiteY6" fmla="*/ 123254 h 1184370"/>
                <a:gd name="connsiteX7" fmla="*/ 0 w 1184178"/>
                <a:gd name="connsiteY7" fmla="*/ 120496 h 1184370"/>
                <a:gd name="connsiteX8" fmla="*/ 0 w 1184178"/>
                <a:gd name="connsiteY8" fmla="*/ 0 h 118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4178" h="1184370">
                  <a:moveTo>
                    <a:pt x="0" y="0"/>
                  </a:moveTo>
                  <a:lnTo>
                    <a:pt x="59056" y="2796"/>
                  </a:lnTo>
                  <a:cubicBezTo>
                    <a:pt x="650064" y="59049"/>
                    <a:pt x="1120888" y="527506"/>
                    <a:pt x="1180799" y="1117441"/>
                  </a:cubicBezTo>
                  <a:lnTo>
                    <a:pt x="1184178" y="1184370"/>
                  </a:lnTo>
                  <a:lnTo>
                    <a:pt x="1063873" y="1184370"/>
                  </a:lnTo>
                  <a:lnTo>
                    <a:pt x="1061115" y="1129742"/>
                  </a:lnTo>
                  <a:cubicBezTo>
                    <a:pt x="1007220" y="599050"/>
                    <a:pt x="585320" y="177149"/>
                    <a:pt x="54629" y="123254"/>
                  </a:cubicBezTo>
                  <a:lnTo>
                    <a:pt x="0" y="120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E9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5156560" y="3380645"/>
              <a:ext cx="1184179" cy="1184369"/>
            </a:xfrm>
            <a:custGeom>
              <a:avLst/>
              <a:gdLst>
                <a:gd name="connsiteX0" fmla="*/ 0 w 1184179"/>
                <a:gd name="connsiteY0" fmla="*/ 0 h 1184369"/>
                <a:gd name="connsiteX1" fmla="*/ 120305 w 1184179"/>
                <a:gd name="connsiteY1" fmla="*/ 0 h 1184369"/>
                <a:gd name="connsiteX2" fmla="*/ 123063 w 1184179"/>
                <a:gd name="connsiteY2" fmla="*/ 54628 h 1184369"/>
                <a:gd name="connsiteX3" fmla="*/ 1129551 w 1184179"/>
                <a:gd name="connsiteY3" fmla="*/ 1061115 h 1184369"/>
                <a:gd name="connsiteX4" fmla="*/ 1184179 w 1184179"/>
                <a:gd name="connsiteY4" fmla="*/ 1063873 h 1184369"/>
                <a:gd name="connsiteX5" fmla="*/ 1184179 w 1184179"/>
                <a:gd name="connsiteY5" fmla="*/ 1184369 h 1184369"/>
                <a:gd name="connsiteX6" fmla="*/ 1125123 w 1184179"/>
                <a:gd name="connsiteY6" fmla="*/ 1181574 h 1184369"/>
                <a:gd name="connsiteX7" fmla="*/ 3380 w 1184179"/>
                <a:gd name="connsiteY7" fmla="*/ 66929 h 1184369"/>
                <a:gd name="connsiteX8" fmla="*/ 0 w 1184179"/>
                <a:gd name="connsiteY8" fmla="*/ 0 h 1184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4179" h="1184369">
                  <a:moveTo>
                    <a:pt x="0" y="0"/>
                  </a:moveTo>
                  <a:lnTo>
                    <a:pt x="120305" y="0"/>
                  </a:lnTo>
                  <a:lnTo>
                    <a:pt x="123063" y="54628"/>
                  </a:lnTo>
                  <a:cubicBezTo>
                    <a:pt x="176958" y="585320"/>
                    <a:pt x="598859" y="1007220"/>
                    <a:pt x="1129551" y="1061115"/>
                  </a:cubicBezTo>
                  <a:lnTo>
                    <a:pt x="1184179" y="1063873"/>
                  </a:lnTo>
                  <a:lnTo>
                    <a:pt x="1184179" y="1184369"/>
                  </a:lnTo>
                  <a:lnTo>
                    <a:pt x="1125123" y="1181574"/>
                  </a:lnTo>
                  <a:cubicBezTo>
                    <a:pt x="534115" y="1125321"/>
                    <a:pt x="63292" y="656863"/>
                    <a:pt x="3380" y="669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E9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6462063" y="3380645"/>
              <a:ext cx="1184178" cy="1184369"/>
            </a:xfrm>
            <a:custGeom>
              <a:avLst/>
              <a:gdLst>
                <a:gd name="connsiteX0" fmla="*/ 1063873 w 1184178"/>
                <a:gd name="connsiteY0" fmla="*/ 0 h 1184369"/>
                <a:gd name="connsiteX1" fmla="*/ 1184178 w 1184178"/>
                <a:gd name="connsiteY1" fmla="*/ 0 h 1184369"/>
                <a:gd name="connsiteX2" fmla="*/ 1180799 w 1184178"/>
                <a:gd name="connsiteY2" fmla="*/ 66929 h 1184369"/>
                <a:gd name="connsiteX3" fmla="*/ 59056 w 1184178"/>
                <a:gd name="connsiteY3" fmla="*/ 1181574 h 1184369"/>
                <a:gd name="connsiteX4" fmla="*/ 0 w 1184178"/>
                <a:gd name="connsiteY4" fmla="*/ 1184369 h 1184369"/>
                <a:gd name="connsiteX5" fmla="*/ 0 w 1184178"/>
                <a:gd name="connsiteY5" fmla="*/ 1063873 h 1184369"/>
                <a:gd name="connsiteX6" fmla="*/ 54629 w 1184178"/>
                <a:gd name="connsiteY6" fmla="*/ 1061115 h 1184369"/>
                <a:gd name="connsiteX7" fmla="*/ 1061115 w 1184178"/>
                <a:gd name="connsiteY7" fmla="*/ 54628 h 1184369"/>
                <a:gd name="connsiteX8" fmla="*/ 1063873 w 1184178"/>
                <a:gd name="connsiteY8" fmla="*/ 0 h 1184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4178" h="1184369">
                  <a:moveTo>
                    <a:pt x="1063873" y="0"/>
                  </a:moveTo>
                  <a:lnTo>
                    <a:pt x="1184178" y="0"/>
                  </a:lnTo>
                  <a:lnTo>
                    <a:pt x="1180799" y="66929"/>
                  </a:lnTo>
                  <a:cubicBezTo>
                    <a:pt x="1120888" y="656863"/>
                    <a:pt x="650064" y="1125321"/>
                    <a:pt x="59056" y="1181574"/>
                  </a:cubicBezTo>
                  <a:lnTo>
                    <a:pt x="0" y="1184369"/>
                  </a:lnTo>
                  <a:lnTo>
                    <a:pt x="0" y="1063873"/>
                  </a:lnTo>
                  <a:lnTo>
                    <a:pt x="54629" y="1061115"/>
                  </a:lnTo>
                  <a:cubicBezTo>
                    <a:pt x="585320" y="1007220"/>
                    <a:pt x="1007220" y="585320"/>
                    <a:pt x="1061115" y="54628"/>
                  </a:cubicBezTo>
                  <a:lnTo>
                    <a:pt x="1063873" y="0"/>
                  </a:lnTo>
                  <a:close/>
                </a:path>
              </a:pathLst>
            </a:custGeom>
            <a:solidFill>
              <a:srgbClr val="02B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7752184" y="1844824"/>
            <a:ext cx="36004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b="1" dirty="0">
                <a:solidFill>
                  <a:srgbClr val="00ECFE"/>
                </a:solidFill>
                <a:latin typeface="+mn-ea"/>
              </a:rPr>
              <a:t>项目基本信息</a:t>
            </a:r>
            <a:endParaRPr lang="zh-CN" altLang="en-US" sz="2000" b="1" dirty="0">
              <a:solidFill>
                <a:srgbClr val="00ECFE"/>
              </a:solidFill>
              <a:latin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752184" y="2307153"/>
            <a:ext cx="3600000" cy="1370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时间：2018.6-2018.6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工具：Spyder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负责人：李明珍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752184" y="3998250"/>
            <a:ext cx="38973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b="1" dirty="0">
                <a:solidFill>
                  <a:srgbClr val="00ECFE"/>
                </a:solidFill>
              </a:rPr>
              <a:t>项目准备事项</a:t>
            </a:r>
            <a:endParaRPr lang="zh-CN" altLang="en-US" sz="2000" b="1" dirty="0">
              <a:solidFill>
                <a:srgbClr val="00ECFE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752184" y="4484405"/>
            <a:ext cx="3451682" cy="1370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数据获取</a:t>
            </a:r>
            <a:endParaRPr lang="zh-CN" altLang="en-US" sz="16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城市中英文对照</a:t>
            </a:r>
            <a:endParaRPr lang="zh-CN" altLang="en-US" sz="16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作品上传网站注册</a:t>
            </a:r>
            <a:endParaRPr lang="zh-CN" altLang="en-US" sz="16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安装生成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exe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需要的插件</a:t>
            </a:r>
            <a:endParaRPr lang="zh-CN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64712" y="1855499"/>
            <a:ext cx="390309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00ECFE"/>
                </a:solidFill>
                <a:latin typeface="+mn-ea"/>
              </a:rPr>
              <a:t>项目名称</a:t>
            </a:r>
            <a:endParaRPr lang="zh-CN" altLang="en-US" sz="2000" b="1" dirty="0">
              <a:solidFill>
                <a:srgbClr val="00ECFE"/>
              </a:solidFill>
              <a:latin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465580" y="2306955"/>
            <a:ext cx="2901950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全球任一城市未来四天气查询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59848" y="4082417"/>
            <a:ext cx="3407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00ECFE"/>
                </a:solidFill>
                <a:latin typeface="+mn-ea"/>
              </a:rPr>
              <a:t>项目整体概括</a:t>
            </a:r>
            <a:endParaRPr lang="zh-CN" altLang="en-US" sz="2000" b="1" dirty="0">
              <a:solidFill>
                <a:srgbClr val="00ECFE"/>
              </a:solidFill>
              <a:latin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59941" y="4589981"/>
            <a:ext cx="3451682" cy="1370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本项目是我自己独立完成的一个项目，主要包括城市未来七天天气情况查询，设置当前城市，以及其他城市天气查询。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5" name="椭圆 54"/>
          <p:cNvSpPr>
            <a:spLocks noChangeAspect="1"/>
          </p:cNvSpPr>
          <p:nvPr/>
        </p:nvSpPr>
        <p:spPr>
          <a:xfrm>
            <a:off x="5049082" y="2321431"/>
            <a:ext cx="2046208" cy="2046208"/>
          </a:xfrm>
          <a:prstGeom prst="ellipse">
            <a:avLst/>
          </a:prstGeom>
          <a:blipFill dpi="0" rotWithShape="1">
            <a:blip r:embed="rId2"/>
            <a:srcRect/>
            <a:tile tx="-196850" ty="-15875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41549" y="389593"/>
            <a:ext cx="711998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项目简介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10065"/>
            <a:ext cx="12192001" cy="6858000"/>
            <a:chOff x="-1" y="0"/>
            <a:chExt cx="12192001" cy="685800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73" r="334" b="6656"/>
            <a:stretch>
              <a:fillRect/>
            </a:stretch>
          </p:blipFill>
          <p:spPr>
            <a:xfrm>
              <a:off x="-1" y="0"/>
              <a:ext cx="12192000" cy="6858000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-1" y="0"/>
              <a:ext cx="12192001" cy="6858000"/>
            </a:xfrm>
            <a:prstGeom prst="rect">
              <a:avLst/>
            </a:prstGeom>
            <a:gradFill>
              <a:gsLst>
                <a:gs pos="8000">
                  <a:srgbClr val="040427"/>
                </a:gs>
                <a:gs pos="69000">
                  <a:srgbClr val="0A1C7E">
                    <a:alpha val="0"/>
                  </a:srgbClr>
                </a:gs>
                <a:gs pos="100000">
                  <a:srgbClr val="2F45A7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-1" y="-95"/>
            <a:ext cx="12144374" cy="6858000"/>
          </a:xfrm>
          <a:prstGeom prst="rect">
            <a:avLst/>
          </a:prstGeom>
          <a:gradFill>
            <a:gsLst>
              <a:gs pos="0">
                <a:srgbClr val="040427"/>
              </a:gs>
              <a:gs pos="69000">
                <a:srgbClr val="040427"/>
              </a:gs>
              <a:gs pos="100000">
                <a:srgbClr val="040427">
                  <a:alpha val="6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 flipV="1">
            <a:off x="3431704" y="3681082"/>
            <a:ext cx="4752528" cy="669166"/>
            <a:chOff x="4367808" y="2060848"/>
            <a:chExt cx="4464496" cy="1224136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4367808" y="2060848"/>
              <a:ext cx="4464496" cy="0"/>
            </a:xfrm>
            <a:prstGeom prst="line">
              <a:avLst/>
            </a:prstGeom>
            <a:ln w="19050">
              <a:solidFill>
                <a:srgbClr val="098F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8832304" y="2060848"/>
              <a:ext cx="0" cy="1224136"/>
            </a:xfrm>
            <a:prstGeom prst="line">
              <a:avLst/>
            </a:prstGeom>
            <a:ln w="19050">
              <a:solidFill>
                <a:srgbClr val="098F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4367808" y="2060848"/>
              <a:ext cx="0" cy="1224136"/>
            </a:xfrm>
            <a:prstGeom prst="line">
              <a:avLst/>
            </a:prstGeom>
            <a:ln w="19050">
              <a:solidFill>
                <a:srgbClr val="098F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文本框 50"/>
          <p:cNvSpPr txBox="1"/>
          <p:nvPr/>
        </p:nvSpPr>
        <p:spPr>
          <a:xfrm>
            <a:off x="3502849" y="254803"/>
            <a:ext cx="561662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i="1" dirty="0">
                <a:solidFill>
                  <a:srgbClr val="00ECFE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endParaRPr lang="zh-CN" altLang="en-US" sz="34400" i="1" dirty="0">
              <a:solidFill>
                <a:srgbClr val="00ECFE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3431704" y="2278683"/>
            <a:ext cx="4752528" cy="669165"/>
            <a:chOff x="4367808" y="2060848"/>
            <a:chExt cx="4464496" cy="1224136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4367808" y="2060848"/>
              <a:ext cx="4464496" cy="0"/>
            </a:xfrm>
            <a:prstGeom prst="line">
              <a:avLst/>
            </a:prstGeom>
            <a:ln w="19050">
              <a:solidFill>
                <a:srgbClr val="098F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8832304" y="2060848"/>
              <a:ext cx="0" cy="1224136"/>
            </a:xfrm>
            <a:prstGeom prst="line">
              <a:avLst/>
            </a:prstGeom>
            <a:ln w="19050">
              <a:solidFill>
                <a:srgbClr val="098F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4367808" y="2060848"/>
              <a:ext cx="0" cy="1224136"/>
            </a:xfrm>
            <a:prstGeom prst="line">
              <a:avLst/>
            </a:prstGeom>
            <a:ln w="19050">
              <a:solidFill>
                <a:srgbClr val="098F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6043930" y="2947961"/>
            <a:ext cx="453650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dirty="0">
                <a:solidFill>
                  <a:srgbClr val="00ECF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个人信息介绍</a:t>
            </a:r>
            <a:endParaRPr lang="zh-CN" altLang="en-US" sz="4000" dirty="0">
              <a:solidFill>
                <a:srgbClr val="00ECF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27348" y="6957392"/>
            <a:ext cx="6552728" cy="1005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en-US" sz="2400" b="1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圣诞快乐！朋友</a:t>
            </a:r>
            <a:r>
              <a:rPr lang="en-US" altLang="zh-CN" sz="2400" b="1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~</a:t>
            </a:r>
            <a:endParaRPr lang="en-US" altLang="zh-CN" sz="2400" b="1" kern="100" dirty="0">
              <a:solidFill>
                <a:srgbClr val="00ECFE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endParaRPr lang="zh-CN" altLang="zh-CN" sz="2400" b="1" kern="100" dirty="0">
              <a:solidFill>
                <a:srgbClr val="00ECFE"/>
              </a:solidFill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46602" y="1220289"/>
            <a:ext cx="9796762" cy="384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en-US" sz="2400" b="1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个人资料</a:t>
            </a:r>
            <a:endParaRPr lang="en-US" altLang="zh-CN" b="1" kern="100" dirty="0">
              <a:solidFill>
                <a:srgbClr val="00ECFE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endParaRPr lang="en-US" altLang="zh-CN" b="1" kern="100" dirty="0">
              <a:solidFill>
                <a:srgbClr val="00ECFE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en-US" b="1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一、姓名：</a:t>
            </a:r>
            <a:r>
              <a:rPr lang="zh-CN" altLang="en-US" sz="1600" b="1" kern="100" dirty="0">
                <a:solidFill>
                  <a:schemeClr val="bg1"/>
                </a:solidFill>
                <a:latin typeface="+mj-ea"/>
                <a:ea typeface="+mj-ea"/>
              </a:rPr>
              <a:t>李明珍</a:t>
            </a:r>
            <a:endParaRPr lang="en-US" altLang="zh-CN" sz="1600" b="1" kern="100" dirty="0">
              <a:solidFill>
                <a:srgbClr val="00ECFE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endParaRPr lang="en-US" altLang="zh-CN" sz="1400" b="1" kern="1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en-US" sz="1800" b="1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二、组别：</a:t>
            </a:r>
            <a:r>
              <a:rPr lang="zh-CN" altLang="en-US" sz="1600" b="1" kern="100" dirty="0">
                <a:solidFill>
                  <a:schemeClr val="bg1"/>
                </a:solidFill>
                <a:latin typeface="+mj-ea"/>
                <a:ea typeface="+mj-ea"/>
              </a:rPr>
              <a:t>第六小组成员</a:t>
            </a:r>
            <a:endParaRPr lang="en-US" altLang="zh-CN" sz="1400" b="1" kern="1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endParaRPr lang="en-US" altLang="zh-CN" sz="1400" b="1" kern="1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en-US" sz="1800" b="1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三、学校专业：</a:t>
            </a:r>
            <a:r>
              <a:rPr lang="zh-CN" altLang="en-US" sz="1600" b="1" kern="100" dirty="0">
                <a:solidFill>
                  <a:schemeClr val="bg1"/>
                </a:solidFill>
                <a:latin typeface="+mj-ea"/>
                <a:ea typeface="+mj-ea"/>
              </a:rPr>
              <a:t>乐山师范学院   15级信息与计算科学专业</a:t>
            </a:r>
            <a:endParaRPr lang="en-US" altLang="zh-CN" sz="1400" b="1" kern="1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endParaRPr lang="en-US" altLang="zh-CN" sz="1400" b="1" kern="1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en-US" sz="1800" b="1" kern="100" dirty="0">
                <a:solidFill>
                  <a:srgbClr val="00ECFE"/>
                </a:solidFill>
                <a:latin typeface="+mj-ea"/>
                <a:ea typeface="+mj-ea"/>
                <a:cs typeface="Times New Roman" panose="02020603050405020304" pitchFamily="18" charset="0"/>
              </a:rPr>
              <a:t>四、知识储备：</a:t>
            </a:r>
            <a:r>
              <a:rPr lang="zh-CN" altLang="en-US" sz="1600" b="1" kern="100" dirty="0">
                <a:solidFill>
                  <a:schemeClr val="bg1"/>
                </a:solidFill>
                <a:latin typeface="+mj-ea"/>
                <a:ea typeface="+mj-ea"/>
              </a:rPr>
              <a:t>JAVA基础 C语言  数据分析类机器学习</a:t>
            </a:r>
            <a:endParaRPr lang="en-US" altLang="zh-CN" sz="1600" b="1" kern="100" dirty="0">
              <a:solidFill>
                <a:srgbClr val="00ECFE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endParaRPr lang="en-US" altLang="zh-CN" sz="1600" b="1" kern="100" dirty="0">
              <a:solidFill>
                <a:srgbClr val="00ECFE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endParaRPr lang="zh-CN" altLang="zh-CN" sz="1600" b="1" kern="1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10065"/>
            <a:ext cx="12192001" cy="6858000"/>
            <a:chOff x="-1" y="0"/>
            <a:chExt cx="12192001" cy="685800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73" r="334" b="6656"/>
            <a:stretch>
              <a:fillRect/>
            </a:stretch>
          </p:blipFill>
          <p:spPr>
            <a:xfrm>
              <a:off x="-1" y="0"/>
              <a:ext cx="12192000" cy="6858000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-1" y="0"/>
              <a:ext cx="12192001" cy="6858000"/>
            </a:xfrm>
            <a:prstGeom prst="rect">
              <a:avLst/>
            </a:prstGeom>
            <a:gradFill>
              <a:gsLst>
                <a:gs pos="8000">
                  <a:srgbClr val="040427"/>
                </a:gs>
                <a:gs pos="69000">
                  <a:srgbClr val="0A1C7E">
                    <a:alpha val="0"/>
                  </a:srgbClr>
                </a:gs>
                <a:gs pos="100000">
                  <a:srgbClr val="2F45A7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-1" y="10065"/>
            <a:ext cx="12144374" cy="6858000"/>
          </a:xfrm>
          <a:prstGeom prst="rect">
            <a:avLst/>
          </a:prstGeom>
          <a:gradFill>
            <a:gsLst>
              <a:gs pos="0">
                <a:srgbClr val="040427"/>
              </a:gs>
              <a:gs pos="69000">
                <a:srgbClr val="040427"/>
              </a:gs>
              <a:gs pos="100000">
                <a:srgbClr val="040427">
                  <a:alpha val="6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 flipV="1">
            <a:off x="3431704" y="3681082"/>
            <a:ext cx="4752528" cy="669166"/>
            <a:chOff x="4367808" y="2060848"/>
            <a:chExt cx="4464496" cy="1224136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4367808" y="2060848"/>
              <a:ext cx="4464496" cy="0"/>
            </a:xfrm>
            <a:prstGeom prst="line">
              <a:avLst/>
            </a:prstGeom>
            <a:ln w="19050">
              <a:solidFill>
                <a:srgbClr val="098F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8832304" y="2060848"/>
              <a:ext cx="0" cy="1224136"/>
            </a:xfrm>
            <a:prstGeom prst="line">
              <a:avLst/>
            </a:prstGeom>
            <a:ln w="19050">
              <a:solidFill>
                <a:srgbClr val="098F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4367808" y="2060848"/>
              <a:ext cx="0" cy="1224136"/>
            </a:xfrm>
            <a:prstGeom prst="line">
              <a:avLst/>
            </a:prstGeom>
            <a:ln w="19050">
              <a:solidFill>
                <a:srgbClr val="098F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文本框 50"/>
          <p:cNvSpPr txBox="1"/>
          <p:nvPr/>
        </p:nvSpPr>
        <p:spPr>
          <a:xfrm>
            <a:off x="3502849" y="254803"/>
            <a:ext cx="561662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i="1" dirty="0">
                <a:solidFill>
                  <a:srgbClr val="00ECFE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endParaRPr lang="zh-CN" altLang="en-US" sz="34400" i="1" dirty="0">
              <a:solidFill>
                <a:srgbClr val="00ECFE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96000" y="2968916"/>
            <a:ext cx="453650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00ECF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项目设计思路</a:t>
            </a:r>
            <a:endParaRPr lang="zh-CN" altLang="en-US" sz="4000" dirty="0">
              <a:solidFill>
                <a:srgbClr val="00ECF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3431704" y="2278683"/>
            <a:ext cx="4752528" cy="669165"/>
            <a:chOff x="4367808" y="2060848"/>
            <a:chExt cx="4464496" cy="1224136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4367808" y="2060848"/>
              <a:ext cx="4464496" cy="0"/>
            </a:xfrm>
            <a:prstGeom prst="line">
              <a:avLst/>
            </a:prstGeom>
            <a:ln w="19050">
              <a:solidFill>
                <a:srgbClr val="098F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8832304" y="2060848"/>
              <a:ext cx="0" cy="1224136"/>
            </a:xfrm>
            <a:prstGeom prst="line">
              <a:avLst/>
            </a:prstGeom>
            <a:ln w="19050">
              <a:solidFill>
                <a:srgbClr val="098F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4367808" y="2060848"/>
              <a:ext cx="0" cy="1224136"/>
            </a:xfrm>
            <a:prstGeom prst="line">
              <a:avLst/>
            </a:prstGeom>
            <a:ln w="19050">
              <a:solidFill>
                <a:srgbClr val="098F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-23813" y="-1"/>
            <a:ext cx="12192001" cy="6858000"/>
            <a:chOff x="-1" y="0"/>
            <a:chExt cx="12192001" cy="6858000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73" r="334" b="6656"/>
            <a:stretch>
              <a:fillRect/>
            </a:stretch>
          </p:blipFill>
          <p:spPr>
            <a:xfrm>
              <a:off x="-1" y="0"/>
              <a:ext cx="12192000" cy="6858000"/>
            </a:xfrm>
            <a:prstGeom prst="rect">
              <a:avLst/>
            </a:prstGeom>
          </p:spPr>
        </p:pic>
        <p:sp>
          <p:nvSpPr>
            <p:cNvPr id="35" name="矩形 34"/>
            <p:cNvSpPr/>
            <p:nvPr/>
          </p:nvSpPr>
          <p:spPr>
            <a:xfrm>
              <a:off x="-1" y="0"/>
              <a:ext cx="12192001" cy="6858000"/>
            </a:xfrm>
            <a:prstGeom prst="rect">
              <a:avLst/>
            </a:prstGeom>
            <a:gradFill>
              <a:gsLst>
                <a:gs pos="8000">
                  <a:srgbClr val="040427"/>
                </a:gs>
                <a:gs pos="69000">
                  <a:srgbClr val="0A1C7E">
                    <a:alpha val="0"/>
                  </a:srgbClr>
                </a:gs>
                <a:gs pos="100000">
                  <a:srgbClr val="2F45A7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6" name="矩形 35"/>
          <p:cNvSpPr/>
          <p:nvPr/>
        </p:nvSpPr>
        <p:spPr>
          <a:xfrm>
            <a:off x="-24130" y="-1"/>
            <a:ext cx="12144374" cy="6858000"/>
          </a:xfrm>
          <a:prstGeom prst="rect">
            <a:avLst/>
          </a:prstGeom>
          <a:gradFill>
            <a:gsLst>
              <a:gs pos="0">
                <a:srgbClr val="040427"/>
              </a:gs>
              <a:gs pos="69000">
                <a:srgbClr val="040427"/>
              </a:gs>
              <a:gs pos="100000">
                <a:srgbClr val="040427">
                  <a:alpha val="6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2783632" y="1408621"/>
            <a:ext cx="7596000" cy="1215532"/>
            <a:chOff x="2780443" y="852183"/>
            <a:chExt cx="7636037" cy="1479088"/>
          </a:xfrm>
        </p:grpSpPr>
        <p:sp>
          <p:nvSpPr>
            <p:cNvPr id="2" name="文本框 1"/>
            <p:cNvSpPr txBox="1"/>
            <p:nvPr/>
          </p:nvSpPr>
          <p:spPr>
            <a:xfrm>
              <a:off x="2780443" y="852183"/>
              <a:ext cx="6192688" cy="560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00E4F8"/>
                  </a:solidFill>
                  <a:latin typeface="+mj-ea"/>
                  <a:ea typeface="+mj-ea"/>
                </a:rPr>
                <a:t>项目需求分析</a:t>
              </a:r>
              <a:endParaRPr lang="zh-CN" altLang="en-US" sz="2000" b="1" dirty="0">
                <a:solidFill>
                  <a:srgbClr val="00E4F8"/>
                </a:solidFill>
                <a:latin typeface="+mj-ea"/>
                <a:ea typeface="+mj-ea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780443" y="1411778"/>
              <a:ext cx="7636037" cy="919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</a:rPr>
                <a:t>客户任意输入城市，可查询该城市</a:t>
              </a:r>
              <a:r>
                <a:rPr lang="en-US" altLang="zh-CN" dirty="0">
                  <a:solidFill>
                    <a:schemeClr val="bg1"/>
                  </a:solidFill>
                  <a:latin typeface="+mj-ea"/>
                  <a:ea typeface="+mj-ea"/>
                </a:rPr>
                <a:t>·</a:t>
              </a:r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</a:rPr>
                <a:t>未来五天的天气情况，比如气压，温度，以及天气描述关键词。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矩形: 圆角 7"/>
          <p:cNvSpPr/>
          <p:nvPr/>
        </p:nvSpPr>
        <p:spPr>
          <a:xfrm>
            <a:off x="1347851" y="1376079"/>
            <a:ext cx="925854" cy="925854"/>
          </a:xfrm>
          <a:prstGeom prst="roundRect">
            <a:avLst>
              <a:gd name="adj" fmla="val 28241"/>
            </a:avLst>
          </a:prstGeom>
          <a:solidFill>
            <a:srgbClr val="00B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2681397" y="4530199"/>
            <a:ext cx="7596000" cy="1509537"/>
            <a:chOff x="2780443" y="898544"/>
            <a:chExt cx="7636037" cy="1836840"/>
          </a:xfrm>
        </p:grpSpPr>
        <p:sp>
          <p:nvSpPr>
            <p:cNvPr id="30" name="文本框 29"/>
            <p:cNvSpPr txBox="1"/>
            <p:nvPr/>
          </p:nvSpPr>
          <p:spPr>
            <a:xfrm>
              <a:off x="2780443" y="898544"/>
              <a:ext cx="6192688" cy="560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00E4F8"/>
                  </a:solidFill>
                  <a:latin typeface="+mj-ea"/>
                  <a:ea typeface="+mj-ea"/>
                </a:rPr>
                <a:t>项目前准备</a:t>
              </a:r>
              <a:endParaRPr lang="zh-CN" altLang="en-US" sz="2000" b="1" dirty="0">
                <a:solidFill>
                  <a:srgbClr val="00E4F8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780443" y="1411778"/>
              <a:ext cx="7636037" cy="1323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</a:rPr>
                <a:t>、数据的获取：未来五天天气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</a:rPr>
                <a:t>、</a:t>
              </a:r>
              <a:r>
                <a:rPr lang="zh-CN" altLang="en-US" dirty="0">
                  <a:solidFill>
                    <a:schemeClr val="bg1"/>
                  </a:solidFill>
                  <a:latin typeface="+mn-ea"/>
                  <a:sym typeface="+mn-ea"/>
                </a:rPr>
                <a:t>城市中英文对照：</a:t>
              </a:r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</a:rPr>
                <a:t>中国气象局的txt文档。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</a:rPr>
                <a:t>、文件上传网：站https://github.com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2" name="矩形: 圆角 31"/>
          <p:cNvSpPr/>
          <p:nvPr/>
        </p:nvSpPr>
        <p:spPr>
          <a:xfrm>
            <a:off x="1347851" y="3163749"/>
            <a:ext cx="925854" cy="925854"/>
          </a:xfrm>
          <a:prstGeom prst="roundRect">
            <a:avLst>
              <a:gd name="adj" fmla="val 28241"/>
            </a:avLst>
          </a:prstGeom>
          <a:solidFill>
            <a:srgbClr val="00B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2783632" y="3244408"/>
            <a:ext cx="7596000" cy="1177432"/>
            <a:chOff x="2780443" y="898544"/>
            <a:chExt cx="7636037" cy="1432727"/>
          </a:xfrm>
        </p:grpSpPr>
        <p:sp>
          <p:nvSpPr>
            <p:cNvPr id="38" name="文本框 37"/>
            <p:cNvSpPr txBox="1"/>
            <p:nvPr/>
          </p:nvSpPr>
          <p:spPr>
            <a:xfrm>
              <a:off x="2780443" y="898544"/>
              <a:ext cx="6192688" cy="560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00E4F8"/>
                  </a:solidFill>
                  <a:latin typeface="+mj-ea"/>
                  <a:ea typeface="+mj-ea"/>
                </a:rPr>
                <a:t>项目计划</a:t>
              </a:r>
              <a:endParaRPr lang="zh-CN" altLang="en-US" sz="2000" b="1" dirty="0">
                <a:solidFill>
                  <a:srgbClr val="00E4F8"/>
                </a:solidFill>
                <a:latin typeface="+mj-ea"/>
                <a:ea typeface="+mj-ea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780443" y="1411778"/>
              <a:ext cx="7636037" cy="919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</a:rPr>
                <a:t>、分析所需要的技术知识储备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</a:rPr>
                <a:t>、时间安排（由于项目较小，当天可完成</a:t>
              </a:r>
              <a:r>
                <a:rPr lang="en-US" altLang="zh-CN" dirty="0">
                  <a:solidFill>
                    <a:schemeClr val="bg1"/>
                  </a:solidFill>
                  <a:latin typeface="+mj-ea"/>
                  <a:ea typeface="+mj-ea"/>
                </a:rPr>
                <a:t>·</a:t>
              </a:r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</a:rPr>
                <a:t>）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0" name="矩形: 圆角 39"/>
          <p:cNvSpPr/>
          <p:nvPr/>
        </p:nvSpPr>
        <p:spPr>
          <a:xfrm>
            <a:off x="1347851" y="4951418"/>
            <a:ext cx="925854" cy="925854"/>
          </a:xfrm>
          <a:prstGeom prst="roundRect">
            <a:avLst>
              <a:gd name="adj" fmla="val 28241"/>
            </a:avLst>
          </a:prstGeom>
          <a:solidFill>
            <a:srgbClr val="00B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形 23" descr="放大镜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965" y="1561193"/>
            <a:ext cx="555627" cy="555627"/>
          </a:xfrm>
          <a:prstGeom prst="rect">
            <a:avLst/>
          </a:prstGeom>
        </p:spPr>
      </p:pic>
      <p:pic>
        <p:nvPicPr>
          <p:cNvPr id="42" name="图形 41" descr="放大镜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965" y="3348862"/>
            <a:ext cx="555627" cy="555627"/>
          </a:xfrm>
          <a:prstGeom prst="rect">
            <a:avLst/>
          </a:prstGeom>
        </p:spPr>
      </p:pic>
      <p:pic>
        <p:nvPicPr>
          <p:cNvPr id="43" name="图形 42" descr="放大镜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965" y="5136531"/>
            <a:ext cx="555627" cy="555627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841549" y="389593"/>
            <a:ext cx="711998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项目设计思路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10065"/>
            <a:ext cx="12192001" cy="6858000"/>
            <a:chOff x="-1" y="0"/>
            <a:chExt cx="12192001" cy="685800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73" r="334" b="6656"/>
            <a:stretch>
              <a:fillRect/>
            </a:stretch>
          </p:blipFill>
          <p:spPr>
            <a:xfrm>
              <a:off x="-1" y="0"/>
              <a:ext cx="12192000" cy="6858000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-1" y="0"/>
              <a:ext cx="12192001" cy="6858000"/>
            </a:xfrm>
            <a:prstGeom prst="rect">
              <a:avLst/>
            </a:prstGeom>
            <a:gradFill>
              <a:gsLst>
                <a:gs pos="8000">
                  <a:srgbClr val="040427"/>
                </a:gs>
                <a:gs pos="69000">
                  <a:srgbClr val="0A1C7E">
                    <a:alpha val="0"/>
                  </a:srgbClr>
                </a:gs>
                <a:gs pos="100000">
                  <a:srgbClr val="2F45A7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-1" y="10065"/>
            <a:ext cx="12144374" cy="6858000"/>
          </a:xfrm>
          <a:prstGeom prst="rect">
            <a:avLst/>
          </a:prstGeom>
          <a:gradFill>
            <a:gsLst>
              <a:gs pos="0">
                <a:srgbClr val="040427"/>
              </a:gs>
              <a:gs pos="69000">
                <a:srgbClr val="040427"/>
              </a:gs>
              <a:gs pos="100000">
                <a:srgbClr val="040427">
                  <a:alpha val="6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 flipV="1">
            <a:off x="3431704" y="3681082"/>
            <a:ext cx="4752528" cy="669166"/>
            <a:chOff x="4367808" y="2060848"/>
            <a:chExt cx="4464496" cy="1224136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4367808" y="2060848"/>
              <a:ext cx="4464496" cy="0"/>
            </a:xfrm>
            <a:prstGeom prst="line">
              <a:avLst/>
            </a:prstGeom>
            <a:ln w="19050">
              <a:solidFill>
                <a:srgbClr val="098F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8832304" y="2060848"/>
              <a:ext cx="0" cy="1224136"/>
            </a:xfrm>
            <a:prstGeom prst="line">
              <a:avLst/>
            </a:prstGeom>
            <a:ln w="19050">
              <a:solidFill>
                <a:srgbClr val="098F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4367808" y="2060848"/>
              <a:ext cx="0" cy="1224136"/>
            </a:xfrm>
            <a:prstGeom prst="line">
              <a:avLst/>
            </a:prstGeom>
            <a:ln w="19050">
              <a:solidFill>
                <a:srgbClr val="098F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文本框 50"/>
          <p:cNvSpPr txBox="1"/>
          <p:nvPr/>
        </p:nvSpPr>
        <p:spPr>
          <a:xfrm>
            <a:off x="3502849" y="254803"/>
            <a:ext cx="5616622" cy="538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i="1" dirty="0">
                <a:solidFill>
                  <a:srgbClr val="00ECFE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  <a:endParaRPr lang="en-US" altLang="zh-CN" sz="34400" i="1" dirty="0">
              <a:solidFill>
                <a:srgbClr val="00ECFE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43930" y="2947961"/>
            <a:ext cx="453650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00ECF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项目实施具体步骤</a:t>
            </a:r>
            <a:endParaRPr lang="zh-CN" altLang="en-US" sz="4000" dirty="0">
              <a:solidFill>
                <a:srgbClr val="00ECF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3431704" y="2278683"/>
            <a:ext cx="4752528" cy="669165"/>
            <a:chOff x="4367808" y="2060848"/>
            <a:chExt cx="4464496" cy="1224136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4367808" y="2060848"/>
              <a:ext cx="4464496" cy="0"/>
            </a:xfrm>
            <a:prstGeom prst="line">
              <a:avLst/>
            </a:prstGeom>
            <a:ln w="19050">
              <a:solidFill>
                <a:srgbClr val="098F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8832304" y="2060848"/>
              <a:ext cx="0" cy="1224136"/>
            </a:xfrm>
            <a:prstGeom prst="line">
              <a:avLst/>
            </a:prstGeom>
            <a:ln w="19050">
              <a:solidFill>
                <a:srgbClr val="098F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4367808" y="2060848"/>
              <a:ext cx="0" cy="1224136"/>
            </a:xfrm>
            <a:prstGeom prst="line">
              <a:avLst/>
            </a:prstGeom>
            <a:ln w="19050">
              <a:solidFill>
                <a:srgbClr val="098F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Arial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1783</Words>
  <Application>WPS 演示</Application>
  <PresentationFormat>宽屏</PresentationFormat>
  <Paragraphs>185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微软雅黑 Light</vt:lpstr>
      <vt:lpstr>Times New Roman</vt:lpstr>
      <vt:lpstr>幼圆</vt:lpstr>
      <vt:lpstr>Franklin Gothic Book</vt:lpstr>
      <vt:lpstr>Arial Unicode MS</vt:lpstr>
      <vt:lpstr>等线</vt:lpstr>
      <vt:lpstr>黑体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lenovo</cp:lastModifiedBy>
  <cp:revision>718</cp:revision>
  <dcterms:created xsi:type="dcterms:W3CDTF">2018-06-04T04:00:00Z</dcterms:created>
  <dcterms:modified xsi:type="dcterms:W3CDTF">2018-06-04T10:08:35Z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2052-10.1.0.7400</vt:lpwstr>
  </property>
</Properties>
</file>