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3"/>
  </p:notesMasterIdLst>
  <p:handoutMasterIdLst>
    <p:handoutMasterId r:id="rId14"/>
  </p:handoutMasterIdLst>
  <p:sldIdLst>
    <p:sldId id="330" r:id="rId5"/>
    <p:sldId id="323" r:id="rId6"/>
    <p:sldId id="324" r:id="rId7"/>
    <p:sldId id="325" r:id="rId8"/>
    <p:sldId id="326" r:id="rId9"/>
    <p:sldId id="327" r:id="rId10"/>
    <p:sldId id="328" r:id="rId11"/>
    <p:sldId id="329" r:id="rId12"/>
  </p:sldIdLst>
  <p:sldSz cx="12188825" cy="6858000"/>
  <p:notesSz cx="6858000" cy="9144000"/>
  <p:custDataLst>
    <p:tags r:id="rId15"/>
  </p:custDataLst>
  <p:defaultTextStyle>
    <a:defPPr rtl="0">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57" d="100"/>
          <a:sy n="57" d="100"/>
        </p:scale>
        <p:origin x="56" y="28"/>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1" d="100"/>
          <a:sy n="91" d="100"/>
        </p:scale>
        <p:origin x="300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uk-UA" dirty="0"/>
          </a:p>
        </p:txBody>
      </p:sp>
      <p:sp>
        <p:nvSpPr>
          <p:cNvPr id="3" name="Місце для дати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83DDBB-93C6-4540-8E02-3E1BE6230022}" type="datetime1">
              <a:rPr lang="uk-UA" smtClean="0"/>
              <a:t>04.02.2019</a:t>
            </a:fld>
            <a:endParaRPr lang="uk-UA" dirty="0"/>
          </a:p>
        </p:txBody>
      </p:sp>
      <p:sp>
        <p:nvSpPr>
          <p:cNvPr id="4" name="Місце для нижнього колонтитула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uk-UA" dirty="0"/>
          </a:p>
        </p:txBody>
      </p:sp>
      <p:sp>
        <p:nvSpPr>
          <p:cNvPr id="5" name="Місце для номера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uk-UA" smtClean="0"/>
              <a:t>‹№›</a:t>
            </a:fld>
            <a:endParaRPr lang="uk-UA"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uk-UA" noProof="0" dirty="0"/>
          </a:p>
        </p:txBody>
      </p:sp>
      <p:sp>
        <p:nvSpPr>
          <p:cNvPr id="3" name="Місце для дати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25C9-D8D7-4948-8881-1ABB0EAEC5D6}" type="datetime1">
              <a:rPr lang="uk-UA" smtClean="0"/>
              <a:pPr/>
              <a:t>04.02.2019</a:t>
            </a:fld>
            <a:endParaRPr lang="uk-UA" dirty="0"/>
          </a:p>
        </p:txBody>
      </p:sp>
      <p:sp>
        <p:nvSpPr>
          <p:cNvPr id="4" name="Місце для зображення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uk-UA" noProof="0" dirty="0"/>
          </a:p>
        </p:txBody>
      </p:sp>
      <p:sp>
        <p:nvSpPr>
          <p:cNvPr id="5" name="Місце для нота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uk-UA" noProof="0" dirty="0" smtClean="0"/>
              <a:t>Зразки заголовків</a:t>
            </a:r>
          </a:p>
          <a:p>
            <a:pPr lvl="1" rtl="0"/>
            <a:r>
              <a:rPr lang="uk-UA" noProof="0" dirty="0" smtClean="0"/>
              <a:t>Другий рівень</a:t>
            </a:r>
          </a:p>
          <a:p>
            <a:pPr lvl="2" rtl="0"/>
            <a:r>
              <a:rPr lang="uk-UA" noProof="0" dirty="0" smtClean="0"/>
              <a:t>Третій рівень</a:t>
            </a:r>
          </a:p>
          <a:p>
            <a:pPr lvl="3" rtl="0"/>
            <a:r>
              <a:rPr lang="uk-UA" noProof="0" dirty="0" smtClean="0"/>
              <a:t>Четвертий рівень</a:t>
            </a:r>
          </a:p>
          <a:p>
            <a:pPr lvl="4" rtl="0"/>
            <a:r>
              <a:rPr lang="uk-UA" noProof="0" dirty="0" smtClean="0"/>
              <a:t>П’ятий рівень</a:t>
            </a:r>
            <a:endParaRPr lang="uk-UA" noProof="0" dirty="0"/>
          </a:p>
        </p:txBody>
      </p:sp>
      <p:sp>
        <p:nvSpPr>
          <p:cNvPr id="6" name="Місце для нижньо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uk-UA" noProof="0" dirty="0"/>
          </a:p>
        </p:txBody>
      </p:sp>
      <p:sp>
        <p:nvSpPr>
          <p:cNvPr id="7" name="Місце для номер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uk-UA" noProof="0" smtClean="0"/>
              <a:t>‹№›</a:t>
            </a:fld>
            <a:endParaRPr lang="uk-UA"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rtlCol="0"/>
          <a:lstStyle/>
          <a:p>
            <a:pPr rtl="0"/>
            <a:endParaRPr lang="uk-UA" noProof="0" dirty="0"/>
          </a:p>
        </p:txBody>
      </p:sp>
      <p:sp>
        <p:nvSpPr>
          <p:cNvPr id="4" name="Місце для номера слайда 3"/>
          <p:cNvSpPr>
            <a:spLocks noGrp="1"/>
          </p:cNvSpPr>
          <p:nvPr>
            <p:ph type="sldNum" sz="quarter" idx="10"/>
          </p:nvPr>
        </p:nvSpPr>
        <p:spPr/>
        <p:txBody>
          <a:bodyPr rtlCol="0"/>
          <a:lstStyle/>
          <a:p>
            <a:pPr rtl="0"/>
            <a:fld id="{F93199CD-3E1B-4AE6-990F-76F925F5EA9F}" type="slidenum">
              <a:rPr lang="uk-UA" smtClean="0"/>
              <a:t>1</a:t>
            </a:fld>
            <a:endParaRPr lang="uk-UA" dirty="0"/>
          </a:p>
        </p:txBody>
      </p:sp>
    </p:spTree>
    <p:extLst>
      <p:ext uri="{BB962C8B-B14F-4D97-AF65-F5344CB8AC3E}">
        <p14:creationId xmlns:p14="http://schemas.microsoft.com/office/powerpoint/2010/main" val="2118300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uk-UA" noProof="0" smtClean="0"/>
              <a:t>Зразок заголовка</a:t>
            </a:r>
            <a:endParaRPr lang="uk-UA" noProof="0" dirty="0"/>
          </a:p>
        </p:txBody>
      </p:sp>
      <p:sp>
        <p:nvSpPr>
          <p:cNvPr id="3" name="Підзаголовок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uk-UA" noProof="0" smtClean="0"/>
              <a:t>Клацніть, щоб редагувати стиль зразка підзаголовка</a:t>
            </a:r>
            <a:endParaRPr lang="uk-UA" noProof="0" dirty="0"/>
          </a:p>
        </p:txBody>
      </p:sp>
      <p:sp>
        <p:nvSpPr>
          <p:cNvPr id="7" name="Місце для дати 6"/>
          <p:cNvSpPr>
            <a:spLocks noGrp="1"/>
          </p:cNvSpPr>
          <p:nvPr>
            <p:ph type="dt" sz="half" idx="10"/>
          </p:nvPr>
        </p:nvSpPr>
        <p:spPr/>
        <p:txBody>
          <a:bodyPr rtlCol="0"/>
          <a:lstStyle>
            <a:lvl1pPr>
              <a:defRPr sz="1100"/>
            </a:lvl1pPr>
          </a:lstStyle>
          <a:p>
            <a:pPr rtl="0"/>
            <a:fld id="{E48C4C16-C57C-4486-9CFD-33BA8F76CCE3}" type="datetime1">
              <a:rPr lang="uk-UA" noProof="0" smtClean="0"/>
              <a:t>04.02.2019</a:t>
            </a:fld>
            <a:endParaRPr lang="uk-UA" noProof="0" dirty="0"/>
          </a:p>
        </p:txBody>
      </p:sp>
      <p:sp>
        <p:nvSpPr>
          <p:cNvPr id="8" name="Місце для нижнього колонтитула 7"/>
          <p:cNvSpPr>
            <a:spLocks noGrp="1"/>
          </p:cNvSpPr>
          <p:nvPr>
            <p:ph type="ftr" sz="quarter" idx="11"/>
          </p:nvPr>
        </p:nvSpPr>
        <p:spPr/>
        <p:txBody>
          <a:bodyPr rtlCol="0"/>
          <a:lstStyle>
            <a:lvl1pPr>
              <a:defRPr sz="1100"/>
            </a:lvl1pPr>
          </a:lstStyle>
          <a:p>
            <a:pPr rtl="0"/>
            <a:r>
              <a:rPr lang="uk-UA" noProof="0" dirty="0" smtClean="0"/>
              <a:t>Додайте нижній колонтитул</a:t>
            </a:r>
            <a:endParaRPr lang="uk-UA" noProof="0" dirty="0"/>
          </a:p>
        </p:txBody>
      </p:sp>
      <p:sp>
        <p:nvSpPr>
          <p:cNvPr id="9" name="Місце для номера слайда 8"/>
          <p:cNvSpPr>
            <a:spLocks noGrp="1"/>
          </p:cNvSpPr>
          <p:nvPr>
            <p:ph type="sldNum" sz="quarter" idx="12"/>
          </p:nvPr>
        </p:nvSpPr>
        <p:spPr/>
        <p:txBody>
          <a:bodyPr rtlCol="0"/>
          <a:lstStyle>
            <a:lvl1pPr>
              <a:defRPr sz="1100"/>
            </a:lvl1pPr>
          </a:lstStyle>
          <a:p>
            <a:pPr rtl="0"/>
            <a:fld id="{2A013F82-EE5E-44EE-A61D-E31C6657F26F}" type="slidenum">
              <a:rPr lang="uk-UA" noProof="0" smtClean="0"/>
              <a:pPr rtl="0"/>
              <a:t>‹№›</a:t>
            </a:fld>
            <a:endParaRPr lang="uk-UA" noProof="0"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UA" noProof="0" smtClean="0"/>
              <a:t>Зразок заголовка</a:t>
            </a:r>
            <a:endParaRPr lang="uk-UA" noProof="0" dirty="0"/>
          </a:p>
        </p:txBody>
      </p:sp>
      <p:sp>
        <p:nvSpPr>
          <p:cNvPr id="3" name="Місце для вертикального тексту 2"/>
          <p:cNvSpPr>
            <a:spLocks noGrp="1"/>
          </p:cNvSpPr>
          <p:nvPr>
            <p:ph type="body" orient="vert" idx="1"/>
          </p:nvPr>
        </p:nvSpPr>
        <p:spPr/>
        <p:txBody>
          <a:bodyPr vert="eaVert" rtlCol="0"/>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5" name="Місце для нижнього колонтитула 4"/>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4" name="Місце для дати 3"/>
          <p:cNvSpPr>
            <a:spLocks noGrp="1"/>
          </p:cNvSpPr>
          <p:nvPr>
            <p:ph type="dt" sz="half" idx="10"/>
          </p:nvPr>
        </p:nvSpPr>
        <p:spPr/>
        <p:txBody>
          <a:bodyPr rtlCol="0"/>
          <a:lstStyle/>
          <a:p>
            <a:pPr rtl="0"/>
            <a:fld id="{2C6C77B9-07ED-437F-B1C4-515C6E601ED1}" type="datetime1">
              <a:rPr lang="uk-UA" noProof="0" smtClean="0"/>
              <a:t>04.02.2019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9142412" y="381001"/>
            <a:ext cx="1524001" cy="5638800"/>
          </a:xfrm>
        </p:spPr>
        <p:txBody>
          <a:bodyPr vert="eaVert" rtlCol="0"/>
          <a:lstStyle/>
          <a:p>
            <a:pPr rtl="0"/>
            <a:r>
              <a:rPr lang="uk-UA" noProof="0" smtClean="0"/>
              <a:t>Зразок заголовка</a:t>
            </a:r>
            <a:endParaRPr lang="uk-UA" noProof="0" dirty="0"/>
          </a:p>
        </p:txBody>
      </p:sp>
      <p:sp>
        <p:nvSpPr>
          <p:cNvPr id="3" name="Місце для вертикального тексту 2"/>
          <p:cNvSpPr>
            <a:spLocks noGrp="1"/>
          </p:cNvSpPr>
          <p:nvPr>
            <p:ph type="body" orient="vert" idx="1"/>
          </p:nvPr>
        </p:nvSpPr>
        <p:spPr>
          <a:xfrm>
            <a:off x="1522412" y="381001"/>
            <a:ext cx="7391399" cy="5638800"/>
          </a:xfrm>
        </p:spPr>
        <p:txBody>
          <a:bodyPr vert="eaVert" rtlCol="0"/>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5" name="Місце для нижнього колонтитула 4"/>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4" name="Місце для дати 3"/>
          <p:cNvSpPr>
            <a:spLocks noGrp="1"/>
          </p:cNvSpPr>
          <p:nvPr>
            <p:ph type="dt" sz="half" idx="10"/>
          </p:nvPr>
        </p:nvSpPr>
        <p:spPr/>
        <p:txBody>
          <a:bodyPr rtlCol="0"/>
          <a:lstStyle/>
          <a:p>
            <a:pPr rtl="0"/>
            <a:fld id="{15E9ACCF-525E-4D3D-BE3C-405E2F27BD82}" type="datetime1">
              <a:rPr lang="uk-UA" noProof="0" smtClean="0"/>
              <a:t>04.02.2019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вмі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UA" noProof="0" smtClean="0"/>
              <a:t>Зразок заголовка</a:t>
            </a:r>
            <a:endParaRPr lang="uk-UA" noProof="0" dirty="0"/>
          </a:p>
        </p:txBody>
      </p:sp>
      <p:sp>
        <p:nvSpPr>
          <p:cNvPr id="3" name="Місце для вмісту 2"/>
          <p:cNvSpPr>
            <a:spLocks noGrp="1"/>
          </p:cNvSpPr>
          <p:nvPr>
            <p:ph idx="1"/>
          </p:nvPr>
        </p:nvSpPr>
        <p:spPr/>
        <p:txBody>
          <a:bodyPr rtlCol="0"/>
          <a:lstStyle>
            <a:lvl5pPr>
              <a:defRPr/>
            </a:lvl5pPr>
            <a:lvl6pPr>
              <a:defRPr/>
            </a:lvl6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5" name="Місце для нижнього колонтитула 4"/>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4" name="Місце для дати 3"/>
          <p:cNvSpPr>
            <a:spLocks noGrp="1"/>
          </p:cNvSpPr>
          <p:nvPr>
            <p:ph type="dt" sz="half" idx="10"/>
          </p:nvPr>
        </p:nvSpPr>
        <p:spPr/>
        <p:txBody>
          <a:bodyPr rtlCol="0"/>
          <a:lstStyle/>
          <a:p>
            <a:pPr rtl="0"/>
            <a:fld id="{1B425A7A-BCA4-46A2-9CA5-D42E924C7C5E}" type="datetime1">
              <a:rPr lang="uk-UA" noProof="0" smtClean="0"/>
              <a:t>04.02.2019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uk-UA" noProof="0" smtClean="0"/>
              <a:t>Зразок заголовка</a:t>
            </a:r>
            <a:endParaRPr lang="uk-UA" noProof="0" dirty="0"/>
          </a:p>
        </p:txBody>
      </p:sp>
      <p:sp>
        <p:nvSpPr>
          <p:cNvPr id="3" name="Місце для тексту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uk-UA" noProof="0" smtClean="0"/>
              <a:t>Редагувати стиль зразка тексту</a:t>
            </a:r>
          </a:p>
        </p:txBody>
      </p:sp>
      <p:sp>
        <p:nvSpPr>
          <p:cNvPr id="5" name="Місце для нижнього колонтитула 4"/>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4" name="Місце для дати 3"/>
          <p:cNvSpPr>
            <a:spLocks noGrp="1"/>
          </p:cNvSpPr>
          <p:nvPr>
            <p:ph type="dt" sz="half" idx="10"/>
          </p:nvPr>
        </p:nvSpPr>
        <p:spPr/>
        <p:txBody>
          <a:bodyPr rtlCol="0"/>
          <a:lstStyle/>
          <a:p>
            <a:pPr rtl="0"/>
            <a:fld id="{7B5E0CE1-3EE6-40A9-A62F-BD6889F46453}" type="datetime1">
              <a:rPr lang="uk-UA" noProof="0" smtClean="0"/>
              <a:t>04.02.2019</a:t>
            </a:fld>
            <a:endParaRPr lang="uk-UA" noProof="0" dirty="0"/>
          </a:p>
        </p:txBody>
      </p:sp>
      <p:sp>
        <p:nvSpPr>
          <p:cNvPr id="6" name="Місце для номера слайда 5"/>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елементи вміст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2" y="381000"/>
            <a:ext cx="9144002" cy="1371600"/>
          </a:xfrm>
        </p:spPr>
        <p:txBody>
          <a:bodyPr rtlCol="0"/>
          <a:lstStyle/>
          <a:p>
            <a:pPr rtl="0"/>
            <a:r>
              <a:rPr lang="uk-UA" noProof="0" smtClean="0"/>
              <a:t>Зразок заголовка</a:t>
            </a:r>
            <a:endParaRPr lang="uk-UA" noProof="0" dirty="0"/>
          </a:p>
        </p:txBody>
      </p:sp>
      <p:sp>
        <p:nvSpPr>
          <p:cNvPr id="3" name="Місце для вмісту 2"/>
          <p:cNvSpPr>
            <a:spLocks noGrp="1"/>
          </p:cNvSpPr>
          <p:nvPr>
            <p:ph sz="half" idx="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4" name="Місце для вмісту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6" name="Місце для нижнього колонтитула 5"/>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5" name="Місце для дати 4"/>
          <p:cNvSpPr>
            <a:spLocks noGrp="1"/>
          </p:cNvSpPr>
          <p:nvPr>
            <p:ph type="dt" sz="half" idx="10"/>
          </p:nvPr>
        </p:nvSpPr>
        <p:spPr/>
        <p:txBody>
          <a:bodyPr rtlCol="0"/>
          <a:lstStyle/>
          <a:p>
            <a:pPr rtl="0"/>
            <a:fld id="{4FADF81F-0739-4263-BEC5-0D7F787AF947}" type="datetime1">
              <a:rPr lang="uk-UA" noProof="0" smtClean="0"/>
              <a:t>04.02.2019</a:t>
            </a:fld>
            <a:endParaRPr lang="uk-UA" noProof="0" dirty="0"/>
          </a:p>
        </p:txBody>
      </p:sp>
      <p:sp>
        <p:nvSpPr>
          <p:cNvPr id="7" name="Місце для номера слайда 6"/>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2" y="381000"/>
            <a:ext cx="9144002" cy="1371600"/>
          </a:xfrm>
        </p:spPr>
        <p:txBody>
          <a:bodyPr rtlCol="0"/>
          <a:lstStyle>
            <a:lvl1pPr>
              <a:defRPr/>
            </a:lvl1pPr>
          </a:lstStyle>
          <a:p>
            <a:pPr rtl="0"/>
            <a:r>
              <a:rPr lang="uk-UA" noProof="0" smtClean="0"/>
              <a:t>Зразок заголовка</a:t>
            </a:r>
            <a:endParaRPr lang="uk-UA" noProof="0" dirty="0"/>
          </a:p>
        </p:txBody>
      </p:sp>
      <p:sp>
        <p:nvSpPr>
          <p:cNvPr id="3" name="Місце для тексту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uk-UA" noProof="0" smtClean="0"/>
              <a:t>Редагувати стиль зразка тексту</a:t>
            </a:r>
          </a:p>
        </p:txBody>
      </p:sp>
      <p:sp>
        <p:nvSpPr>
          <p:cNvPr id="4" name="Місце для вмісту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5" name="Місце для тексту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uk-UA" noProof="0" smtClean="0"/>
              <a:t>Редагувати стиль зразка тексту</a:t>
            </a:r>
          </a:p>
        </p:txBody>
      </p:sp>
      <p:sp>
        <p:nvSpPr>
          <p:cNvPr id="6" name="Місце для вмісту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8" name="Місце для нижнього колонтитула 7"/>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7" name="Місце для дати 6"/>
          <p:cNvSpPr>
            <a:spLocks noGrp="1"/>
          </p:cNvSpPr>
          <p:nvPr>
            <p:ph type="dt" sz="half" idx="10"/>
          </p:nvPr>
        </p:nvSpPr>
        <p:spPr/>
        <p:txBody>
          <a:bodyPr rtlCol="0"/>
          <a:lstStyle/>
          <a:p>
            <a:pPr rtl="0"/>
            <a:fld id="{CCC7D245-0AED-4334-BEF3-23D91B0A323C}" type="datetime1">
              <a:rPr lang="uk-UA" noProof="0" smtClean="0"/>
              <a:t>04.02.2019</a:t>
            </a:fld>
            <a:endParaRPr lang="uk-UA" noProof="0" dirty="0"/>
          </a:p>
        </p:txBody>
      </p:sp>
      <p:sp>
        <p:nvSpPr>
          <p:cNvPr id="9" name="Місце для номера слайда 8"/>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uk-UA" noProof="0" smtClean="0"/>
              <a:t>Зразок заголовка</a:t>
            </a:r>
            <a:endParaRPr lang="uk-UA" noProof="0" dirty="0"/>
          </a:p>
        </p:txBody>
      </p:sp>
      <p:sp>
        <p:nvSpPr>
          <p:cNvPr id="4" name="Місце для нижнього колонтитула 3"/>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3" name="Місце для дати 2"/>
          <p:cNvSpPr>
            <a:spLocks noGrp="1"/>
          </p:cNvSpPr>
          <p:nvPr>
            <p:ph type="dt" sz="half" idx="10"/>
          </p:nvPr>
        </p:nvSpPr>
        <p:spPr/>
        <p:txBody>
          <a:bodyPr rtlCol="0"/>
          <a:lstStyle/>
          <a:p>
            <a:pPr rtl="0"/>
            <a:fld id="{80C7B39B-52C7-41FA-A862-61032AECB39A}" type="datetime1">
              <a:rPr lang="uk-UA" noProof="0" smtClean="0"/>
              <a:t>04.02.2019</a:t>
            </a:fld>
            <a:endParaRPr lang="uk-UA" noProof="0" dirty="0"/>
          </a:p>
        </p:txBody>
      </p:sp>
      <p:sp>
        <p:nvSpPr>
          <p:cNvPr id="5" name="Місце для номера слайда 4"/>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
    <p:spTree>
      <p:nvGrpSpPr>
        <p:cNvPr id="1" name=""/>
        <p:cNvGrpSpPr/>
        <p:nvPr/>
      </p:nvGrpSpPr>
      <p:grpSpPr>
        <a:xfrm>
          <a:off x="0" y="0"/>
          <a:ext cx="0" cy="0"/>
          <a:chOff x="0" y="0"/>
          <a:chExt cx="0" cy="0"/>
        </a:xfrm>
      </p:grpSpPr>
      <p:sp>
        <p:nvSpPr>
          <p:cNvPr id="3" name="Місце для нижнього колонтитула 2"/>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2" name="Місце для дати 1"/>
          <p:cNvSpPr>
            <a:spLocks noGrp="1"/>
          </p:cNvSpPr>
          <p:nvPr>
            <p:ph type="dt" sz="half" idx="10"/>
          </p:nvPr>
        </p:nvSpPr>
        <p:spPr/>
        <p:txBody>
          <a:bodyPr rtlCol="0"/>
          <a:lstStyle/>
          <a:p>
            <a:pPr rtl="0"/>
            <a:fld id="{5A3FAC62-A304-47EA-9FCC-0080438B15DE}" type="datetime1">
              <a:rPr lang="uk-UA" noProof="0" smtClean="0"/>
              <a:t>04.02.2019</a:t>
            </a:fld>
            <a:endParaRPr lang="uk-UA" noProof="0" dirty="0"/>
          </a:p>
        </p:txBody>
      </p:sp>
      <p:sp>
        <p:nvSpPr>
          <p:cNvPr id="4" name="Місце для номера слайда 3"/>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uk-UA" noProof="0" smtClean="0"/>
              <a:t>Зразок заголовка</a:t>
            </a:r>
            <a:endParaRPr lang="uk-UA" noProof="0" dirty="0"/>
          </a:p>
        </p:txBody>
      </p:sp>
      <p:sp>
        <p:nvSpPr>
          <p:cNvPr id="3" name="Місце для вмісту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uk-UA" noProof="0" smtClean="0"/>
              <a:t>Редагувати стиль зразка тексту</a:t>
            </a:r>
          </a:p>
          <a:p>
            <a:pPr lvl="1" rtl="0"/>
            <a:r>
              <a:rPr lang="uk-UA" noProof="0" smtClean="0"/>
              <a:t>Другий рівень</a:t>
            </a:r>
          </a:p>
          <a:p>
            <a:pPr lvl="2" rtl="0"/>
            <a:r>
              <a:rPr lang="uk-UA" noProof="0" smtClean="0"/>
              <a:t>Третій рівень</a:t>
            </a:r>
          </a:p>
          <a:p>
            <a:pPr lvl="3" rtl="0"/>
            <a:r>
              <a:rPr lang="uk-UA" noProof="0" smtClean="0"/>
              <a:t>Четвертий рівень</a:t>
            </a:r>
          </a:p>
          <a:p>
            <a:pPr lvl="4" rtl="0"/>
            <a:r>
              <a:rPr lang="uk-UA" noProof="0" smtClean="0"/>
              <a:t>П’ятий рівень</a:t>
            </a:r>
            <a:endParaRPr lang="uk-UA" noProof="0" dirty="0"/>
          </a:p>
        </p:txBody>
      </p:sp>
      <p:sp>
        <p:nvSpPr>
          <p:cNvPr id="4" name="Місце для тексту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uk-UA" noProof="0" smtClean="0"/>
              <a:t>Редагувати стиль зразка тексту</a:t>
            </a:r>
          </a:p>
        </p:txBody>
      </p:sp>
      <p:sp>
        <p:nvSpPr>
          <p:cNvPr id="6" name="Місце для нижнього колонтитула 5"/>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5" name="Місце для дати 4"/>
          <p:cNvSpPr>
            <a:spLocks noGrp="1"/>
          </p:cNvSpPr>
          <p:nvPr>
            <p:ph type="dt" sz="half" idx="10"/>
          </p:nvPr>
        </p:nvSpPr>
        <p:spPr/>
        <p:txBody>
          <a:bodyPr rtlCol="0"/>
          <a:lstStyle/>
          <a:p>
            <a:pPr rtl="0"/>
            <a:fld id="{6B8B484A-E5D6-4774-8C89-EC07283673C5}" type="datetime1">
              <a:rPr lang="uk-UA" noProof="0" smtClean="0"/>
              <a:t>04.02.2019</a:t>
            </a:fld>
            <a:endParaRPr lang="uk-UA" noProof="0" dirty="0"/>
          </a:p>
        </p:txBody>
      </p:sp>
      <p:sp>
        <p:nvSpPr>
          <p:cNvPr id="7" name="Місце для номера слайда 6"/>
          <p:cNvSpPr>
            <a:spLocks noGrp="1"/>
          </p:cNvSpPr>
          <p:nvPr>
            <p:ph type="sldNum" sz="quarter" idx="12"/>
          </p:nvPr>
        </p:nvSpPr>
        <p:spPr/>
        <p:txBody>
          <a:bodyPr rtlCol="0"/>
          <a:lstStyle/>
          <a:p>
            <a:pPr rtl="0"/>
            <a:fld id="{2A013F82-EE5E-44EE-A61D-E31C6657F26F}" type="slidenum">
              <a:rPr lang="uk-UA" noProof="0" smtClean="0"/>
              <a:t>‹№›</a:t>
            </a:fld>
            <a:endParaRPr lang="uk-UA" noProof="0"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uk-UA" noProof="0" smtClean="0"/>
              <a:t>Зразок заголовка</a:t>
            </a:r>
            <a:endParaRPr lang="uk-UA" noProof="0" dirty="0"/>
          </a:p>
        </p:txBody>
      </p:sp>
      <p:sp>
        <p:nvSpPr>
          <p:cNvPr id="3" name="Місце для зображення 2" descr="Пустий покажчик місця заповнення для зображення. Клацніть цей покажчик і виберіть зображення, яке потрібно додати"/>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uk-UA" noProof="0" smtClean="0"/>
              <a:t>Клацніть піктограму, щоб додати зображення</a:t>
            </a:r>
            <a:endParaRPr lang="uk-UA" noProof="0" dirty="0"/>
          </a:p>
        </p:txBody>
      </p:sp>
      <p:sp>
        <p:nvSpPr>
          <p:cNvPr id="4" name="Місце для тексту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uk-UA" noProof="0" smtClean="0"/>
              <a:t>Редагувати стиль зразка тексту</a:t>
            </a:r>
          </a:p>
        </p:txBody>
      </p:sp>
      <p:sp>
        <p:nvSpPr>
          <p:cNvPr id="6" name="Місце для нижнього колонтитула 5"/>
          <p:cNvSpPr>
            <a:spLocks noGrp="1"/>
          </p:cNvSpPr>
          <p:nvPr>
            <p:ph type="ftr" sz="quarter" idx="11"/>
          </p:nvPr>
        </p:nvSpPr>
        <p:spPr/>
        <p:txBody>
          <a:bodyPr rtlCol="0"/>
          <a:lstStyle/>
          <a:p>
            <a:pPr rtl="0"/>
            <a:r>
              <a:rPr lang="uk-UA" noProof="0" dirty="0" smtClean="0"/>
              <a:t>Додайте нижній колонтитул</a:t>
            </a:r>
            <a:endParaRPr lang="uk-UA" noProof="0" dirty="0"/>
          </a:p>
        </p:txBody>
      </p:sp>
      <p:sp>
        <p:nvSpPr>
          <p:cNvPr id="5" name="Місце для дати 4"/>
          <p:cNvSpPr>
            <a:spLocks noGrp="1"/>
          </p:cNvSpPr>
          <p:nvPr>
            <p:ph type="dt" sz="half" idx="10"/>
          </p:nvPr>
        </p:nvSpPr>
        <p:spPr/>
        <p:txBody>
          <a:bodyPr rtlCol="0"/>
          <a:lstStyle/>
          <a:p>
            <a:pPr rtl="0"/>
            <a:fld id="{71452440-FA0D-4FBB-84C3-FEE7CE6B7E8A}" type="datetime1">
              <a:rPr lang="uk-UA" noProof="0" smtClean="0"/>
              <a:t>04.02.2019</a:t>
            </a:fld>
            <a:endParaRPr lang="uk-UA" noProof="0" dirty="0"/>
          </a:p>
        </p:txBody>
      </p:sp>
      <p:sp>
        <p:nvSpPr>
          <p:cNvPr id="7" name="Місце для номера слайда 6"/>
          <p:cNvSpPr>
            <a:spLocks noGrp="1"/>
          </p:cNvSpPr>
          <p:nvPr>
            <p:ph type="sldNum" sz="quarter" idx="12"/>
          </p:nvPr>
        </p:nvSpPr>
        <p:spPr/>
        <p:txBody>
          <a:bodyPr rtlCol="0"/>
          <a:lstStyle/>
          <a:p>
            <a:pPr rtl="0"/>
            <a:fld id="{2A013F82-EE5E-44EE-A61D-E31C6657F26F}" type="slidenum">
              <a:rPr lang="uk-UA" noProof="0" smtClean="0"/>
              <a:pPr rtl="0"/>
              <a:t>‹№›</a:t>
            </a:fld>
            <a:endParaRPr lang="uk-UA" noProof="0"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uk-UA" noProof="0" dirty="0" smtClean="0"/>
              <a:t>Зразок заголовка</a:t>
            </a:r>
            <a:endParaRPr lang="uk-UA" noProof="0" dirty="0"/>
          </a:p>
        </p:txBody>
      </p:sp>
      <p:sp>
        <p:nvSpPr>
          <p:cNvPr id="3" name="Місце для тексту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uk-UA" noProof="0" dirty="0" smtClean="0"/>
              <a:t>Зразки заголовків</a:t>
            </a:r>
          </a:p>
          <a:p>
            <a:pPr lvl="1" rtl="0"/>
            <a:r>
              <a:rPr lang="uk-UA" noProof="0" dirty="0" smtClean="0"/>
              <a:t>Другий рівень</a:t>
            </a:r>
          </a:p>
          <a:p>
            <a:pPr lvl="2" rtl="0"/>
            <a:r>
              <a:rPr lang="uk-UA" noProof="0" dirty="0" smtClean="0"/>
              <a:t>Третій рівень</a:t>
            </a:r>
          </a:p>
          <a:p>
            <a:pPr lvl="3" rtl="0"/>
            <a:r>
              <a:rPr lang="uk-UA" noProof="0" dirty="0" smtClean="0"/>
              <a:t>Четвертий рівень</a:t>
            </a:r>
          </a:p>
          <a:p>
            <a:pPr lvl="4" rtl="0"/>
            <a:r>
              <a:rPr lang="uk-UA" noProof="0" dirty="0" smtClean="0"/>
              <a:t>П’ятий рівень</a:t>
            </a:r>
            <a:endParaRPr lang="uk-UA" noProof="0" dirty="0"/>
          </a:p>
        </p:txBody>
      </p:sp>
      <p:sp>
        <p:nvSpPr>
          <p:cNvPr id="5" name="Місце для нижнього колонтитула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uk-UA" noProof="0" dirty="0" smtClean="0"/>
              <a:t>Додайте нижній колонтитул</a:t>
            </a:r>
            <a:endParaRPr lang="uk-UA" noProof="0" dirty="0"/>
          </a:p>
        </p:txBody>
      </p:sp>
      <p:sp>
        <p:nvSpPr>
          <p:cNvPr id="4" name="Місце для дати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8587642D-4084-4191-8293-0D99896B70F5}" type="datetime1">
              <a:rPr lang="uk-UA" noProof="0" smtClean="0"/>
              <a:t>04.02.2019</a:t>
            </a:fld>
            <a:endParaRPr lang="uk-UA" noProof="0" dirty="0"/>
          </a:p>
        </p:txBody>
      </p:sp>
      <p:sp>
        <p:nvSpPr>
          <p:cNvPr id="6" name="Місце для номера слайда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uk-UA" noProof="0" smtClean="0"/>
              <a:pPr rtl="0"/>
              <a:t>‹№›</a:t>
            </a:fld>
            <a:endParaRPr lang="uk-UA" noProof="0"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testingexcellence.com/waterfall-mode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13892" y="1052736"/>
            <a:ext cx="10573814" cy="3023592"/>
          </a:xfrm>
        </p:spPr>
        <p:txBody>
          <a:bodyPr rtlCol="0">
            <a:normAutofit/>
          </a:bodyPr>
          <a:lstStyle/>
          <a:p>
            <a:r>
              <a:rPr lang="en-US" dirty="0"/>
              <a:t>Software Development Methodology</a:t>
            </a:r>
            <a:endParaRPr lang="uk-UA" dirty="0"/>
          </a:p>
        </p:txBody>
      </p:sp>
      <p:sp>
        <p:nvSpPr>
          <p:cNvPr id="4" name="TextBox 3"/>
          <p:cNvSpPr txBox="1"/>
          <p:nvPr/>
        </p:nvSpPr>
        <p:spPr>
          <a:xfrm>
            <a:off x="549796" y="5991671"/>
            <a:ext cx="280831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nchorCtr="1">
            <a:spAutoFit/>
          </a:bodyPr>
          <a:lstStyle/>
          <a:p>
            <a:r>
              <a:rPr lang="en-US" dirty="0" smtClean="0"/>
              <a:t>Liubomyr Zalisko</a:t>
            </a:r>
            <a:endParaRPr lang="uk-UA" dirty="0" smtClean="0"/>
          </a:p>
        </p:txBody>
      </p:sp>
      <p:sp>
        <p:nvSpPr>
          <p:cNvPr id="5" name="TextBox 4"/>
          <p:cNvSpPr txBox="1"/>
          <p:nvPr/>
        </p:nvSpPr>
        <p:spPr>
          <a:xfrm>
            <a:off x="8830716" y="5991671"/>
            <a:ext cx="280831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nchorCtr="1">
            <a:spAutoFit/>
          </a:bodyPr>
          <a:lstStyle/>
          <a:p>
            <a:r>
              <a:rPr lang="en-US" dirty="0" smtClean="0"/>
              <a:t>&lt;EPAM&gt; LVIV UA</a:t>
            </a:r>
            <a:endParaRPr lang="uk-UA" dirty="0" smtClean="0"/>
          </a:p>
        </p:txBody>
      </p:sp>
    </p:spTree>
    <p:extLst>
      <p:ext uri="{BB962C8B-B14F-4D97-AF65-F5344CB8AC3E}">
        <p14:creationId xmlns:p14="http://schemas.microsoft.com/office/powerpoint/2010/main" val="59878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4BB4-CEA1-4C70-9E6F-DE4914F760CD}"/>
              </a:ext>
            </a:extLst>
          </p:cNvPr>
          <p:cNvSpPr>
            <a:spLocks noGrp="1"/>
          </p:cNvSpPr>
          <p:nvPr>
            <p:ph type="title"/>
          </p:nvPr>
        </p:nvSpPr>
        <p:spPr/>
        <p:txBody>
          <a:bodyPr/>
          <a:lstStyle/>
          <a:p>
            <a:r>
              <a:rPr lang="en-US" dirty="0"/>
              <a:t>SDLC Methodologies in Software Testing</a:t>
            </a:r>
            <a:r>
              <a:rPr lang="en-US" b="0" dirty="0"/>
              <a:t/>
            </a:r>
            <a:br>
              <a:rPr lang="en-US" b="0" dirty="0"/>
            </a:br>
            <a:endParaRPr lang="en-US" dirty="0"/>
          </a:p>
        </p:txBody>
      </p:sp>
      <p:sp>
        <p:nvSpPr>
          <p:cNvPr id="4" name="Content Placeholder 3">
            <a:extLst>
              <a:ext uri="{FF2B5EF4-FFF2-40B4-BE49-F238E27FC236}">
                <a16:creationId xmlns:a16="http://schemas.microsoft.com/office/drawing/2014/main" id="{E108050F-5CB0-49CD-B52A-C738863D28C1}"/>
              </a:ext>
            </a:extLst>
          </p:cNvPr>
          <p:cNvSpPr>
            <a:spLocks noGrp="1"/>
          </p:cNvSpPr>
          <p:nvPr>
            <p:ph sz="half" idx="2"/>
          </p:nvPr>
        </p:nvSpPr>
        <p:spPr>
          <a:xfrm>
            <a:off x="6742484" y="2191148"/>
            <a:ext cx="4419600" cy="4114800"/>
          </a:xfrm>
        </p:spPr>
        <p:txBody>
          <a:bodyPr>
            <a:normAutofit/>
          </a:bodyPr>
          <a:lstStyle/>
          <a:p>
            <a:pPr marL="0" indent="0" algn="just">
              <a:buNone/>
            </a:pPr>
            <a:r>
              <a:rPr lang="en-US" sz="2000" dirty="0">
                <a:latin typeface="Arial Narrow" panose="020B0606020202030204" pitchFamily="34" charset="0"/>
              </a:rPr>
              <a:t>The Software Development Life Cycle (SDLC) provides a systematic process for building and delivering software applications from inception to completion. Different SDLC methodologies exist that can be used to deliver projects and in this post, we will give an overview of common SDLC models and their advantages and disadvantages.</a:t>
            </a:r>
          </a:p>
        </p:txBody>
      </p:sp>
      <p:sp>
        <p:nvSpPr>
          <p:cNvPr id="7" name="TextBox 6">
            <a:extLst>
              <a:ext uri="{FF2B5EF4-FFF2-40B4-BE49-F238E27FC236}">
                <a16:creationId xmlns:a16="http://schemas.microsoft.com/office/drawing/2014/main" id="{3A9B2D68-9B4A-4941-9B54-019B12AB4F65}"/>
              </a:ext>
            </a:extLst>
          </p:cNvPr>
          <p:cNvSpPr txBox="1"/>
          <p:nvPr/>
        </p:nvSpPr>
        <p:spPr>
          <a:xfrm>
            <a:off x="981844" y="5567284"/>
            <a:ext cx="10585176" cy="1477328"/>
          </a:xfrm>
          <a:prstGeom prst="rect">
            <a:avLst/>
          </a:prstGeom>
          <a:noFill/>
          <a:ln>
            <a:solidFill>
              <a:schemeClr val="bg2"/>
            </a:solidFill>
          </a:ln>
        </p:spPr>
        <p:txBody>
          <a:bodyPr wrap="square" rtlCol="0" anchor="ctr" anchorCtr="1">
            <a:spAutoFit/>
          </a:bodyPr>
          <a:lstStyle/>
          <a:p>
            <a:pPr algn="just"/>
            <a:r>
              <a:rPr lang="en-US" dirty="0">
                <a:latin typeface="Arial Narrow" panose="020B0606020202030204" pitchFamily="34" charset="0"/>
              </a:rPr>
              <a:t>There are a number of different SDLC methodologies that can be used to deliver projects </a:t>
            </a:r>
            <a:r>
              <a:rPr lang="en-US" dirty="0" smtClean="0">
                <a:latin typeface="Arial Narrow" panose="020B0606020202030204" pitchFamily="34" charset="0"/>
              </a:rPr>
              <a:t>and </a:t>
            </a:r>
            <a:r>
              <a:rPr lang="en-US" dirty="0">
                <a:latin typeface="Arial Narrow" panose="020B0606020202030204" pitchFamily="34" charset="0"/>
              </a:rPr>
              <a:t>in this </a:t>
            </a:r>
            <a:r>
              <a:rPr lang="en-US" dirty="0" smtClean="0">
                <a:latin typeface="Arial Narrow" panose="020B0606020202030204" pitchFamily="34" charset="0"/>
              </a:rPr>
              <a:t>presentation, </a:t>
            </a:r>
            <a:r>
              <a:rPr lang="en-US" dirty="0">
                <a:latin typeface="Arial Narrow" panose="020B0606020202030204" pitchFamily="34" charset="0"/>
              </a:rPr>
              <a:t>we will give an overview of the different SDLC models out there and their </a:t>
            </a:r>
          </a:p>
          <a:p>
            <a:pPr algn="just"/>
            <a:r>
              <a:rPr lang="en-US" dirty="0">
                <a:latin typeface="Arial Narrow" panose="020B0606020202030204" pitchFamily="34" charset="0"/>
              </a:rPr>
              <a:t>advantages and disadvantages.</a:t>
            </a:r>
          </a:p>
          <a:p>
            <a:pPr algn="just"/>
            <a:r>
              <a:rPr lang="en-US" dirty="0"/>
              <a:t/>
            </a:r>
            <a:br>
              <a:rPr lang="en-US" dirty="0"/>
            </a:br>
            <a:endParaRPr lang="en-US" dirty="0"/>
          </a:p>
        </p:txBody>
      </p:sp>
      <p:pic>
        <p:nvPicPr>
          <p:cNvPr id="17" name="Content Placeholder 16">
            <a:extLst>
              <a:ext uri="{FF2B5EF4-FFF2-40B4-BE49-F238E27FC236}">
                <a16:creationId xmlns:a16="http://schemas.microsoft.com/office/drawing/2014/main" id="{310E56E3-CEAE-40E0-9B6A-5AC62990BD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5426" y="1556792"/>
            <a:ext cx="4838378" cy="30502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8477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28B328-D21D-4CBD-AC72-934B54738142}"/>
              </a:ext>
            </a:extLst>
          </p:cNvPr>
          <p:cNvSpPr>
            <a:spLocks noGrp="1"/>
          </p:cNvSpPr>
          <p:nvPr>
            <p:ph sz="half" idx="2"/>
          </p:nvPr>
        </p:nvSpPr>
        <p:spPr>
          <a:xfrm>
            <a:off x="6135832" y="1211364"/>
            <a:ext cx="5719220" cy="4377875"/>
          </a:xfrm>
        </p:spPr>
        <p:txBody>
          <a:bodyPr>
            <a:normAutofit fontScale="62500" lnSpcReduction="20000"/>
          </a:bodyPr>
          <a:lstStyle/>
          <a:p>
            <a:r>
              <a:rPr lang="en-US" sz="2600" b="1" dirty="0">
                <a:latin typeface="Arial Narrow" panose="020B0606020202030204" pitchFamily="34" charset="0"/>
                <a:hlinkClick r:id="rId2"/>
              </a:rPr>
              <a:t>Waterfall</a:t>
            </a:r>
            <a:r>
              <a:rPr lang="en-US" sz="2600" dirty="0">
                <a:latin typeface="Arial Narrow" panose="020B0606020202030204" pitchFamily="34" charset="0"/>
              </a:rPr>
              <a:t> is the oldest and most straightforward of the structured SDLC methodologies. There are strict phases and each phase needs to be completed first before going to the next phase. There is no going back.</a:t>
            </a:r>
          </a:p>
          <a:p>
            <a:r>
              <a:rPr lang="en-US" sz="2600" dirty="0">
                <a:latin typeface="Arial Narrow" panose="020B0606020202030204" pitchFamily="34" charset="0"/>
              </a:rPr>
              <a:t>Each phase relies on information from the previous stage and has its own project plan.</a:t>
            </a:r>
          </a:p>
          <a:p>
            <a:r>
              <a:rPr lang="en-US" sz="2600" dirty="0">
                <a:latin typeface="Arial Narrow" panose="020B0606020202030204" pitchFamily="34" charset="0"/>
              </a:rPr>
              <a:t>Waterfall is easy to understand and simple to manage. However, it is usually prone to delays as each phase needs to be reviewed and fully signed off before the next phase can begin.</a:t>
            </a:r>
          </a:p>
          <a:p>
            <a:r>
              <a:rPr lang="en-US" sz="2600" dirty="0">
                <a:latin typeface="Arial Narrow" panose="020B0606020202030204" pitchFamily="34" charset="0"/>
              </a:rPr>
              <a:t>Also, since there is little room for revisions once a stage is completed, problems can’t be fixed until you get to the maintenance stage.</a:t>
            </a:r>
          </a:p>
          <a:p>
            <a:r>
              <a:rPr lang="en-US" sz="2600" dirty="0">
                <a:latin typeface="Arial Narrow" panose="020B0606020202030204" pitchFamily="34" charset="0"/>
              </a:rPr>
              <a:t>This model works best when all requirements are known and flexibility is not required and the project has a fixed timeline.</a:t>
            </a:r>
          </a:p>
          <a:p>
            <a:r>
              <a:rPr lang="en-US" sz="2600" dirty="0">
                <a:latin typeface="Arial Narrow" panose="020B0606020202030204" pitchFamily="34" charset="0"/>
              </a:rPr>
              <a:t>One disadvantage of waterfall model is that all requirements need to be known before development starts. Therefore if a requirement is wrong or missing, it won’t become apparent until the late stages of the life cycle.</a:t>
            </a:r>
          </a:p>
          <a:p>
            <a:endParaRPr lang="en-US" dirty="0"/>
          </a:p>
        </p:txBody>
      </p:sp>
      <p:sp>
        <p:nvSpPr>
          <p:cNvPr id="11" name="Title 4">
            <a:extLst>
              <a:ext uri="{FF2B5EF4-FFF2-40B4-BE49-F238E27FC236}">
                <a16:creationId xmlns:a16="http://schemas.microsoft.com/office/drawing/2014/main" id="{98844908-6BD9-4231-A973-882D1766814D}"/>
              </a:ext>
            </a:extLst>
          </p:cNvPr>
          <p:cNvSpPr>
            <a:spLocks noGrp="1"/>
          </p:cNvSpPr>
          <p:nvPr>
            <p:ph type="title"/>
          </p:nvPr>
        </p:nvSpPr>
        <p:spPr>
          <a:xfrm>
            <a:off x="1774946" y="332656"/>
            <a:ext cx="9144002" cy="771872"/>
          </a:xfrm>
        </p:spPr>
        <p:txBody>
          <a:bodyPr>
            <a:normAutofit/>
          </a:bodyPr>
          <a:lstStyle/>
          <a:p>
            <a:r>
              <a:rPr lang="en-US" b="0" dirty="0">
                <a:latin typeface="Times New Roman" panose="02020603050405020304" pitchFamily="18" charset="0"/>
                <a:cs typeface="Times New Roman" panose="02020603050405020304" pitchFamily="18" charset="0"/>
              </a:rPr>
              <a:t>1. Waterfall Model</a:t>
            </a:r>
            <a:endParaRPr lang="en-US" dirty="0">
              <a:latin typeface="Times New Roman" panose="02020603050405020304" pitchFamily="18" charset="0"/>
              <a:cs typeface="Times New Roman" panose="02020603050405020304" pitchFamily="18" charset="0"/>
            </a:endParaRPr>
          </a:p>
        </p:txBody>
      </p:sp>
      <p:pic>
        <p:nvPicPr>
          <p:cNvPr id="3" name="Місце для вмісту 2"/>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053389" y="1287647"/>
            <a:ext cx="5082443" cy="35815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3339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28B328-D21D-4CBD-AC72-934B54738142}"/>
              </a:ext>
            </a:extLst>
          </p:cNvPr>
          <p:cNvSpPr>
            <a:spLocks noGrp="1"/>
          </p:cNvSpPr>
          <p:nvPr>
            <p:ph sz="half" idx="2"/>
          </p:nvPr>
        </p:nvSpPr>
        <p:spPr>
          <a:xfrm>
            <a:off x="6135832" y="1211364"/>
            <a:ext cx="5719220" cy="4377875"/>
          </a:xfrm>
        </p:spPr>
        <p:txBody>
          <a:bodyPr>
            <a:noAutofit/>
          </a:bodyPr>
          <a:lstStyle/>
          <a:p>
            <a:r>
              <a:rPr lang="en-US" sz="1600" dirty="0">
                <a:latin typeface="Arial Narrow" panose="020B0606020202030204" pitchFamily="34" charset="0"/>
              </a:rPr>
              <a:t>V Model which is also known as the Verification and Validation model, was the next logical step from the Waterfall model with the aim of introducing testing at each stage of development rather than at the end of the project.</a:t>
            </a:r>
          </a:p>
          <a:p>
            <a:r>
              <a:rPr lang="en-US" sz="1600" dirty="0">
                <a:latin typeface="Arial Narrow" panose="020B0606020202030204" pitchFamily="34" charset="0"/>
              </a:rPr>
              <a:t>Like Waterfall, each stage begins only after the previous one has ended. This model is useful when there are no unknown requirements, as it’s still difficult to go back and make changes.</a:t>
            </a:r>
          </a:p>
          <a:p>
            <a:r>
              <a:rPr lang="en-US" sz="1600" dirty="0">
                <a:latin typeface="Arial Narrow" panose="020B0606020202030204" pitchFamily="34" charset="0"/>
              </a:rPr>
              <a:t>The advantage of V Model is that each stage has a corresponding testing activity which helps to identify missing requirements, and incorrect design early in the life cycle.</a:t>
            </a:r>
          </a:p>
          <a:p>
            <a:r>
              <a:rPr lang="en-US" sz="1600" dirty="0">
                <a:latin typeface="Arial Narrow" panose="020B0606020202030204" pitchFamily="34" charset="0"/>
              </a:rPr>
              <a:t>The disadvantage is that the each stage has to wait for the previous stage to be finalized and signed off.</a:t>
            </a:r>
          </a:p>
        </p:txBody>
      </p:sp>
      <p:sp>
        <p:nvSpPr>
          <p:cNvPr id="5" name="Title 4">
            <a:extLst>
              <a:ext uri="{FF2B5EF4-FFF2-40B4-BE49-F238E27FC236}">
                <a16:creationId xmlns:a16="http://schemas.microsoft.com/office/drawing/2014/main" id="{DFA04C25-BF77-4398-B830-36C3E159C004}"/>
              </a:ext>
            </a:extLst>
          </p:cNvPr>
          <p:cNvSpPr>
            <a:spLocks noGrp="1"/>
          </p:cNvSpPr>
          <p:nvPr>
            <p:ph type="title"/>
          </p:nvPr>
        </p:nvSpPr>
        <p:spPr>
          <a:xfrm>
            <a:off x="1774946" y="332656"/>
            <a:ext cx="9144002" cy="771872"/>
          </a:xfrm>
        </p:spPr>
        <p:txBody>
          <a:bodyPr>
            <a:normAutofit/>
          </a:bodyPr>
          <a:lstStyle/>
          <a:p>
            <a:r>
              <a:rPr lang="en-US" b="0" dirty="0">
                <a:latin typeface="Times New Roman" panose="02020603050405020304" pitchFamily="18" charset="0"/>
                <a:cs typeface="Times New Roman" panose="02020603050405020304" pitchFamily="18" charset="0"/>
              </a:rPr>
              <a:t>2. V Model</a:t>
            </a:r>
            <a:endParaRPr lang="en-US" dirty="0">
              <a:latin typeface="Times New Roman" panose="02020603050405020304" pitchFamily="18" charset="0"/>
              <a:cs typeface="Times New Roman" panose="02020603050405020304" pitchFamily="18" charset="0"/>
            </a:endParaRPr>
          </a:p>
        </p:txBody>
      </p:sp>
      <p:pic>
        <p:nvPicPr>
          <p:cNvPr id="3" name="Місце для вмісту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9650" y="1230205"/>
            <a:ext cx="5056182" cy="36389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90162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28B328-D21D-4CBD-AC72-934B54738142}"/>
              </a:ext>
            </a:extLst>
          </p:cNvPr>
          <p:cNvSpPr>
            <a:spLocks noGrp="1"/>
          </p:cNvSpPr>
          <p:nvPr>
            <p:ph sz="half" idx="2"/>
          </p:nvPr>
        </p:nvSpPr>
        <p:spPr>
          <a:xfrm>
            <a:off x="6135832" y="1211364"/>
            <a:ext cx="5719220" cy="4377875"/>
          </a:xfrm>
        </p:spPr>
        <p:txBody>
          <a:bodyPr>
            <a:noAutofit/>
          </a:bodyPr>
          <a:lstStyle/>
          <a:p>
            <a:r>
              <a:rPr lang="en-US" sz="1600" dirty="0">
                <a:latin typeface="Arial Narrow" panose="020B0606020202030204" pitchFamily="34" charset="0"/>
              </a:rPr>
              <a:t>With the Iterative model, software is built in small chunks, each time adding more functionality. Unlike the waterfall model which requires fully specified requirements before starting the implementation, with the Iterative model, you implement a small set of software requirements, then test, evaluate and refine the requirements.</a:t>
            </a:r>
          </a:p>
          <a:p>
            <a:r>
              <a:rPr lang="en-US" sz="1600" dirty="0">
                <a:latin typeface="Arial Narrow" panose="020B0606020202030204" pitchFamily="34" charset="0"/>
              </a:rPr>
              <a:t>With each iteration, new requirements are added and a new version of the software is produced. This process is repeated until the application is fully developed and all requirements implemented.</a:t>
            </a:r>
          </a:p>
          <a:p>
            <a:r>
              <a:rPr lang="en-US" sz="1600" dirty="0">
                <a:latin typeface="Arial Narrow" panose="020B0606020202030204" pitchFamily="34" charset="0"/>
              </a:rPr>
              <a:t>One advantage of Iterative model over the other SDLC methodologies is that we get a working version of the application early in the process and so it less expensive to implement changes.</a:t>
            </a:r>
          </a:p>
          <a:p>
            <a:r>
              <a:rPr lang="en-US" sz="1600" dirty="0">
                <a:latin typeface="Arial Narrow" panose="020B0606020202030204" pitchFamily="34" charset="0"/>
              </a:rPr>
              <a:t>One disadvantage is that resources can quickly be eaten up by repeating the process again and again.</a:t>
            </a:r>
          </a:p>
        </p:txBody>
      </p:sp>
      <p:sp>
        <p:nvSpPr>
          <p:cNvPr id="5" name="Title 4">
            <a:extLst>
              <a:ext uri="{FF2B5EF4-FFF2-40B4-BE49-F238E27FC236}">
                <a16:creationId xmlns:a16="http://schemas.microsoft.com/office/drawing/2014/main" id="{DFA04C25-BF77-4398-B830-36C3E159C004}"/>
              </a:ext>
            </a:extLst>
          </p:cNvPr>
          <p:cNvSpPr>
            <a:spLocks noGrp="1"/>
          </p:cNvSpPr>
          <p:nvPr>
            <p:ph type="title"/>
          </p:nvPr>
        </p:nvSpPr>
        <p:spPr>
          <a:xfrm>
            <a:off x="1774946" y="332656"/>
            <a:ext cx="9144002" cy="771872"/>
          </a:xfrm>
        </p:spPr>
        <p:txBody>
          <a:bodyPr>
            <a:normAutofit/>
          </a:bodyPr>
          <a:lstStyle/>
          <a:p>
            <a:r>
              <a:rPr lang="en-US" b="0" dirty="0">
                <a:latin typeface="Times New Roman" panose="02020603050405020304" pitchFamily="18" charset="0"/>
                <a:cs typeface="Times New Roman" panose="02020603050405020304" pitchFamily="18" charset="0"/>
              </a:rPr>
              <a:t>3. Iterative Model</a:t>
            </a:r>
          </a:p>
        </p:txBody>
      </p:sp>
      <p:pic>
        <p:nvPicPr>
          <p:cNvPr id="3" name="Місце для вмісту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3852" y="1268760"/>
            <a:ext cx="5027468" cy="3600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1643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28B328-D21D-4CBD-AC72-934B54738142}"/>
              </a:ext>
            </a:extLst>
          </p:cNvPr>
          <p:cNvSpPr>
            <a:spLocks noGrp="1"/>
          </p:cNvSpPr>
          <p:nvPr>
            <p:ph sz="half" idx="2"/>
          </p:nvPr>
        </p:nvSpPr>
        <p:spPr>
          <a:xfrm>
            <a:off x="6135832" y="1211364"/>
            <a:ext cx="5719220" cy="4377875"/>
          </a:xfrm>
        </p:spPr>
        <p:txBody>
          <a:bodyPr>
            <a:noAutofit/>
          </a:bodyPr>
          <a:lstStyle/>
          <a:p>
            <a:r>
              <a:rPr lang="en-US" sz="1600" dirty="0">
                <a:latin typeface="Arial Narrow" panose="020B0606020202030204" pitchFamily="34" charset="0"/>
              </a:rPr>
              <a:t>One of the most flexible SDLC methodologies, the Spiral model takes ideas from the Iterative model and its repetition but also combined with the structured and systematic development of the waterfall model with a heavy emphasis on risk analysis.</a:t>
            </a:r>
          </a:p>
          <a:p>
            <a:r>
              <a:rPr lang="en-US" sz="1600" dirty="0">
                <a:latin typeface="Arial Narrow" panose="020B0606020202030204" pitchFamily="34" charset="0"/>
              </a:rPr>
              <a:t>The project passes through four phases (identification, design, build, evaluation and risk analysis) over and over in a “spiral” until completed, allowing for multiple rounds of refinement.</a:t>
            </a:r>
          </a:p>
          <a:p>
            <a:r>
              <a:rPr lang="en-US" sz="1600" dirty="0">
                <a:latin typeface="Arial Narrow" panose="020B0606020202030204" pitchFamily="34" charset="0"/>
              </a:rPr>
              <a:t>It allows for incremental releases of the product, or incremental refinement through each iteration around the spiral.</a:t>
            </a:r>
          </a:p>
          <a:p>
            <a:r>
              <a:rPr lang="en-US" sz="1600" dirty="0">
                <a:latin typeface="Arial Narrow" panose="020B0606020202030204" pitchFamily="34" charset="0"/>
              </a:rPr>
              <a:t>This model allows for the building of a highly customized product, and user feedback can be incorporated from early on in the project. But the risk you run is creating a never-ending spiral for a project that goes on and on.</a:t>
            </a:r>
          </a:p>
        </p:txBody>
      </p:sp>
      <p:sp>
        <p:nvSpPr>
          <p:cNvPr id="5" name="Title 4">
            <a:extLst>
              <a:ext uri="{FF2B5EF4-FFF2-40B4-BE49-F238E27FC236}">
                <a16:creationId xmlns:a16="http://schemas.microsoft.com/office/drawing/2014/main" id="{DFA04C25-BF77-4398-B830-36C3E159C004}"/>
              </a:ext>
            </a:extLst>
          </p:cNvPr>
          <p:cNvSpPr>
            <a:spLocks noGrp="1"/>
          </p:cNvSpPr>
          <p:nvPr>
            <p:ph type="title"/>
          </p:nvPr>
        </p:nvSpPr>
        <p:spPr>
          <a:xfrm>
            <a:off x="1774946" y="332656"/>
            <a:ext cx="9144002" cy="771872"/>
          </a:xfrm>
        </p:spPr>
        <p:txBody>
          <a:bodyPr>
            <a:normAutofit/>
          </a:bodyPr>
          <a:lstStyle/>
          <a:p>
            <a:r>
              <a:rPr lang="en-US" b="0" dirty="0">
                <a:latin typeface="Times New Roman" panose="02020603050405020304" pitchFamily="18" charset="0"/>
                <a:cs typeface="Times New Roman" panose="02020603050405020304" pitchFamily="18" charset="0"/>
              </a:rPr>
              <a:t>4. Spiral Model</a:t>
            </a:r>
          </a:p>
        </p:txBody>
      </p:sp>
      <p:pic>
        <p:nvPicPr>
          <p:cNvPr id="3" name="Місце для вмісту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3852" y="1211365"/>
            <a:ext cx="5081980" cy="36577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6156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28B328-D21D-4CBD-AC72-934B54738142}"/>
              </a:ext>
            </a:extLst>
          </p:cNvPr>
          <p:cNvSpPr>
            <a:spLocks noGrp="1"/>
          </p:cNvSpPr>
          <p:nvPr>
            <p:ph sz="half" idx="2"/>
          </p:nvPr>
        </p:nvSpPr>
        <p:spPr>
          <a:xfrm>
            <a:off x="6135832" y="1211364"/>
            <a:ext cx="5719220" cy="4377875"/>
          </a:xfrm>
        </p:spPr>
        <p:txBody>
          <a:bodyPr>
            <a:noAutofit/>
          </a:bodyPr>
          <a:lstStyle/>
          <a:p>
            <a:r>
              <a:rPr lang="en-US" sz="1600" dirty="0">
                <a:latin typeface="Arial Narrow" panose="020B0606020202030204" pitchFamily="34" charset="0"/>
              </a:rPr>
              <a:t>The agile model is a combination of both iterative and incremental model by breaking a product into components where on each cycle or iteration, a working model of a component is delivered.</a:t>
            </a:r>
          </a:p>
          <a:p>
            <a:r>
              <a:rPr lang="en-US" sz="1600" dirty="0">
                <a:latin typeface="Arial Narrow" panose="020B0606020202030204" pitchFamily="34" charset="0"/>
              </a:rPr>
              <a:t>The model produces ongoing releases (iterative), each time adding small changes to the previous release (iterative). During each iteration, as the product is being built, it is also tested to ensure that at the end of the iteration the product is shippable.</a:t>
            </a:r>
          </a:p>
          <a:p>
            <a:r>
              <a:rPr lang="en-US" sz="1600" dirty="0">
                <a:latin typeface="Arial Narrow" panose="020B0606020202030204" pitchFamily="34" charset="0"/>
              </a:rPr>
              <a:t>The Agile model emphasizes collaboration, as the customers, developers and testers work together throughout the project.</a:t>
            </a:r>
          </a:p>
          <a:p>
            <a:r>
              <a:rPr lang="en-US" sz="1600" dirty="0">
                <a:latin typeface="Arial Narrow" panose="020B0606020202030204" pitchFamily="34" charset="0"/>
              </a:rPr>
              <a:t>An advantage of the Agile model is that it quickly delivers a working product and is considered a very realistic development approach.</a:t>
            </a:r>
          </a:p>
          <a:p>
            <a:r>
              <a:rPr lang="en-US" sz="1600" dirty="0">
                <a:latin typeface="Arial Narrow" panose="020B0606020202030204" pitchFamily="34" charset="0"/>
              </a:rPr>
              <a:t>One disadvantage of this model is that because it depends heavily on customer interaction, the project can head the wrong way if the customer is not clear about the requirements or the direction he or she wants to go.</a:t>
            </a:r>
          </a:p>
        </p:txBody>
      </p:sp>
      <p:sp>
        <p:nvSpPr>
          <p:cNvPr id="5" name="Title 4">
            <a:extLst>
              <a:ext uri="{FF2B5EF4-FFF2-40B4-BE49-F238E27FC236}">
                <a16:creationId xmlns:a16="http://schemas.microsoft.com/office/drawing/2014/main" id="{DFA04C25-BF77-4398-B830-36C3E159C004}"/>
              </a:ext>
            </a:extLst>
          </p:cNvPr>
          <p:cNvSpPr>
            <a:spLocks noGrp="1"/>
          </p:cNvSpPr>
          <p:nvPr>
            <p:ph type="title"/>
          </p:nvPr>
        </p:nvSpPr>
        <p:spPr>
          <a:xfrm>
            <a:off x="1774946" y="332656"/>
            <a:ext cx="9144002" cy="771872"/>
          </a:xfrm>
        </p:spPr>
        <p:txBody>
          <a:bodyPr>
            <a:normAutofit/>
          </a:bodyPr>
          <a:lstStyle/>
          <a:p>
            <a:r>
              <a:rPr lang="en-US" b="0" dirty="0">
                <a:latin typeface="Times New Roman" panose="02020603050405020304" pitchFamily="18" charset="0"/>
                <a:cs typeface="Times New Roman" panose="02020603050405020304" pitchFamily="18" charset="0"/>
              </a:rPr>
              <a:t>5. Agile Model</a:t>
            </a:r>
          </a:p>
        </p:txBody>
      </p:sp>
      <p:pic>
        <p:nvPicPr>
          <p:cNvPr id="3" name="Місце для вмісту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3852" y="1268760"/>
            <a:ext cx="5076564" cy="38164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5193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A04C25-BF77-4398-B830-36C3E159C004}"/>
              </a:ext>
            </a:extLst>
          </p:cNvPr>
          <p:cNvSpPr>
            <a:spLocks noGrp="1"/>
          </p:cNvSpPr>
          <p:nvPr>
            <p:ph type="title"/>
          </p:nvPr>
        </p:nvSpPr>
        <p:spPr>
          <a:xfrm>
            <a:off x="4654252" y="2060848"/>
            <a:ext cx="2304256" cy="77187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dirty="0">
                <a:ln/>
                <a:solidFill>
                  <a:schemeClr val="accent3"/>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5969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Шаблон оформлення &quot;Блакитний атом&quo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7_TF03460636" id="{9A59BF65-B0B8-421C-8562-FD599F46CB37}" vid="{E3A1A134-08F5-48B2-A4D6-26AF2C13F983}"/>
    </a:ext>
  </a:extLst>
</a:theme>
</file>

<file path=ppt/theme/theme2.xml><?xml version="1.0" encoding="utf-8"?>
<a:theme xmlns:a="http://schemas.openxmlformats.org/drawingml/2006/main" name="Тема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Слайди з оформленням Блакитний атом</Template>
  <TotalTime>32</TotalTime>
  <Words>669</Words>
  <Application>Microsoft Office PowerPoint</Application>
  <PresentationFormat>Довільний</PresentationFormat>
  <Paragraphs>38</Paragraphs>
  <Slides>8</Slides>
  <Notes>1</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8</vt:i4>
      </vt:variant>
    </vt:vector>
  </HeadingPairs>
  <TitlesOfParts>
    <vt:vector size="13" baseType="lpstr">
      <vt:lpstr>Arial</vt:lpstr>
      <vt:lpstr>Arial Narrow</vt:lpstr>
      <vt:lpstr>Century Gothic</vt:lpstr>
      <vt:lpstr>Times New Roman</vt:lpstr>
      <vt:lpstr>Шаблон оформлення "Блакитний атом"</vt:lpstr>
      <vt:lpstr>Software Development Methodology</vt:lpstr>
      <vt:lpstr>SDLC Methodologies in Software Testing </vt:lpstr>
      <vt:lpstr>1. Waterfall Model</vt:lpstr>
      <vt:lpstr>2. V Model</vt:lpstr>
      <vt:lpstr>3. Iterative Model</vt:lpstr>
      <vt:lpstr>4. Spiral Model</vt:lpstr>
      <vt:lpstr>5. Agile Model</vt:lpstr>
      <vt:lpstr>Thank you </vt:lpstr>
    </vt:vector>
  </TitlesOfParts>
  <Company>Home 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Methodology</dc:title>
  <dc:creator>Lubomyr M. Zalisko</dc:creator>
  <cp:lastModifiedBy>Lubomyr M. Zalisko</cp:lastModifiedBy>
  <cp:revision>6</cp:revision>
  <dcterms:created xsi:type="dcterms:W3CDTF">2019-02-04T20:56:18Z</dcterms:created>
  <dcterms:modified xsi:type="dcterms:W3CDTF">2019-02-04T21:28:36Z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