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0"/>
  </p:notesMasterIdLst>
  <p:handoutMasterIdLst>
    <p:handoutMasterId r:id="rId11"/>
  </p:handoutMasterIdLst>
  <p:sldIdLst>
    <p:sldId id="322" r:id="rId5"/>
    <p:sldId id="312" r:id="rId6"/>
    <p:sldId id="323" r:id="rId7"/>
    <p:sldId id="311" r:id="rId8"/>
    <p:sldId id="331" r:id="rId9"/>
  </p:sldIdLst>
  <p:sldSz cx="12188825" cy="6858000"/>
  <p:notesSz cx="6858000" cy="9144000"/>
  <p:custDataLst>
    <p:tags r:id="rId12"/>
  </p:custDataLst>
  <p:defaultTextStyle>
    <a:defPPr rtl="0">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0B3D82-015E-4DAF-9453-0FBC966F6694}" v="380" dt="2019-02-04T09:51:58.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1" autoAdjust="0"/>
  </p:normalViewPr>
  <p:slideViewPr>
    <p:cSldViewPr showGuides="1">
      <p:cViewPr varScale="1">
        <p:scale>
          <a:sx n="66" d="100"/>
          <a:sy n="66" d="100"/>
        </p:scale>
        <p:origin x="600" y="32"/>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1" d="100"/>
          <a:sy n="91" d="100"/>
        </p:scale>
        <p:origin x="300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theme" Target="theme/theme1.xml"/><Relationship Id="rId23"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bomyr M. Zalisko" userId="5237ca8b1804efde" providerId="LiveId" clId="{E80B3D82-015E-4DAF-9453-0FBC966F6694}"/>
    <pc:docChg chg="undo custSel addSld delSld modSld sldOrd">
      <pc:chgData name="Lubomyr M. Zalisko" userId="5237ca8b1804efde" providerId="LiveId" clId="{E80B3D82-015E-4DAF-9453-0FBC966F6694}" dt="2019-02-04T09:52:22.213" v="736" actId="113"/>
      <pc:docMkLst>
        <pc:docMk/>
      </pc:docMkLst>
      <pc:sldChg chg="modSp">
        <pc:chgData name="Lubomyr M. Zalisko" userId="5237ca8b1804efde" providerId="LiveId" clId="{E80B3D82-015E-4DAF-9453-0FBC966F6694}" dt="2019-02-04T09:52:01.981" v="734" actId="6549"/>
        <pc:sldMkLst>
          <pc:docMk/>
          <pc:sldMk cId="3106206852" sldId="311"/>
        </pc:sldMkLst>
        <pc:spChg chg="mod">
          <ac:chgData name="Lubomyr M. Zalisko" userId="5237ca8b1804efde" providerId="LiveId" clId="{E80B3D82-015E-4DAF-9453-0FBC966F6694}" dt="2019-02-04T09:52:01.981" v="734" actId="6549"/>
          <ac:spMkLst>
            <pc:docMk/>
            <pc:sldMk cId="3106206852" sldId="311"/>
            <ac:spMk id="4" creationId="{00000000-0000-0000-0000-000000000000}"/>
          </ac:spMkLst>
        </pc:spChg>
      </pc:sldChg>
      <pc:sldChg chg="addSp delSp modSp ord">
        <pc:chgData name="Lubomyr M. Zalisko" userId="5237ca8b1804efde" providerId="LiveId" clId="{E80B3D82-015E-4DAF-9453-0FBC966F6694}" dt="2019-02-04T09:13:27.243" v="419"/>
        <pc:sldMkLst>
          <pc:docMk/>
          <pc:sldMk cId="462238070" sldId="312"/>
        </pc:sldMkLst>
        <pc:spChg chg="mod">
          <ac:chgData name="Lubomyr M. Zalisko" userId="5237ca8b1804efde" providerId="LiveId" clId="{E80B3D82-015E-4DAF-9453-0FBC966F6694}" dt="2019-02-04T09:12:34.327" v="417" actId="1038"/>
          <ac:spMkLst>
            <pc:docMk/>
            <pc:sldMk cId="462238070" sldId="312"/>
            <ac:spMk id="13" creationId="{00000000-0000-0000-0000-000000000000}"/>
          </ac:spMkLst>
        </pc:spChg>
        <pc:graphicFrameChg chg="add del mod modGraphic">
          <ac:chgData name="Lubomyr M. Zalisko" userId="5237ca8b1804efde" providerId="LiveId" clId="{E80B3D82-015E-4DAF-9453-0FBC966F6694}" dt="2019-02-04T08:58:52.412" v="356" actId="478"/>
          <ac:graphicFrameMkLst>
            <pc:docMk/>
            <pc:sldMk cId="462238070" sldId="312"/>
            <ac:graphicFrameMk id="2" creationId="{5419BA2B-5F32-4155-B654-AB8B20C9F96F}"/>
          </ac:graphicFrameMkLst>
        </pc:graphicFrameChg>
        <pc:graphicFrameChg chg="mod">
          <ac:chgData name="Lubomyr M. Zalisko" userId="5237ca8b1804efde" providerId="LiveId" clId="{E80B3D82-015E-4DAF-9453-0FBC966F6694}" dt="2019-02-04T08:56:37.996" v="348" actId="1035"/>
          <ac:graphicFrameMkLst>
            <pc:docMk/>
            <pc:sldMk cId="462238070" sldId="312"/>
            <ac:graphicFrameMk id="3" creationId="{00000000-0000-0000-0000-000000000000}"/>
          </ac:graphicFrameMkLst>
        </pc:graphicFrameChg>
        <pc:graphicFrameChg chg="add mod modGraphic">
          <ac:chgData name="Lubomyr M. Zalisko" userId="5237ca8b1804efde" providerId="LiveId" clId="{E80B3D82-015E-4DAF-9453-0FBC966F6694}" dt="2019-02-04T09:12:55.404" v="418" actId="207"/>
          <ac:graphicFrameMkLst>
            <pc:docMk/>
            <pc:sldMk cId="462238070" sldId="312"/>
            <ac:graphicFrameMk id="4" creationId="{2A25AD8D-91B8-4624-B2B8-39CDCC628C76}"/>
          </ac:graphicFrameMkLst>
        </pc:graphicFrameChg>
      </pc:sldChg>
      <pc:sldChg chg="modSp del">
        <pc:chgData name="Lubomyr M. Zalisko" userId="5237ca8b1804efde" providerId="LiveId" clId="{E80B3D82-015E-4DAF-9453-0FBC966F6694}" dt="2019-02-04T09:52:14.505" v="735" actId="2696"/>
        <pc:sldMkLst>
          <pc:docMk/>
          <pc:sldMk cId="4206988261" sldId="313"/>
        </pc:sldMkLst>
        <pc:spChg chg="mod">
          <ac:chgData name="Lubomyr M. Zalisko" userId="5237ca8b1804efde" providerId="LiveId" clId="{E80B3D82-015E-4DAF-9453-0FBC966F6694}" dt="2019-02-04T09:51:26.730" v="728" actId="255"/>
          <ac:spMkLst>
            <pc:docMk/>
            <pc:sldMk cId="4206988261" sldId="313"/>
            <ac:spMk id="3" creationId="{00000000-0000-0000-0000-000000000000}"/>
          </ac:spMkLst>
        </pc:spChg>
      </pc:sldChg>
      <pc:sldChg chg="addSp delSp modSp add">
        <pc:chgData name="Lubomyr M. Zalisko" userId="5237ca8b1804efde" providerId="LiveId" clId="{E80B3D82-015E-4DAF-9453-0FBC966F6694}" dt="2019-02-04T09:52:22.213" v="736" actId="113"/>
        <pc:sldMkLst>
          <pc:docMk/>
          <pc:sldMk cId="1121036141" sldId="324"/>
        </pc:sldMkLst>
        <pc:spChg chg="mod">
          <ac:chgData name="Lubomyr M. Zalisko" userId="5237ca8b1804efde" providerId="LiveId" clId="{E80B3D82-015E-4DAF-9453-0FBC966F6694}" dt="2019-02-04T09:52:22.213" v="736" actId="113"/>
          <ac:spMkLst>
            <pc:docMk/>
            <pc:sldMk cId="1121036141" sldId="324"/>
            <ac:spMk id="2" creationId="{6C9D4BB4-CEA1-4C70-9E6F-DE4914F760CD}"/>
          </ac:spMkLst>
        </pc:spChg>
        <pc:spChg chg="del mod">
          <ac:chgData name="Lubomyr M. Zalisko" userId="5237ca8b1804efde" providerId="LiveId" clId="{E80B3D82-015E-4DAF-9453-0FBC966F6694}" dt="2019-02-04T09:16:22.046" v="430" actId="931"/>
          <ac:spMkLst>
            <pc:docMk/>
            <pc:sldMk cId="1121036141" sldId="324"/>
            <ac:spMk id="3" creationId="{CB65A8FA-4E3B-4D09-AF67-20D531CF726B}"/>
          </ac:spMkLst>
        </pc:spChg>
        <pc:spChg chg="mod">
          <ac:chgData name="Lubomyr M. Zalisko" userId="5237ca8b1804efde" providerId="LiveId" clId="{E80B3D82-015E-4DAF-9453-0FBC966F6694}" dt="2019-02-04T09:50:54.912" v="725" actId="123"/>
          <ac:spMkLst>
            <pc:docMk/>
            <pc:sldMk cId="1121036141" sldId="324"/>
            <ac:spMk id="4" creationId="{E108050F-5CB0-49CD-B52A-C738863D28C1}"/>
          </ac:spMkLst>
        </pc:spChg>
        <pc:spChg chg="add mod">
          <ac:chgData name="Lubomyr M. Zalisko" userId="5237ca8b1804efde" providerId="LiveId" clId="{E80B3D82-015E-4DAF-9453-0FBC966F6694}" dt="2019-02-04T09:51:08.196" v="726" actId="14100"/>
          <ac:spMkLst>
            <pc:docMk/>
            <pc:sldMk cId="1121036141" sldId="324"/>
            <ac:spMk id="7" creationId="{3A9B2D68-9B4A-4941-9B54-019B12AB4F65}"/>
          </ac:spMkLst>
        </pc:spChg>
        <pc:spChg chg="add del mod">
          <ac:chgData name="Lubomyr M. Zalisko" userId="5237ca8b1804efde" providerId="LiveId" clId="{E80B3D82-015E-4DAF-9453-0FBC966F6694}" dt="2019-02-04T09:19:31.526" v="445" actId="931"/>
          <ac:spMkLst>
            <pc:docMk/>
            <pc:sldMk cId="1121036141" sldId="324"/>
            <ac:spMk id="8" creationId="{0E7FC494-8768-41C9-909E-125B53B4DCE3}"/>
          </ac:spMkLst>
        </pc:spChg>
        <pc:spChg chg="add del mod">
          <ac:chgData name="Lubomyr M. Zalisko" userId="5237ca8b1804efde" providerId="LiveId" clId="{E80B3D82-015E-4DAF-9453-0FBC966F6694}" dt="2019-02-04T09:21:22.972" v="457" actId="478"/>
          <ac:spMkLst>
            <pc:docMk/>
            <pc:sldMk cId="1121036141" sldId="324"/>
            <ac:spMk id="13" creationId="{952A9C82-88ED-4DD9-A20C-A496F86703EC}"/>
          </ac:spMkLst>
        </pc:spChg>
        <pc:spChg chg="add del mod">
          <ac:chgData name="Lubomyr M. Zalisko" userId="5237ca8b1804efde" providerId="LiveId" clId="{E80B3D82-015E-4DAF-9453-0FBC966F6694}" dt="2019-02-04T09:21:32.715" v="460" actId="931"/>
          <ac:spMkLst>
            <pc:docMk/>
            <pc:sldMk cId="1121036141" sldId="324"/>
            <ac:spMk id="15" creationId="{086EDB64-7754-4F16-8EA0-91347DD45BBB}"/>
          </ac:spMkLst>
        </pc:spChg>
        <pc:picChg chg="add del mod">
          <ac:chgData name="Lubomyr M. Zalisko" userId="5237ca8b1804efde" providerId="LiveId" clId="{E80B3D82-015E-4DAF-9453-0FBC966F6694}" dt="2019-02-04T09:19:15.458" v="443"/>
          <ac:picMkLst>
            <pc:docMk/>
            <pc:sldMk cId="1121036141" sldId="324"/>
            <ac:picMk id="6" creationId="{DAD7351E-428F-4F29-9F15-B004BD7B73FA}"/>
          </ac:picMkLst>
        </pc:picChg>
        <pc:picChg chg="add del mod">
          <ac:chgData name="Lubomyr M. Zalisko" userId="5237ca8b1804efde" providerId="LiveId" clId="{E80B3D82-015E-4DAF-9453-0FBC966F6694}" dt="2019-02-04T09:21:27.504" v="459" actId="478"/>
          <ac:picMkLst>
            <pc:docMk/>
            <pc:sldMk cId="1121036141" sldId="324"/>
            <ac:picMk id="10" creationId="{E775D345-4E5D-47D7-9A14-6599CF1263FB}"/>
          </ac:picMkLst>
        </pc:picChg>
        <pc:picChg chg="add del">
          <ac:chgData name="Lubomyr M. Zalisko" userId="5237ca8b1804efde" providerId="LiveId" clId="{E80B3D82-015E-4DAF-9453-0FBC966F6694}" dt="2019-02-04T09:21:24.024" v="458"/>
          <ac:picMkLst>
            <pc:docMk/>
            <pc:sldMk cId="1121036141" sldId="324"/>
            <ac:picMk id="11" creationId="{FA05B9FC-7AE9-447E-8732-DE7CC2275BCC}"/>
          </ac:picMkLst>
        </pc:picChg>
        <pc:picChg chg="add mod">
          <ac:chgData name="Lubomyr M. Zalisko" userId="5237ca8b1804efde" providerId="LiveId" clId="{E80B3D82-015E-4DAF-9453-0FBC966F6694}" dt="2019-02-04T09:22:07.371" v="462" actId="1440"/>
          <ac:picMkLst>
            <pc:docMk/>
            <pc:sldMk cId="1121036141" sldId="324"/>
            <ac:picMk id="17" creationId="{310E56E3-CEAE-40E0-9B6A-5AC62990BDDF}"/>
          </ac:picMkLst>
        </pc:picChg>
      </pc:sldChg>
      <pc:sldChg chg="addSp delSp modSp add">
        <pc:chgData name="Lubomyr M. Zalisko" userId="5237ca8b1804efde" providerId="LiveId" clId="{E80B3D82-015E-4DAF-9453-0FBC966F6694}" dt="2019-02-04T09:27:43.608" v="544"/>
        <pc:sldMkLst>
          <pc:docMk/>
          <pc:sldMk cId="2818706732" sldId="325"/>
        </pc:sldMkLst>
        <pc:spChg chg="del mod">
          <ac:chgData name="Lubomyr M. Zalisko" userId="5237ca8b1804efde" providerId="LiveId" clId="{E80B3D82-015E-4DAF-9453-0FBC966F6694}" dt="2019-02-04T09:27:05.273" v="541" actId="478"/>
          <ac:spMkLst>
            <pc:docMk/>
            <pc:sldMk cId="2818706732" sldId="325"/>
            <ac:spMk id="2" creationId="{67203405-76D7-4F26-95AC-D7CA6E81566B}"/>
          </ac:spMkLst>
        </pc:spChg>
        <pc:spChg chg="del">
          <ac:chgData name="Lubomyr M. Zalisko" userId="5237ca8b1804efde" providerId="LiveId" clId="{E80B3D82-015E-4DAF-9453-0FBC966F6694}" dt="2019-02-04T09:19:18.554" v="444"/>
          <ac:spMkLst>
            <pc:docMk/>
            <pc:sldMk cId="2818706732" sldId="325"/>
            <ac:spMk id="3" creationId="{9EB34000-4B5A-43B0-B007-CFA74B3953AF}"/>
          </ac:spMkLst>
        </pc:spChg>
        <pc:spChg chg="mod">
          <ac:chgData name="Lubomyr M. Zalisko" userId="5237ca8b1804efde" providerId="LiveId" clId="{E80B3D82-015E-4DAF-9453-0FBC966F6694}" dt="2019-02-04T09:25:19.906" v="496" actId="255"/>
          <ac:spMkLst>
            <pc:docMk/>
            <pc:sldMk cId="2818706732" sldId="325"/>
            <ac:spMk id="4" creationId="{4728B328-D21D-4CBD-AC72-934B54738142}"/>
          </ac:spMkLst>
        </pc:spChg>
        <pc:spChg chg="add del mod">
          <ac:chgData name="Lubomyr M. Zalisko" userId="5237ca8b1804efde" providerId="LiveId" clId="{E80B3D82-015E-4DAF-9453-0FBC966F6694}" dt="2019-02-04T09:23:55.352" v="472" actId="931"/>
          <ac:spMkLst>
            <pc:docMk/>
            <pc:sldMk cId="2818706732" sldId="325"/>
            <ac:spMk id="6" creationId="{B6896EF7-C133-4210-9360-E139F4E13364}"/>
          </ac:spMkLst>
        </pc:spChg>
        <pc:spChg chg="add del mod">
          <ac:chgData name="Lubomyr M. Zalisko" userId="5237ca8b1804efde" providerId="LiveId" clId="{E80B3D82-015E-4DAF-9453-0FBC966F6694}" dt="2019-02-04T09:27:11.337" v="542" actId="478"/>
          <ac:spMkLst>
            <pc:docMk/>
            <pc:sldMk cId="2818706732" sldId="325"/>
            <ac:spMk id="10" creationId="{09143197-82A8-4531-AAF8-F42606F51E12}"/>
          </ac:spMkLst>
        </pc:spChg>
        <pc:spChg chg="add mod">
          <ac:chgData name="Lubomyr M. Zalisko" userId="5237ca8b1804efde" providerId="LiveId" clId="{E80B3D82-015E-4DAF-9453-0FBC966F6694}" dt="2019-02-04T09:27:43.608" v="544"/>
          <ac:spMkLst>
            <pc:docMk/>
            <pc:sldMk cId="2818706732" sldId="325"/>
            <ac:spMk id="11" creationId="{98844908-6BD9-4231-A973-882D1766814D}"/>
          </ac:spMkLst>
        </pc:spChg>
        <pc:picChg chg="add del">
          <ac:chgData name="Lubomyr M. Zalisko" userId="5237ca8b1804efde" providerId="LiveId" clId="{E80B3D82-015E-4DAF-9453-0FBC966F6694}" dt="2019-02-04T09:20:54.364" v="450"/>
          <ac:picMkLst>
            <pc:docMk/>
            <pc:sldMk cId="2818706732" sldId="325"/>
            <ac:picMk id="5" creationId="{1628402D-AB3F-42EA-AA6F-767A7FFAB28C}"/>
          </ac:picMkLst>
        </pc:picChg>
        <pc:picChg chg="add mod">
          <ac:chgData name="Lubomyr M. Zalisko" userId="5237ca8b1804efde" providerId="LiveId" clId="{E80B3D82-015E-4DAF-9453-0FBC966F6694}" dt="2019-02-04T09:24:21.455" v="489" actId="14100"/>
          <ac:picMkLst>
            <pc:docMk/>
            <pc:sldMk cId="2818706732" sldId="325"/>
            <ac:picMk id="8" creationId="{C13B753E-4F90-4B47-A7CB-458EBFC86849}"/>
          </ac:picMkLst>
        </pc:picChg>
      </pc:sldChg>
      <pc:sldChg chg="add del">
        <pc:chgData name="Lubomyr M. Zalisko" userId="5237ca8b1804efde" providerId="LiveId" clId="{E80B3D82-015E-4DAF-9453-0FBC966F6694}" dt="2019-02-04T09:30:29.249" v="578" actId="2696"/>
        <pc:sldMkLst>
          <pc:docMk/>
          <pc:sldMk cId="3779165749" sldId="326"/>
        </pc:sldMkLst>
      </pc:sldChg>
      <pc:sldChg chg="addSp delSp modSp add">
        <pc:chgData name="Lubomyr M. Zalisko" userId="5237ca8b1804efde" providerId="LiveId" clId="{E80B3D82-015E-4DAF-9453-0FBC966F6694}" dt="2019-02-04T09:30:09.228" v="577" actId="6549"/>
        <pc:sldMkLst>
          <pc:docMk/>
          <pc:sldMk cId="2914150187" sldId="327"/>
        </pc:sldMkLst>
        <pc:spChg chg="del mod">
          <ac:chgData name="Lubomyr M. Zalisko" userId="5237ca8b1804efde" providerId="LiveId" clId="{E80B3D82-015E-4DAF-9453-0FBC966F6694}" dt="2019-02-04T09:26:13.140" v="519" actId="478"/>
          <ac:spMkLst>
            <pc:docMk/>
            <pc:sldMk cId="2914150187" sldId="327"/>
            <ac:spMk id="2" creationId="{67203405-76D7-4F26-95AC-D7CA6E81566B}"/>
          </ac:spMkLst>
        </pc:spChg>
        <pc:spChg chg="mod">
          <ac:chgData name="Lubomyr M. Zalisko" userId="5237ca8b1804efde" providerId="LiveId" clId="{E80B3D82-015E-4DAF-9453-0FBC966F6694}" dt="2019-02-04T09:30:09.228" v="577" actId="6549"/>
          <ac:spMkLst>
            <pc:docMk/>
            <pc:sldMk cId="2914150187" sldId="327"/>
            <ac:spMk id="4" creationId="{4728B328-D21D-4CBD-AC72-934B54738142}"/>
          </ac:spMkLst>
        </pc:spChg>
        <pc:spChg chg="add mod">
          <ac:chgData name="Lubomyr M. Zalisko" userId="5237ca8b1804efde" providerId="LiveId" clId="{E80B3D82-015E-4DAF-9453-0FBC966F6694}" dt="2019-02-04T09:26:50.967" v="540" actId="2711"/>
          <ac:spMkLst>
            <pc:docMk/>
            <pc:sldMk cId="2914150187" sldId="327"/>
            <ac:spMk id="5" creationId="{DFA04C25-BF77-4398-B830-36C3E159C004}"/>
          </ac:spMkLst>
        </pc:spChg>
        <pc:spChg chg="add del mod">
          <ac:chgData name="Lubomyr M. Zalisko" userId="5237ca8b1804efde" providerId="LiveId" clId="{E80B3D82-015E-4DAF-9453-0FBC966F6694}" dt="2019-02-04T09:28:02.914" v="546" actId="931"/>
          <ac:spMkLst>
            <pc:docMk/>
            <pc:sldMk cId="2914150187" sldId="327"/>
            <ac:spMk id="7" creationId="{0FD84706-50D2-4456-9076-BB44AB8BC11D}"/>
          </ac:spMkLst>
        </pc:spChg>
        <pc:picChg chg="del">
          <ac:chgData name="Lubomyr M. Zalisko" userId="5237ca8b1804efde" providerId="LiveId" clId="{E80B3D82-015E-4DAF-9453-0FBC966F6694}" dt="2019-02-04T09:27:54.776" v="545" actId="478"/>
          <ac:picMkLst>
            <pc:docMk/>
            <pc:sldMk cId="2914150187" sldId="327"/>
            <ac:picMk id="8" creationId="{C13B753E-4F90-4B47-A7CB-458EBFC86849}"/>
          </ac:picMkLst>
        </pc:picChg>
        <pc:picChg chg="add mod">
          <ac:chgData name="Lubomyr M. Zalisko" userId="5237ca8b1804efde" providerId="LiveId" clId="{E80B3D82-015E-4DAF-9453-0FBC966F6694}" dt="2019-02-04T09:28:34.733" v="565" actId="1076"/>
          <ac:picMkLst>
            <pc:docMk/>
            <pc:sldMk cId="2914150187" sldId="327"/>
            <ac:picMk id="10" creationId="{8F622015-FDA5-49EE-BC7D-0697ABE4B8DA}"/>
          </ac:picMkLst>
        </pc:picChg>
      </pc:sldChg>
      <pc:sldChg chg="addSp delSp modSp add">
        <pc:chgData name="Lubomyr M. Zalisko" userId="5237ca8b1804efde" providerId="LiveId" clId="{E80B3D82-015E-4DAF-9453-0FBC966F6694}" dt="2019-02-04T09:32:32.692" v="603" actId="6549"/>
        <pc:sldMkLst>
          <pc:docMk/>
          <pc:sldMk cId="4024375263" sldId="328"/>
        </pc:sldMkLst>
        <pc:spChg chg="add del mod">
          <ac:chgData name="Lubomyr M. Zalisko" userId="5237ca8b1804efde" providerId="LiveId" clId="{E80B3D82-015E-4DAF-9453-0FBC966F6694}" dt="2019-02-04T09:31:36.200" v="595" actId="931"/>
          <ac:spMkLst>
            <pc:docMk/>
            <pc:sldMk cId="4024375263" sldId="328"/>
            <ac:spMk id="3" creationId="{F0423EF3-3D66-4062-BB67-920A5A3C570C}"/>
          </ac:spMkLst>
        </pc:spChg>
        <pc:spChg chg="mod">
          <ac:chgData name="Lubomyr M. Zalisko" userId="5237ca8b1804efde" providerId="LiveId" clId="{E80B3D82-015E-4DAF-9453-0FBC966F6694}" dt="2019-02-04T09:32:32.692" v="603" actId="6549"/>
          <ac:spMkLst>
            <pc:docMk/>
            <pc:sldMk cId="4024375263" sldId="328"/>
            <ac:spMk id="4" creationId="{4728B328-D21D-4CBD-AC72-934B54738142}"/>
          </ac:spMkLst>
        </pc:spChg>
        <pc:spChg chg="mod">
          <ac:chgData name="Lubomyr M. Zalisko" userId="5237ca8b1804efde" providerId="LiveId" clId="{E80B3D82-015E-4DAF-9453-0FBC966F6694}" dt="2019-02-04T09:31:16.344" v="593" actId="113"/>
          <ac:spMkLst>
            <pc:docMk/>
            <pc:sldMk cId="4024375263" sldId="328"/>
            <ac:spMk id="5" creationId="{DFA04C25-BF77-4398-B830-36C3E159C004}"/>
          </ac:spMkLst>
        </pc:spChg>
        <pc:picChg chg="add mod">
          <ac:chgData name="Lubomyr M. Zalisko" userId="5237ca8b1804efde" providerId="LiveId" clId="{E80B3D82-015E-4DAF-9453-0FBC966F6694}" dt="2019-02-04T09:31:58.229" v="599" actId="14100"/>
          <ac:picMkLst>
            <pc:docMk/>
            <pc:sldMk cId="4024375263" sldId="328"/>
            <ac:picMk id="7" creationId="{8F5F2FC8-81A4-4432-8552-A27086182430}"/>
          </ac:picMkLst>
        </pc:picChg>
        <pc:picChg chg="del">
          <ac:chgData name="Lubomyr M. Zalisko" userId="5237ca8b1804efde" providerId="LiveId" clId="{E80B3D82-015E-4DAF-9453-0FBC966F6694}" dt="2019-02-04T09:31:19.622" v="594" actId="478"/>
          <ac:picMkLst>
            <pc:docMk/>
            <pc:sldMk cId="4024375263" sldId="328"/>
            <ac:picMk id="10" creationId="{8F622015-FDA5-49EE-BC7D-0697ABE4B8DA}"/>
          </ac:picMkLst>
        </pc:picChg>
      </pc:sldChg>
      <pc:sldChg chg="addSp delSp modSp add">
        <pc:chgData name="Lubomyr M. Zalisko" userId="5237ca8b1804efde" providerId="LiveId" clId="{E80B3D82-015E-4DAF-9453-0FBC966F6694}" dt="2019-02-04T09:35:18.779" v="632"/>
        <pc:sldMkLst>
          <pc:docMk/>
          <pc:sldMk cId="818996064" sldId="329"/>
        </pc:sldMkLst>
        <pc:spChg chg="add del mod">
          <ac:chgData name="Lubomyr M. Zalisko" userId="5237ca8b1804efde" providerId="LiveId" clId="{E80B3D82-015E-4DAF-9453-0FBC966F6694}" dt="2019-02-04T09:33:37.371" v="610" actId="931"/>
          <ac:spMkLst>
            <pc:docMk/>
            <pc:sldMk cId="818996064" sldId="329"/>
            <ac:spMk id="3" creationId="{C4F34A19-CA0D-4EAF-8B58-DFD552B4B127}"/>
          </ac:spMkLst>
        </pc:spChg>
        <pc:spChg chg="mod">
          <ac:chgData name="Lubomyr M. Zalisko" userId="5237ca8b1804efde" providerId="LiveId" clId="{E80B3D82-015E-4DAF-9453-0FBC966F6694}" dt="2019-02-04T09:33:18.261" v="608" actId="6549"/>
          <ac:spMkLst>
            <pc:docMk/>
            <pc:sldMk cId="818996064" sldId="329"/>
            <ac:spMk id="4" creationId="{4728B328-D21D-4CBD-AC72-934B54738142}"/>
          </ac:spMkLst>
        </pc:spChg>
        <pc:spChg chg="mod">
          <ac:chgData name="Lubomyr M. Zalisko" userId="5237ca8b1804efde" providerId="LiveId" clId="{E80B3D82-015E-4DAF-9453-0FBC966F6694}" dt="2019-02-04T09:35:18.779" v="632"/>
          <ac:spMkLst>
            <pc:docMk/>
            <pc:sldMk cId="818996064" sldId="329"/>
            <ac:spMk id="5" creationId="{DFA04C25-BF77-4398-B830-36C3E159C004}"/>
          </ac:spMkLst>
        </pc:spChg>
        <pc:picChg chg="del">
          <ac:chgData name="Lubomyr M. Zalisko" userId="5237ca8b1804efde" providerId="LiveId" clId="{E80B3D82-015E-4DAF-9453-0FBC966F6694}" dt="2019-02-04T09:33:32.224" v="609" actId="478"/>
          <ac:picMkLst>
            <pc:docMk/>
            <pc:sldMk cId="818996064" sldId="329"/>
            <ac:picMk id="7" creationId="{8F5F2FC8-81A4-4432-8552-A27086182430}"/>
          </ac:picMkLst>
        </pc:picChg>
        <pc:picChg chg="add mod">
          <ac:chgData name="Lubomyr M. Zalisko" userId="5237ca8b1804efde" providerId="LiveId" clId="{E80B3D82-015E-4DAF-9453-0FBC966F6694}" dt="2019-02-04T09:33:48.829" v="613" actId="14100"/>
          <ac:picMkLst>
            <pc:docMk/>
            <pc:sldMk cId="818996064" sldId="329"/>
            <ac:picMk id="8" creationId="{58B73C8C-CB4B-4DFD-8BF8-AB77C304737A}"/>
          </ac:picMkLst>
        </pc:picChg>
      </pc:sldChg>
      <pc:sldChg chg="addSp delSp modSp add">
        <pc:chgData name="Lubomyr M. Zalisko" userId="5237ca8b1804efde" providerId="LiveId" clId="{E80B3D82-015E-4DAF-9453-0FBC966F6694}" dt="2019-02-04T09:42:23.795" v="673" actId="6549"/>
        <pc:sldMkLst>
          <pc:docMk/>
          <pc:sldMk cId="3672805438" sldId="330"/>
        </pc:sldMkLst>
        <pc:spChg chg="add del mod">
          <ac:chgData name="Lubomyr M. Zalisko" userId="5237ca8b1804efde" providerId="LiveId" clId="{E80B3D82-015E-4DAF-9453-0FBC966F6694}" dt="2019-02-04T09:36:18.289" v="655" actId="931"/>
          <ac:spMkLst>
            <pc:docMk/>
            <pc:sldMk cId="3672805438" sldId="330"/>
            <ac:spMk id="3" creationId="{8F4CC24E-336A-44AD-84D6-0FEF0D001C35}"/>
          </ac:spMkLst>
        </pc:spChg>
        <pc:spChg chg="mod">
          <ac:chgData name="Lubomyr M. Zalisko" userId="5237ca8b1804efde" providerId="LiveId" clId="{E80B3D82-015E-4DAF-9453-0FBC966F6694}" dt="2019-02-04T09:42:23.795" v="673" actId="6549"/>
          <ac:spMkLst>
            <pc:docMk/>
            <pc:sldMk cId="3672805438" sldId="330"/>
            <ac:spMk id="4" creationId="{4728B328-D21D-4CBD-AC72-934B54738142}"/>
          </ac:spMkLst>
        </pc:spChg>
        <pc:spChg chg="mod">
          <ac:chgData name="Lubomyr M. Zalisko" userId="5237ca8b1804efde" providerId="LiveId" clId="{E80B3D82-015E-4DAF-9453-0FBC966F6694}" dt="2019-02-04T09:36:04.028" v="653" actId="2711"/>
          <ac:spMkLst>
            <pc:docMk/>
            <pc:sldMk cId="3672805438" sldId="330"/>
            <ac:spMk id="5" creationId="{DFA04C25-BF77-4398-B830-36C3E159C004}"/>
          </ac:spMkLst>
        </pc:spChg>
        <pc:spChg chg="add del mod">
          <ac:chgData name="Lubomyr M. Zalisko" userId="5237ca8b1804efde" providerId="LiveId" clId="{E80B3D82-015E-4DAF-9453-0FBC966F6694}" dt="2019-02-04T09:39:01.364" v="661" actId="931"/>
          <ac:spMkLst>
            <pc:docMk/>
            <pc:sldMk cId="3672805438" sldId="330"/>
            <ac:spMk id="10" creationId="{62AE2D4C-EEA6-401F-B4E4-0D16CED1CD4B}"/>
          </ac:spMkLst>
        </pc:spChg>
        <pc:spChg chg="add del mod">
          <ac:chgData name="Lubomyr M. Zalisko" userId="5237ca8b1804efde" providerId="LiveId" clId="{E80B3D82-015E-4DAF-9453-0FBC966F6694}" dt="2019-02-04T09:40:53.159" v="663" actId="931"/>
          <ac:spMkLst>
            <pc:docMk/>
            <pc:sldMk cId="3672805438" sldId="330"/>
            <ac:spMk id="14" creationId="{5D0FAF7E-6095-4B73-8F30-0B9D6E3344F4}"/>
          </ac:spMkLst>
        </pc:spChg>
        <pc:picChg chg="add del mod">
          <ac:chgData name="Lubomyr M. Zalisko" userId="5237ca8b1804efde" providerId="LiveId" clId="{E80B3D82-015E-4DAF-9453-0FBC966F6694}" dt="2019-02-04T09:38:56.344" v="660" actId="478"/>
          <ac:picMkLst>
            <pc:docMk/>
            <pc:sldMk cId="3672805438" sldId="330"/>
            <ac:picMk id="7" creationId="{C8FA6238-B2BA-4F03-9E82-4214DE1C997D}"/>
          </ac:picMkLst>
        </pc:picChg>
        <pc:picChg chg="del">
          <ac:chgData name="Lubomyr M. Zalisko" userId="5237ca8b1804efde" providerId="LiveId" clId="{E80B3D82-015E-4DAF-9453-0FBC966F6694}" dt="2019-02-04T09:36:07.257" v="654" actId="478"/>
          <ac:picMkLst>
            <pc:docMk/>
            <pc:sldMk cId="3672805438" sldId="330"/>
            <ac:picMk id="8" creationId="{58B73C8C-CB4B-4DFD-8BF8-AB77C304737A}"/>
          </ac:picMkLst>
        </pc:picChg>
        <pc:picChg chg="add del mod">
          <ac:chgData name="Lubomyr M. Zalisko" userId="5237ca8b1804efde" providerId="LiveId" clId="{E80B3D82-015E-4DAF-9453-0FBC966F6694}" dt="2019-02-04T09:39:12.993" v="662" actId="478"/>
          <ac:picMkLst>
            <pc:docMk/>
            <pc:sldMk cId="3672805438" sldId="330"/>
            <ac:picMk id="12" creationId="{71552BD2-014A-4635-9C72-E7EBB96E26D2}"/>
          </ac:picMkLst>
        </pc:picChg>
        <pc:picChg chg="add mod">
          <ac:chgData name="Lubomyr M. Zalisko" userId="5237ca8b1804efde" providerId="LiveId" clId="{E80B3D82-015E-4DAF-9453-0FBC966F6694}" dt="2019-02-04T09:41:19.859" v="667" actId="14100"/>
          <ac:picMkLst>
            <pc:docMk/>
            <pc:sldMk cId="3672805438" sldId="330"/>
            <ac:picMk id="16" creationId="{7FDDA578-7AFD-431D-A202-888C4893C1A0}"/>
          </ac:picMkLst>
        </pc:picChg>
      </pc:sldChg>
      <pc:sldChg chg="addSp delSp modSp add">
        <pc:chgData name="Lubomyr M. Zalisko" userId="5237ca8b1804efde" providerId="LiveId" clId="{E80B3D82-015E-4DAF-9453-0FBC966F6694}" dt="2019-02-04T09:49:21.627" v="715" actId="1076"/>
        <pc:sldMkLst>
          <pc:docMk/>
          <pc:sldMk cId="1131197743" sldId="331"/>
        </pc:sldMkLst>
        <pc:spChg chg="add del mod">
          <ac:chgData name="Lubomyr M. Zalisko" userId="5237ca8b1804efde" providerId="LiveId" clId="{E80B3D82-015E-4DAF-9453-0FBC966F6694}" dt="2019-02-04T09:47:52.271" v="680" actId="478"/>
          <ac:spMkLst>
            <pc:docMk/>
            <pc:sldMk cId="1131197743" sldId="331"/>
            <ac:spMk id="3" creationId="{5EEF4AAB-A128-446E-ACF2-0283229D945F}"/>
          </ac:spMkLst>
        </pc:spChg>
        <pc:spChg chg="del mod">
          <ac:chgData name="Lubomyr M. Zalisko" userId="5237ca8b1804efde" providerId="LiveId" clId="{E80B3D82-015E-4DAF-9453-0FBC966F6694}" dt="2019-02-04T09:47:47.726" v="678" actId="478"/>
          <ac:spMkLst>
            <pc:docMk/>
            <pc:sldMk cId="1131197743" sldId="331"/>
            <ac:spMk id="4" creationId="{4728B328-D21D-4CBD-AC72-934B54738142}"/>
          </ac:spMkLst>
        </pc:spChg>
        <pc:spChg chg="mod">
          <ac:chgData name="Lubomyr M. Zalisko" userId="5237ca8b1804efde" providerId="LiveId" clId="{E80B3D82-015E-4DAF-9453-0FBC966F6694}" dt="2019-02-04T09:49:21.627" v="715" actId="1076"/>
          <ac:spMkLst>
            <pc:docMk/>
            <pc:sldMk cId="1131197743" sldId="331"/>
            <ac:spMk id="5" creationId="{DFA04C25-BF77-4398-B830-36C3E159C004}"/>
          </ac:spMkLst>
        </pc:spChg>
        <pc:spChg chg="add del mod">
          <ac:chgData name="Lubomyr M. Zalisko" userId="5237ca8b1804efde" providerId="LiveId" clId="{E80B3D82-015E-4DAF-9453-0FBC966F6694}" dt="2019-02-04T09:47:50.023" v="679" actId="478"/>
          <ac:spMkLst>
            <pc:docMk/>
            <pc:sldMk cId="1131197743" sldId="331"/>
            <ac:spMk id="7" creationId="{28FEE9FE-76BB-4AF4-A893-2D07411819E2}"/>
          </ac:spMkLst>
        </pc:spChg>
        <pc:picChg chg="del">
          <ac:chgData name="Lubomyr M. Zalisko" userId="5237ca8b1804efde" providerId="LiveId" clId="{E80B3D82-015E-4DAF-9453-0FBC966F6694}" dt="2019-02-04T09:47:43.417" v="675" actId="478"/>
          <ac:picMkLst>
            <pc:docMk/>
            <pc:sldMk cId="1131197743" sldId="331"/>
            <ac:picMk id="16" creationId="{7FDDA578-7AFD-431D-A202-888C4893C1A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5" qsCatId="simple" csTypeId="urn:microsoft.com/office/officeart/2005/8/colors/accent1_1" csCatId="accent1" phldr="1"/>
      <dgm:spPr/>
      <dgm:t>
        <a:bodyPr rtlCol="0"/>
        <a:lstStyle/>
        <a:p>
          <a:pPr rtl="0"/>
          <a:endParaRPr lang="en-US"/>
        </a:p>
      </dgm:t>
    </dgm:pt>
    <dgm:pt modelId="{FB986F71-3126-4196-BD30-74AEDC39A1CA}">
      <dgm:prSet phldrT="[Text]" custT="1"/>
      <dgm:spPr/>
      <dgm:t>
        <a:bodyPr rtlCol="0"/>
        <a:lstStyle/>
        <a:p>
          <a:pPr rtl="0"/>
          <a:r>
            <a:rPr lang="en-US" sz="1100" b="1" i="0" baseline="0" dirty="0">
              <a:latin typeface="Arial" panose="020B0604020202020204" pitchFamily="34" charset="0"/>
            </a:rPr>
            <a:t>Local</a:t>
          </a:r>
          <a:endParaRPr lang="uk-UA" sz="1100" b="1" baseline="0" noProof="0" dirty="0">
            <a:latin typeface="Arial" panose="020B0604020202020204" pitchFamily="34" charset="0"/>
          </a:endParaRPr>
        </a:p>
      </dgm:t>
      <dgm:extLst>
        <a:ext uri="{E40237B7-FDA0-4F09-8148-C483321AD2D9}">
          <dgm14:cNvPr xmlns:dgm14="http://schemas.microsoft.com/office/drawing/2010/diagram" id="0" name="" title="Step 1 title"/>
        </a:ext>
      </dgm:extLst>
    </dgm:pt>
    <dgm:pt modelId="{9B3CE34A-9B3E-4D5F-94E0-DFBB94FF5A03}" type="parTrans" cxnId="{1423FC72-83C7-4510-8021-28EAEA493E68}">
      <dgm:prSet/>
      <dgm:spPr/>
      <dgm:t>
        <a:bodyPr rtlCol="0"/>
        <a:lstStyle/>
        <a:p>
          <a:pPr rtl="0"/>
          <a:endParaRPr lang="en-US"/>
        </a:p>
      </dgm:t>
    </dgm:pt>
    <dgm:pt modelId="{D0B150DF-3AA4-454C-8652-25880449C422}" type="sibTrans" cxnId="{1423FC72-83C7-4510-8021-28EAEA493E68}">
      <dgm:prSet/>
      <dgm:spPr/>
      <dgm:t>
        <a:bodyPr rtlCol="0"/>
        <a:lstStyle/>
        <a:p>
          <a:pPr rtl="0"/>
          <a:endParaRPr lang="uk-UA" noProof="0" dirty="0"/>
        </a:p>
      </dgm:t>
      <dgm:extLst>
        <a:ext uri="{E40237B7-FDA0-4F09-8148-C483321AD2D9}">
          <dgm14:cNvPr xmlns:dgm14="http://schemas.microsoft.com/office/drawing/2010/diagram" id="0" name="" title="Arrow pointing from Step 1 to Step 2"/>
        </a:ext>
      </dgm:extLst>
    </dgm:pt>
    <dgm:pt modelId="{F6D27D1B-CDCB-481F-B8FA-AB31B2A119DE}">
      <dgm:prSet phldrT="[Text]" custT="1"/>
      <dgm:spPr/>
      <dgm:t>
        <a:bodyPr rtlCol="0"/>
        <a:lstStyle/>
        <a:p>
          <a:pPr rtl="0"/>
          <a:r>
            <a:rPr lang="en-US" sz="1100" b="1" i="0" baseline="0" dirty="0" err="1">
              <a:latin typeface="Arial" panose="020B0604020202020204" pitchFamily="34" charset="0"/>
            </a:rPr>
            <a:t>Developmen</a:t>
          </a:r>
          <a:endParaRPr lang="uk-UA" sz="1100" b="1" baseline="0" noProof="0" dirty="0">
            <a:latin typeface="Arial" panose="020B0604020202020204" pitchFamily="34" charset="0"/>
          </a:endParaRPr>
        </a:p>
      </dgm:t>
      <dgm:extLst>
        <a:ext uri="{E40237B7-FDA0-4F09-8148-C483321AD2D9}">
          <dgm14:cNvPr xmlns:dgm14="http://schemas.microsoft.com/office/drawing/2010/diagram" id="0" name="" title="Step 2 title"/>
        </a:ext>
      </dgm:extLst>
    </dgm:pt>
    <dgm:pt modelId="{8A7BF306-8E53-4B16-9E7E-A79AE3DF6BE2}" type="parTrans" cxnId="{A63D53AC-541A-4D09-9620-8B1C8D7B91DE}">
      <dgm:prSet/>
      <dgm:spPr/>
      <dgm:t>
        <a:bodyPr rtlCol="0"/>
        <a:lstStyle/>
        <a:p>
          <a:pPr rtl="0"/>
          <a:endParaRPr lang="en-US"/>
        </a:p>
      </dgm:t>
    </dgm:pt>
    <dgm:pt modelId="{7AEB6639-3258-49E8-8B1F-B4A9C61922BE}" type="sibTrans" cxnId="{A63D53AC-541A-4D09-9620-8B1C8D7B91DE}">
      <dgm:prSet/>
      <dgm:spPr/>
      <dgm:t>
        <a:bodyPr rtlCol="0"/>
        <a:lstStyle/>
        <a:p>
          <a:pPr rtl="0"/>
          <a:endParaRPr lang="uk-UA" noProof="0" dirty="0"/>
        </a:p>
      </dgm:t>
      <dgm:extLst>
        <a:ext uri="{E40237B7-FDA0-4F09-8148-C483321AD2D9}">
          <dgm14:cNvPr xmlns:dgm14="http://schemas.microsoft.com/office/drawing/2010/diagram" id="0" name="" title="Arrow pointing from Step 2 to Step 3"/>
        </a:ext>
      </dgm:extLst>
    </dgm:pt>
    <dgm:pt modelId="{58828492-5CEF-4AFE-95CB-5D7E6A18158B}">
      <dgm:prSet phldrT="[Text]" custT="1"/>
      <dgm:spPr/>
      <dgm:t>
        <a:bodyPr/>
        <a:lstStyle/>
        <a:p>
          <a:r>
            <a:rPr lang="en-US" sz="1100" b="1" i="0" baseline="0" dirty="0">
              <a:latin typeface="Arial" panose="020B0604020202020204" pitchFamily="34" charset="0"/>
            </a:rPr>
            <a:t>Integration</a:t>
          </a:r>
          <a:endParaRPr lang="uk-UA" sz="1100" b="1" baseline="0" noProof="0" dirty="0">
            <a:latin typeface="Arial" panose="020B0604020202020204" pitchFamily="34" charset="0"/>
          </a:endParaRPr>
        </a:p>
      </dgm:t>
      <dgm:extLst>
        <a:ext uri="{E40237B7-FDA0-4F09-8148-C483321AD2D9}">
          <dgm14:cNvPr xmlns:dgm14="http://schemas.microsoft.com/office/drawing/2010/diagram" id="0" name="" title="Step 3 title"/>
        </a:ext>
      </dgm:extLst>
    </dgm:pt>
    <dgm:pt modelId="{F664BA43-1B81-496F-A04E-CE4B4A525697}" type="parTrans" cxnId="{ECE9152A-59A8-4A3A-9D34-DB38A074F636}">
      <dgm:prSet/>
      <dgm:spPr/>
      <dgm:t>
        <a:bodyPr rtlCol="0"/>
        <a:lstStyle/>
        <a:p>
          <a:pPr rtl="0"/>
          <a:endParaRPr lang="en-US"/>
        </a:p>
      </dgm:t>
    </dgm:pt>
    <dgm:pt modelId="{2D386477-EC66-449A-8D41-5F8A212C3D8E}" type="sibTrans" cxnId="{ECE9152A-59A8-4A3A-9D34-DB38A074F636}">
      <dgm:prSet/>
      <dgm:spPr/>
      <dgm:t>
        <a:bodyPr rtlCol="0"/>
        <a:lstStyle/>
        <a:p>
          <a:pPr rtl="0"/>
          <a:endParaRPr lang="en-US"/>
        </a:p>
      </dgm:t>
    </dgm:pt>
    <dgm:pt modelId="{ECA5E87E-2472-4A76-B062-4BA6E4984C45}">
      <dgm:prSet phldrT="[Text]" custT="1"/>
      <dgm:spPr/>
      <dgm:t>
        <a:bodyPr/>
        <a:lstStyle/>
        <a:p>
          <a:r>
            <a:rPr lang="en-US" sz="1100" b="1" i="0" baseline="0" dirty="0">
              <a:latin typeface="Arial" panose="020B0604020202020204" pitchFamily="34" charset="0"/>
            </a:rPr>
            <a:t>Production/Live</a:t>
          </a:r>
          <a:endParaRPr lang="uk-UA" sz="1100" b="1" i="0" baseline="0" noProof="0" dirty="0">
            <a:latin typeface="Arial" panose="020B0604020202020204" pitchFamily="34" charset="0"/>
          </a:endParaRPr>
        </a:p>
      </dgm:t>
    </dgm:pt>
    <dgm:pt modelId="{23BEB1E3-F82B-42A7-90E9-6D030DA5EC39}" type="parTrans" cxnId="{9DE3D8B9-23BE-4FC6-A031-82F40187C2AF}">
      <dgm:prSet/>
      <dgm:spPr/>
      <dgm:t>
        <a:bodyPr/>
        <a:lstStyle/>
        <a:p>
          <a:endParaRPr lang="uk-UA"/>
        </a:p>
      </dgm:t>
    </dgm:pt>
    <dgm:pt modelId="{01D104AB-2A03-4BB6-8254-465A35373A05}" type="sibTrans" cxnId="{9DE3D8B9-23BE-4FC6-A031-82F40187C2AF}">
      <dgm:prSet/>
      <dgm:spPr/>
      <dgm:t>
        <a:bodyPr/>
        <a:lstStyle/>
        <a:p>
          <a:endParaRPr lang="uk-UA"/>
        </a:p>
      </dgm:t>
    </dgm:pt>
    <dgm:pt modelId="{4A60AF54-383C-4971-80F0-45B5C60B0A08}">
      <dgm:prSet phldrT="[Text]" custT="1"/>
      <dgm:spPr/>
      <dgm:t>
        <a:bodyPr/>
        <a:lstStyle/>
        <a:p>
          <a:r>
            <a:rPr lang="en-US" sz="1100" b="1" i="0" baseline="0" dirty="0">
              <a:latin typeface="Arial" panose="020B0604020202020204" pitchFamily="34" charset="0"/>
            </a:rPr>
            <a:t>Test/QA/Internal Acceptance</a:t>
          </a:r>
          <a:endParaRPr lang="uk-UA" sz="1100" b="1" baseline="0" noProof="0" dirty="0">
            <a:latin typeface="Arial" panose="020B0604020202020204" pitchFamily="34" charset="0"/>
          </a:endParaRPr>
        </a:p>
      </dgm:t>
    </dgm:pt>
    <dgm:pt modelId="{80A6320D-856A-4385-913E-A919DFFD6ECD}" type="parTrans" cxnId="{B869D477-119D-4A94-97E1-909D6F0C9AF4}">
      <dgm:prSet/>
      <dgm:spPr/>
      <dgm:t>
        <a:bodyPr/>
        <a:lstStyle/>
        <a:p>
          <a:endParaRPr lang="uk-UA"/>
        </a:p>
      </dgm:t>
    </dgm:pt>
    <dgm:pt modelId="{1D3A63ED-169B-4D9E-A582-9E7504CB7424}" type="sibTrans" cxnId="{B869D477-119D-4A94-97E1-909D6F0C9AF4}">
      <dgm:prSet/>
      <dgm:spPr/>
      <dgm:t>
        <a:bodyPr/>
        <a:lstStyle/>
        <a:p>
          <a:endParaRPr lang="uk-UA"/>
        </a:p>
      </dgm:t>
    </dgm:pt>
    <dgm:pt modelId="{0710CA0C-66A4-4EE2-90A4-391A1A35307A}">
      <dgm:prSet phldrT="[Text]" custT="1"/>
      <dgm:spPr/>
      <dgm:t>
        <a:bodyPr/>
        <a:lstStyle/>
        <a:p>
          <a:r>
            <a:rPr lang="en-US" sz="1100" b="1" i="0" baseline="0" dirty="0">
              <a:latin typeface="Arial" panose="020B0604020202020204" pitchFamily="34" charset="0"/>
            </a:rPr>
            <a:t>Stage/Pre-production/External-Client</a:t>
          </a:r>
          <a:r>
            <a:rPr lang="en-US" sz="1100" b="0" i="0" baseline="0" dirty="0">
              <a:latin typeface="Arial" panose="020B0604020202020204" pitchFamily="34" charset="0"/>
            </a:rPr>
            <a:t> </a:t>
          </a:r>
          <a:r>
            <a:rPr lang="en-US" sz="1100" b="1" i="0" baseline="0" dirty="0">
              <a:latin typeface="Arial" panose="020B0604020202020204" pitchFamily="34" charset="0"/>
            </a:rPr>
            <a:t>Acceptance/Demo</a:t>
          </a:r>
          <a:endParaRPr lang="uk-UA" sz="1100" b="1" baseline="0" noProof="0" dirty="0">
            <a:latin typeface="Arial" panose="020B0604020202020204" pitchFamily="34" charset="0"/>
          </a:endParaRPr>
        </a:p>
      </dgm:t>
    </dgm:pt>
    <dgm:pt modelId="{A5E155D7-6C86-4C7F-97BF-0C21FFABB9F0}" type="parTrans" cxnId="{A30E90CA-C0F3-450F-B50D-E42396A607A4}">
      <dgm:prSet/>
      <dgm:spPr/>
      <dgm:t>
        <a:bodyPr/>
        <a:lstStyle/>
        <a:p>
          <a:endParaRPr lang="uk-UA"/>
        </a:p>
      </dgm:t>
    </dgm:pt>
    <dgm:pt modelId="{2479CE09-51E9-4046-8AFD-B3B03E3E22CD}" type="sibTrans" cxnId="{A30E90CA-C0F3-450F-B50D-E42396A607A4}">
      <dgm:prSet/>
      <dgm:spPr/>
      <dgm:t>
        <a:bodyPr/>
        <a:lstStyle/>
        <a:p>
          <a:endParaRPr lang="uk-UA"/>
        </a:p>
      </dgm:t>
    </dgm:pt>
    <dgm:pt modelId="{3960CFF8-4383-4382-8D6D-F2A00F508E8D}" type="pres">
      <dgm:prSet presAssocID="{0E9DE493-19D7-4EC9-97C9-5F26233F1106}" presName="Name0" presStyleCnt="0">
        <dgm:presLayoutVars>
          <dgm:dir/>
          <dgm:animLvl val="lvl"/>
          <dgm:resizeHandles val="exact"/>
        </dgm:presLayoutVars>
      </dgm:prSet>
      <dgm:spPr/>
      <dgm:t>
        <a:bodyPr/>
        <a:lstStyle/>
        <a:p>
          <a:endParaRPr lang="uk-UA"/>
        </a:p>
      </dgm:t>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6"/>
      <dgm:spPr/>
    </dgm:pt>
    <dgm:pt modelId="{96015622-8A46-45CF-A72A-2856B699B374}" type="pres">
      <dgm:prSet presAssocID="{FB986F71-3126-4196-BD30-74AEDC39A1CA}" presName="childNode1" presStyleLbl="bgAcc1" presStyleIdx="0" presStyleCnt="6" custScaleX="1360908" custScaleY="1129604" custLinFactNeighborX="-198" custLinFactNeighborY="214">
        <dgm:presLayoutVars>
          <dgm:bulletEnabled val="1"/>
        </dgm:presLayoutVars>
      </dgm:prSet>
      <dgm:spPr/>
    </dgm:pt>
    <dgm:pt modelId="{BFE859F2-A9E8-4F95-9161-8EC68F2D30C4}" type="pres">
      <dgm:prSet presAssocID="{FB986F71-3126-4196-BD30-74AEDC39A1CA}" presName="childNode1tx" presStyleLbl="bgAcc1" presStyleIdx="0" presStyleCnt="6">
        <dgm:presLayoutVars>
          <dgm:bulletEnabled val="1"/>
        </dgm:presLayoutVars>
      </dgm:prSet>
      <dgm:spPr/>
    </dgm:pt>
    <dgm:pt modelId="{E18C6CF4-EDEB-4539-A36D-E0355B626199}" type="pres">
      <dgm:prSet presAssocID="{FB986F71-3126-4196-BD30-74AEDC39A1CA}" presName="parentNode1" presStyleLbl="node1" presStyleIdx="0" presStyleCnt="6" custScaleX="1417355" custScaleY="891044" custLinFactY="-35601" custLinFactNeighborX="-15650" custLinFactNeighborY="-100000">
        <dgm:presLayoutVars>
          <dgm:chMax val="1"/>
          <dgm:bulletEnabled val="1"/>
        </dgm:presLayoutVars>
      </dgm:prSet>
      <dgm:spPr/>
      <dgm:t>
        <a:bodyPr/>
        <a:lstStyle/>
        <a:p>
          <a:endParaRPr lang="uk-UA"/>
        </a:p>
      </dgm:t>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5"/>
      <dgm:spPr/>
      <dgm:t>
        <a:bodyPr/>
        <a:lstStyle/>
        <a:p>
          <a:endParaRPr lang="uk-UA"/>
        </a:p>
      </dgm:t>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6"/>
      <dgm:spPr/>
    </dgm:pt>
    <dgm:pt modelId="{E83793B4-2C5C-4D90-82FA-E5EE4745664D}" type="pres">
      <dgm:prSet presAssocID="{F6D27D1B-CDCB-481F-B8FA-AB31B2A119DE}" presName="childNode2" presStyleLbl="bgAcc1" presStyleIdx="1" presStyleCnt="6" custScaleX="1360908" custScaleY="1129604" custLinFactNeighborX="12805" custLinFactNeighborY="2502">
        <dgm:presLayoutVars>
          <dgm:bulletEnabled val="1"/>
        </dgm:presLayoutVars>
      </dgm:prSet>
      <dgm:spPr/>
    </dgm:pt>
    <dgm:pt modelId="{67FFE978-6FBE-4424-80BE-B9E4B4DD0695}" type="pres">
      <dgm:prSet presAssocID="{F6D27D1B-CDCB-481F-B8FA-AB31B2A119DE}" presName="childNode2tx" presStyleLbl="bgAcc1" presStyleIdx="1" presStyleCnt="6">
        <dgm:presLayoutVars>
          <dgm:bulletEnabled val="1"/>
        </dgm:presLayoutVars>
      </dgm:prSet>
      <dgm:spPr/>
    </dgm:pt>
    <dgm:pt modelId="{029D1FDE-4DD7-4FA5-8C70-0C747477B66C}" type="pres">
      <dgm:prSet presAssocID="{F6D27D1B-CDCB-481F-B8FA-AB31B2A119DE}" presName="parentNode2" presStyleLbl="node1" presStyleIdx="1" presStyleCnt="6" custScaleX="1417355" custScaleY="891044" custLinFactY="100000" custLinFactNeighborX="-2079" custLinFactNeighborY="111828">
        <dgm:presLayoutVars>
          <dgm:chMax val="0"/>
          <dgm:bulletEnabled val="1"/>
        </dgm:presLayoutVars>
      </dgm:prSet>
      <dgm:spPr/>
      <dgm:t>
        <a:bodyPr/>
        <a:lstStyle/>
        <a:p>
          <a:endParaRPr lang="uk-UA"/>
        </a:p>
      </dgm:t>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5"/>
      <dgm:spPr/>
      <dgm:t>
        <a:bodyPr/>
        <a:lstStyle/>
        <a:p>
          <a:endParaRPr lang="uk-UA"/>
        </a:p>
      </dgm:t>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6"/>
      <dgm:spPr/>
    </dgm:pt>
    <dgm:pt modelId="{69C28D3B-E083-42DF-9EA0-916CA12125A9}" type="pres">
      <dgm:prSet presAssocID="{58828492-5CEF-4AFE-95CB-5D7E6A18158B}" presName="childNode1" presStyleLbl="bgAcc1" presStyleIdx="2" presStyleCnt="6" custScaleX="1360908" custScaleY="1129604" custLinFactNeighborY="-14815">
        <dgm:presLayoutVars>
          <dgm:bulletEnabled val="1"/>
        </dgm:presLayoutVars>
      </dgm:prSet>
      <dgm:spPr/>
    </dgm:pt>
    <dgm:pt modelId="{843715D2-C2C2-41EB-BDA3-21230FBA46DB}" type="pres">
      <dgm:prSet presAssocID="{58828492-5CEF-4AFE-95CB-5D7E6A18158B}" presName="childNode1tx" presStyleLbl="bgAcc1" presStyleIdx="2" presStyleCnt="6">
        <dgm:presLayoutVars>
          <dgm:bulletEnabled val="1"/>
        </dgm:presLayoutVars>
      </dgm:prSet>
      <dgm:spPr/>
    </dgm:pt>
    <dgm:pt modelId="{047F5837-10E2-4FFC-A492-DB8A19EF48CA}" type="pres">
      <dgm:prSet presAssocID="{58828492-5CEF-4AFE-95CB-5D7E6A18158B}" presName="parentNode1" presStyleLbl="node1" presStyleIdx="2" presStyleCnt="6" custScaleX="1417355" custScaleY="891044" custLinFactNeighborX="-18571" custLinFactNeighborY="-21505">
        <dgm:presLayoutVars>
          <dgm:chMax val="1"/>
          <dgm:bulletEnabled val="1"/>
        </dgm:presLayoutVars>
      </dgm:prSet>
      <dgm:spPr/>
      <dgm:t>
        <a:bodyPr/>
        <a:lstStyle/>
        <a:p>
          <a:endParaRPr lang="uk-UA"/>
        </a:p>
      </dgm:t>
    </dgm:pt>
    <dgm:pt modelId="{7D6A154D-27BB-4CCE-9250-BCDD2CD5C383}" type="pres">
      <dgm:prSet presAssocID="{58828492-5CEF-4AFE-95CB-5D7E6A18158B}" presName="connSite1" presStyleCnt="0"/>
      <dgm:spPr/>
    </dgm:pt>
    <dgm:pt modelId="{6AA37B59-3760-44F9-BC3A-781210704382}" type="pres">
      <dgm:prSet presAssocID="{2D386477-EC66-449A-8D41-5F8A212C3D8E}" presName="Name9" presStyleLbl="sibTrans2D1" presStyleIdx="2" presStyleCnt="5"/>
      <dgm:spPr/>
      <dgm:t>
        <a:bodyPr/>
        <a:lstStyle/>
        <a:p>
          <a:endParaRPr lang="uk-UA"/>
        </a:p>
      </dgm:t>
    </dgm:pt>
    <dgm:pt modelId="{2C9C0052-D39E-4777-9EAC-570C7D53E25F}" type="pres">
      <dgm:prSet presAssocID="{4A60AF54-383C-4971-80F0-45B5C60B0A08}" presName="composite2" presStyleCnt="0"/>
      <dgm:spPr/>
    </dgm:pt>
    <dgm:pt modelId="{F46950C2-CC2B-4C3E-977F-974763AC9F30}" type="pres">
      <dgm:prSet presAssocID="{4A60AF54-383C-4971-80F0-45B5C60B0A08}" presName="dummyNode2" presStyleLbl="node1" presStyleIdx="2" presStyleCnt="6"/>
      <dgm:spPr/>
    </dgm:pt>
    <dgm:pt modelId="{CB49E919-20E3-4A83-9253-C721ACFCEDD5}" type="pres">
      <dgm:prSet presAssocID="{4A60AF54-383C-4971-80F0-45B5C60B0A08}" presName="childNode2" presStyleLbl="bgAcc1" presStyleIdx="3" presStyleCnt="6" custScaleX="1360908" custScaleY="1129604">
        <dgm:presLayoutVars>
          <dgm:bulletEnabled val="1"/>
        </dgm:presLayoutVars>
      </dgm:prSet>
      <dgm:spPr/>
    </dgm:pt>
    <dgm:pt modelId="{F3A4A18D-C61B-4F76-AA69-0EE0B215EEFA}" type="pres">
      <dgm:prSet presAssocID="{4A60AF54-383C-4971-80F0-45B5C60B0A08}" presName="childNode2tx" presStyleLbl="bgAcc1" presStyleIdx="3" presStyleCnt="6">
        <dgm:presLayoutVars>
          <dgm:bulletEnabled val="1"/>
        </dgm:presLayoutVars>
      </dgm:prSet>
      <dgm:spPr/>
    </dgm:pt>
    <dgm:pt modelId="{73A91C9E-BB24-44DE-8EFF-4F0BB0C5384E}" type="pres">
      <dgm:prSet presAssocID="{4A60AF54-383C-4971-80F0-45B5C60B0A08}" presName="parentNode2" presStyleLbl="node1" presStyleIdx="3" presStyleCnt="6" custScaleX="1417355" custScaleY="891044" custLinFactY="100000" custLinFactNeighborX="-19276" custLinFactNeighborY="111728">
        <dgm:presLayoutVars>
          <dgm:chMax val="0"/>
          <dgm:bulletEnabled val="1"/>
        </dgm:presLayoutVars>
      </dgm:prSet>
      <dgm:spPr/>
      <dgm:t>
        <a:bodyPr/>
        <a:lstStyle/>
        <a:p>
          <a:endParaRPr lang="uk-UA"/>
        </a:p>
      </dgm:t>
    </dgm:pt>
    <dgm:pt modelId="{275274F9-5CA8-4AEE-8B7D-21DEDF738AF0}" type="pres">
      <dgm:prSet presAssocID="{4A60AF54-383C-4971-80F0-45B5C60B0A08}" presName="connSite2" presStyleCnt="0"/>
      <dgm:spPr/>
    </dgm:pt>
    <dgm:pt modelId="{E8A15E92-CF15-4EBD-8BEB-06D423E09514}" type="pres">
      <dgm:prSet presAssocID="{1D3A63ED-169B-4D9E-A582-9E7504CB7424}" presName="Name18" presStyleLbl="sibTrans2D1" presStyleIdx="3" presStyleCnt="5"/>
      <dgm:spPr/>
      <dgm:t>
        <a:bodyPr/>
        <a:lstStyle/>
        <a:p>
          <a:endParaRPr lang="uk-UA"/>
        </a:p>
      </dgm:t>
    </dgm:pt>
    <dgm:pt modelId="{1D91A0A0-BEE2-4F08-B86D-3F399E8B6B7B}" type="pres">
      <dgm:prSet presAssocID="{0710CA0C-66A4-4EE2-90A4-391A1A35307A}" presName="composite1" presStyleCnt="0"/>
      <dgm:spPr/>
    </dgm:pt>
    <dgm:pt modelId="{927CC726-4CF9-4439-9A40-1125F1C2C6A8}" type="pres">
      <dgm:prSet presAssocID="{0710CA0C-66A4-4EE2-90A4-391A1A35307A}" presName="dummyNode1" presStyleLbl="node1" presStyleIdx="3" presStyleCnt="6"/>
      <dgm:spPr/>
    </dgm:pt>
    <dgm:pt modelId="{E7991C80-2D5A-408E-AD70-78A52A9BCA6E}" type="pres">
      <dgm:prSet presAssocID="{0710CA0C-66A4-4EE2-90A4-391A1A35307A}" presName="childNode1" presStyleLbl="bgAcc1" presStyleIdx="4" presStyleCnt="6" custScaleX="1360908" custScaleY="1129604">
        <dgm:presLayoutVars>
          <dgm:bulletEnabled val="1"/>
        </dgm:presLayoutVars>
      </dgm:prSet>
      <dgm:spPr/>
    </dgm:pt>
    <dgm:pt modelId="{41A76651-37F5-4E8D-BCBE-C63CA1699BCC}" type="pres">
      <dgm:prSet presAssocID="{0710CA0C-66A4-4EE2-90A4-391A1A35307A}" presName="childNode1tx" presStyleLbl="bgAcc1" presStyleIdx="4" presStyleCnt="6">
        <dgm:presLayoutVars>
          <dgm:bulletEnabled val="1"/>
        </dgm:presLayoutVars>
      </dgm:prSet>
      <dgm:spPr/>
    </dgm:pt>
    <dgm:pt modelId="{366ED958-C101-41F1-88CA-DEE8BE8203CE}" type="pres">
      <dgm:prSet presAssocID="{0710CA0C-66A4-4EE2-90A4-391A1A35307A}" presName="parentNode1" presStyleLbl="node1" presStyleIdx="4" presStyleCnt="6" custScaleX="1417355" custScaleY="891044" custLinFactNeighborX="-21531" custLinFactNeighborY="-21605">
        <dgm:presLayoutVars>
          <dgm:chMax val="1"/>
          <dgm:bulletEnabled val="1"/>
        </dgm:presLayoutVars>
      </dgm:prSet>
      <dgm:spPr/>
      <dgm:t>
        <a:bodyPr/>
        <a:lstStyle/>
        <a:p>
          <a:endParaRPr lang="uk-UA"/>
        </a:p>
      </dgm:t>
    </dgm:pt>
    <dgm:pt modelId="{468531F5-3C7A-4727-B428-FB237CE5076E}" type="pres">
      <dgm:prSet presAssocID="{0710CA0C-66A4-4EE2-90A4-391A1A35307A}" presName="connSite1" presStyleCnt="0"/>
      <dgm:spPr/>
    </dgm:pt>
    <dgm:pt modelId="{34955650-FCD9-4DB5-8C58-543BBC1840F2}" type="pres">
      <dgm:prSet presAssocID="{2479CE09-51E9-4046-8AFD-B3B03E3E22CD}" presName="Name9" presStyleLbl="sibTrans2D1" presStyleIdx="4" presStyleCnt="5"/>
      <dgm:spPr/>
      <dgm:t>
        <a:bodyPr/>
        <a:lstStyle/>
        <a:p>
          <a:endParaRPr lang="uk-UA"/>
        </a:p>
      </dgm:t>
    </dgm:pt>
    <dgm:pt modelId="{605F70A4-709E-4F0C-83B6-BF1D84E4F46E}" type="pres">
      <dgm:prSet presAssocID="{ECA5E87E-2472-4A76-B062-4BA6E4984C45}" presName="composite2" presStyleCnt="0"/>
      <dgm:spPr/>
    </dgm:pt>
    <dgm:pt modelId="{04AED40A-DDA8-4565-BF86-99AB37AB461A}" type="pres">
      <dgm:prSet presAssocID="{ECA5E87E-2472-4A76-B062-4BA6E4984C45}" presName="dummyNode2" presStyleLbl="node1" presStyleIdx="4" presStyleCnt="6"/>
      <dgm:spPr/>
    </dgm:pt>
    <dgm:pt modelId="{DE7DB664-B946-4ABF-A14F-36CCE28A1568}" type="pres">
      <dgm:prSet presAssocID="{ECA5E87E-2472-4A76-B062-4BA6E4984C45}" presName="childNode2" presStyleLbl="bgAcc1" presStyleIdx="5" presStyleCnt="6" custScaleX="1360908" custScaleY="1129604">
        <dgm:presLayoutVars>
          <dgm:bulletEnabled val="1"/>
        </dgm:presLayoutVars>
      </dgm:prSet>
      <dgm:spPr/>
    </dgm:pt>
    <dgm:pt modelId="{0B268EF5-1594-4BD9-B908-87E83B81022A}" type="pres">
      <dgm:prSet presAssocID="{ECA5E87E-2472-4A76-B062-4BA6E4984C45}" presName="childNode2tx" presStyleLbl="bgAcc1" presStyleIdx="5" presStyleCnt="6">
        <dgm:presLayoutVars>
          <dgm:bulletEnabled val="1"/>
        </dgm:presLayoutVars>
      </dgm:prSet>
      <dgm:spPr/>
    </dgm:pt>
    <dgm:pt modelId="{192BF593-2438-46F0-832D-B3C155026FE3}" type="pres">
      <dgm:prSet presAssocID="{ECA5E87E-2472-4A76-B062-4BA6E4984C45}" presName="parentNode2" presStyleLbl="node1" presStyleIdx="5" presStyleCnt="6" custScaleX="1417355" custScaleY="891044" custLinFactY="100000" custLinFactNeighborY="111829">
        <dgm:presLayoutVars>
          <dgm:chMax val="0"/>
          <dgm:bulletEnabled val="1"/>
        </dgm:presLayoutVars>
      </dgm:prSet>
      <dgm:spPr/>
      <dgm:t>
        <a:bodyPr/>
        <a:lstStyle/>
        <a:p>
          <a:endParaRPr lang="uk-UA"/>
        </a:p>
      </dgm:t>
    </dgm:pt>
    <dgm:pt modelId="{9A7ADD41-AD9F-4744-BA39-7327AAF6BE7C}" type="pres">
      <dgm:prSet presAssocID="{ECA5E87E-2472-4A76-B062-4BA6E4984C45}" presName="connSite2" presStyleCnt="0"/>
      <dgm:spPr/>
    </dgm:pt>
  </dgm:ptLst>
  <dgm:cxnLst>
    <dgm:cxn modelId="{14DD6F07-3E03-468F-9C75-CBA8F8CCA9A2}" type="presOf" srcId="{2479CE09-51E9-4046-8AFD-B3B03E3E22CD}" destId="{34955650-FCD9-4DB5-8C58-543BBC1840F2}" srcOrd="0"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9DE3D8B9-23BE-4FC6-A031-82F40187C2AF}" srcId="{0E9DE493-19D7-4EC9-97C9-5F26233F1106}" destId="{ECA5E87E-2472-4A76-B062-4BA6E4984C45}" srcOrd="5" destOrd="0" parTransId="{23BEB1E3-F82B-42A7-90E9-6D030DA5EC39}" sibTransId="{01D104AB-2A03-4BB6-8254-465A35373A05}"/>
    <dgm:cxn modelId="{8EAC1F58-931F-49D4-A35E-363DC6BAECF7}" type="presOf" srcId="{4A60AF54-383C-4971-80F0-45B5C60B0A08}" destId="{73A91C9E-BB24-44DE-8EFF-4F0BB0C5384E}" srcOrd="0" destOrd="0" presId="urn:microsoft.com/office/officeart/2005/8/layout/hProcess4"/>
    <dgm:cxn modelId="{559D744D-49A2-43C9-A8B4-028C1ECFA547}" type="presOf" srcId="{ECA5E87E-2472-4A76-B062-4BA6E4984C45}" destId="{192BF593-2438-46F0-832D-B3C155026FE3}" srcOrd="0" destOrd="0" presId="urn:microsoft.com/office/officeart/2005/8/layout/hProcess4"/>
    <dgm:cxn modelId="{0C99A0E7-7B5A-462A-BC31-41CB3B1D1005}" type="presOf" srcId="{0E9DE493-19D7-4EC9-97C9-5F26233F1106}" destId="{3960CFF8-4383-4382-8D6D-F2A00F508E8D}" srcOrd="0" destOrd="0" presId="urn:microsoft.com/office/officeart/2005/8/layout/hProcess4"/>
    <dgm:cxn modelId="{C8AF076D-BA38-4966-9A7A-288942C23EAD}" type="presOf" srcId="{1D3A63ED-169B-4D9E-A582-9E7504CB7424}" destId="{E8A15E92-CF15-4EBD-8BEB-06D423E09514}" srcOrd="0" destOrd="0" presId="urn:microsoft.com/office/officeart/2005/8/layout/hProcess4"/>
    <dgm:cxn modelId="{0731A115-58A3-481B-8A1D-4C0F1D56F785}" type="presOf" srcId="{FB986F71-3126-4196-BD30-74AEDC39A1CA}" destId="{E18C6CF4-EDEB-4539-A36D-E0355B626199}" srcOrd="0" destOrd="0" presId="urn:microsoft.com/office/officeart/2005/8/layout/hProcess4"/>
    <dgm:cxn modelId="{C875BEE4-598B-4FE7-9AAC-474318887EB0}" type="presOf" srcId="{D0B150DF-3AA4-454C-8652-25880449C422}" destId="{6A63D16E-EEE6-4267-97EA-5AD7D2BC4E84}" srcOrd="0" destOrd="0" presId="urn:microsoft.com/office/officeart/2005/8/layout/hProcess4"/>
    <dgm:cxn modelId="{60465426-2E9D-40EE-9462-1A334C2B1F28}" type="presOf" srcId="{0710CA0C-66A4-4EE2-90A4-391A1A35307A}" destId="{366ED958-C101-41F1-88CA-DEE8BE8203CE}" srcOrd="0" destOrd="0" presId="urn:microsoft.com/office/officeart/2005/8/layout/hProcess4"/>
    <dgm:cxn modelId="{A30E90CA-C0F3-450F-B50D-E42396A607A4}" srcId="{0E9DE493-19D7-4EC9-97C9-5F26233F1106}" destId="{0710CA0C-66A4-4EE2-90A4-391A1A35307A}" srcOrd="4" destOrd="0" parTransId="{A5E155D7-6C86-4C7F-97BF-0C21FFABB9F0}" sibTransId="{2479CE09-51E9-4046-8AFD-B3B03E3E22CD}"/>
    <dgm:cxn modelId="{939851E7-05C9-4739-B7E5-3EFDFF03987C}" type="presOf" srcId="{58828492-5CEF-4AFE-95CB-5D7E6A18158B}" destId="{047F5837-10E2-4FFC-A492-DB8A19EF48CA}" srcOrd="0" destOrd="0" presId="urn:microsoft.com/office/officeart/2005/8/layout/hProcess4"/>
    <dgm:cxn modelId="{B869D477-119D-4A94-97E1-909D6F0C9AF4}" srcId="{0E9DE493-19D7-4EC9-97C9-5F26233F1106}" destId="{4A60AF54-383C-4971-80F0-45B5C60B0A08}" srcOrd="3" destOrd="0" parTransId="{80A6320D-856A-4385-913E-A919DFFD6ECD}" sibTransId="{1D3A63ED-169B-4D9E-A582-9E7504CB7424}"/>
    <dgm:cxn modelId="{E403CF97-5A65-4434-BB66-F0943D128F31}" type="presOf" srcId="{2D386477-EC66-449A-8D41-5F8A212C3D8E}" destId="{6AA37B59-3760-44F9-BC3A-781210704382}" srcOrd="0"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BB27783A-64A9-4628-81D2-5B6EBB2D31AE}" type="presOf" srcId="{7AEB6639-3258-49E8-8B1F-B4A9C61922BE}" destId="{DC2A0ADB-DCE3-4BF4-9952-0394865777AC}" srcOrd="0" destOrd="0" presId="urn:microsoft.com/office/officeart/2005/8/layout/hProcess4"/>
    <dgm:cxn modelId="{3459BA04-3A63-4483-93C1-9E689470780D}"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7BE7AED0-385C-460E-A868-06962FF7BF4D}" type="presParOf" srcId="{3960CFF8-4383-4382-8D6D-F2A00F508E8D}" destId="{366CFF54-5C8F-47F9-BFD8-D9AF3EADDA3E}" srcOrd="0" destOrd="0" presId="urn:microsoft.com/office/officeart/2005/8/layout/hProcess4"/>
    <dgm:cxn modelId="{7C708C67-6B57-4F62-BFC8-44484A4BB8C4}" type="presParOf" srcId="{3960CFF8-4383-4382-8D6D-F2A00F508E8D}" destId="{13688FBD-4079-41FE-A6A2-B5B0F293E6BF}" srcOrd="1" destOrd="0" presId="urn:microsoft.com/office/officeart/2005/8/layout/hProcess4"/>
    <dgm:cxn modelId="{697CCE2B-9683-4DC0-A208-89C15D73093F}" type="presParOf" srcId="{3960CFF8-4383-4382-8D6D-F2A00F508E8D}" destId="{224851B6-C14D-49DE-883B-A13003DA4601}" srcOrd="2" destOrd="0" presId="urn:microsoft.com/office/officeart/2005/8/layout/hProcess4"/>
    <dgm:cxn modelId="{FB980B6C-7B77-4691-82C5-788FE8D96E48}" type="presParOf" srcId="{224851B6-C14D-49DE-883B-A13003DA4601}" destId="{1439717B-283C-48FF-AF62-1990F52B6512}" srcOrd="0" destOrd="0" presId="urn:microsoft.com/office/officeart/2005/8/layout/hProcess4"/>
    <dgm:cxn modelId="{77B1C0E7-D435-456C-A00F-39975DCDAA0B}" type="presParOf" srcId="{1439717B-283C-48FF-AF62-1990F52B6512}" destId="{BCCE6711-D1D8-4B2C-917E-41AB5A6114A8}" srcOrd="0" destOrd="0" presId="urn:microsoft.com/office/officeart/2005/8/layout/hProcess4"/>
    <dgm:cxn modelId="{983A13E1-DBFA-4048-8932-72A07B33F957}" type="presParOf" srcId="{1439717B-283C-48FF-AF62-1990F52B6512}" destId="{96015622-8A46-45CF-A72A-2856B699B374}" srcOrd="1" destOrd="0" presId="urn:microsoft.com/office/officeart/2005/8/layout/hProcess4"/>
    <dgm:cxn modelId="{9E4D9DC2-5878-4DF4-8197-C19BA06D0937}" type="presParOf" srcId="{1439717B-283C-48FF-AF62-1990F52B6512}" destId="{BFE859F2-A9E8-4F95-9161-8EC68F2D30C4}" srcOrd="2" destOrd="0" presId="urn:microsoft.com/office/officeart/2005/8/layout/hProcess4"/>
    <dgm:cxn modelId="{5175F6D1-9CB0-4593-BAC3-692D80EF050C}" type="presParOf" srcId="{1439717B-283C-48FF-AF62-1990F52B6512}" destId="{E18C6CF4-EDEB-4539-A36D-E0355B626199}" srcOrd="3" destOrd="0" presId="urn:microsoft.com/office/officeart/2005/8/layout/hProcess4"/>
    <dgm:cxn modelId="{43BDCF09-31AC-43B0-805E-DD1025F260DD}" type="presParOf" srcId="{1439717B-283C-48FF-AF62-1990F52B6512}" destId="{D9FCD5E9-9E94-4534-BAB4-3DB8EB44E7D0}" srcOrd="4" destOrd="0" presId="urn:microsoft.com/office/officeart/2005/8/layout/hProcess4"/>
    <dgm:cxn modelId="{6A5928FD-0A79-4F7E-879C-5F088F4602E9}" type="presParOf" srcId="{224851B6-C14D-49DE-883B-A13003DA4601}" destId="{6A63D16E-EEE6-4267-97EA-5AD7D2BC4E84}" srcOrd="1" destOrd="0" presId="urn:microsoft.com/office/officeart/2005/8/layout/hProcess4"/>
    <dgm:cxn modelId="{A610830D-A7FC-4DCC-A156-88B30A3D6F19}" type="presParOf" srcId="{224851B6-C14D-49DE-883B-A13003DA4601}" destId="{59BAED1E-A4FE-4FA3-8716-57917AF47F38}" srcOrd="2" destOrd="0" presId="urn:microsoft.com/office/officeart/2005/8/layout/hProcess4"/>
    <dgm:cxn modelId="{67C00C1D-EF61-4197-8028-E03C352ECA99}" type="presParOf" srcId="{59BAED1E-A4FE-4FA3-8716-57917AF47F38}" destId="{5C833856-7FAF-4B27-932C-67C7D08339F2}" srcOrd="0" destOrd="0" presId="urn:microsoft.com/office/officeart/2005/8/layout/hProcess4"/>
    <dgm:cxn modelId="{512BEC45-8651-45D1-AA81-31DEF9AD24C2}" type="presParOf" srcId="{59BAED1E-A4FE-4FA3-8716-57917AF47F38}" destId="{E83793B4-2C5C-4D90-82FA-E5EE4745664D}" srcOrd="1" destOrd="0" presId="urn:microsoft.com/office/officeart/2005/8/layout/hProcess4"/>
    <dgm:cxn modelId="{2F0A988F-EF2F-44AC-9E53-68D22206D196}" type="presParOf" srcId="{59BAED1E-A4FE-4FA3-8716-57917AF47F38}" destId="{67FFE978-6FBE-4424-80BE-B9E4B4DD0695}" srcOrd="2" destOrd="0" presId="urn:microsoft.com/office/officeart/2005/8/layout/hProcess4"/>
    <dgm:cxn modelId="{04618829-F0F6-4B6E-9DDE-C226E0DA375C}" type="presParOf" srcId="{59BAED1E-A4FE-4FA3-8716-57917AF47F38}" destId="{029D1FDE-4DD7-4FA5-8C70-0C747477B66C}" srcOrd="3" destOrd="0" presId="urn:microsoft.com/office/officeart/2005/8/layout/hProcess4"/>
    <dgm:cxn modelId="{45C9B728-10DF-4971-86B6-2DAEF24D5916}" type="presParOf" srcId="{59BAED1E-A4FE-4FA3-8716-57917AF47F38}" destId="{C2556EF6-41FF-46C6-8829-911BFA533FFE}" srcOrd="4" destOrd="0" presId="urn:microsoft.com/office/officeart/2005/8/layout/hProcess4"/>
    <dgm:cxn modelId="{5AE8517F-B743-4E96-A637-B8AD30FB8923}" type="presParOf" srcId="{224851B6-C14D-49DE-883B-A13003DA4601}" destId="{DC2A0ADB-DCE3-4BF4-9952-0394865777AC}" srcOrd="3" destOrd="0" presId="urn:microsoft.com/office/officeart/2005/8/layout/hProcess4"/>
    <dgm:cxn modelId="{3F2ECDF5-18EB-4BEA-B03A-D1872CAB96EE}" type="presParOf" srcId="{224851B6-C14D-49DE-883B-A13003DA4601}" destId="{A874A3A3-A340-4ABC-99B5-7529D4415335}" srcOrd="4" destOrd="0" presId="urn:microsoft.com/office/officeart/2005/8/layout/hProcess4"/>
    <dgm:cxn modelId="{21C40806-9AD7-476C-8CB4-0A86951470A8}" type="presParOf" srcId="{A874A3A3-A340-4ABC-99B5-7529D4415335}" destId="{14032C0B-60AE-432B-A713-F993D1C4BA8F}" srcOrd="0" destOrd="0" presId="urn:microsoft.com/office/officeart/2005/8/layout/hProcess4"/>
    <dgm:cxn modelId="{309D1DEF-3DDF-4260-B7E1-7A47204B2779}" type="presParOf" srcId="{A874A3A3-A340-4ABC-99B5-7529D4415335}" destId="{69C28D3B-E083-42DF-9EA0-916CA12125A9}" srcOrd="1" destOrd="0" presId="urn:microsoft.com/office/officeart/2005/8/layout/hProcess4"/>
    <dgm:cxn modelId="{E2B76F3F-DAC6-4887-B385-03902C3E8066}" type="presParOf" srcId="{A874A3A3-A340-4ABC-99B5-7529D4415335}" destId="{843715D2-C2C2-41EB-BDA3-21230FBA46DB}" srcOrd="2" destOrd="0" presId="urn:microsoft.com/office/officeart/2005/8/layout/hProcess4"/>
    <dgm:cxn modelId="{C31721AF-551C-41C5-9564-19D6D65A94D7}" type="presParOf" srcId="{A874A3A3-A340-4ABC-99B5-7529D4415335}" destId="{047F5837-10E2-4FFC-A492-DB8A19EF48CA}" srcOrd="3" destOrd="0" presId="urn:microsoft.com/office/officeart/2005/8/layout/hProcess4"/>
    <dgm:cxn modelId="{DEBF37A3-1A8B-460B-978E-C8448F18AB24}" type="presParOf" srcId="{A874A3A3-A340-4ABC-99B5-7529D4415335}" destId="{7D6A154D-27BB-4CCE-9250-BCDD2CD5C383}" srcOrd="4" destOrd="0" presId="urn:microsoft.com/office/officeart/2005/8/layout/hProcess4"/>
    <dgm:cxn modelId="{7940345F-2B63-4A7D-90F0-5C5EB63691B0}" type="presParOf" srcId="{224851B6-C14D-49DE-883B-A13003DA4601}" destId="{6AA37B59-3760-44F9-BC3A-781210704382}" srcOrd="5" destOrd="0" presId="urn:microsoft.com/office/officeart/2005/8/layout/hProcess4"/>
    <dgm:cxn modelId="{8C78B7AB-F20E-4938-B6E5-411D8BCB8B76}" type="presParOf" srcId="{224851B6-C14D-49DE-883B-A13003DA4601}" destId="{2C9C0052-D39E-4777-9EAC-570C7D53E25F}" srcOrd="6" destOrd="0" presId="urn:microsoft.com/office/officeart/2005/8/layout/hProcess4"/>
    <dgm:cxn modelId="{BF33C11E-B74A-486D-AFB4-38192DEBAAE2}" type="presParOf" srcId="{2C9C0052-D39E-4777-9EAC-570C7D53E25F}" destId="{F46950C2-CC2B-4C3E-977F-974763AC9F30}" srcOrd="0" destOrd="0" presId="urn:microsoft.com/office/officeart/2005/8/layout/hProcess4"/>
    <dgm:cxn modelId="{C844431F-BF70-4CC2-85ED-54FDF06FDECF}" type="presParOf" srcId="{2C9C0052-D39E-4777-9EAC-570C7D53E25F}" destId="{CB49E919-20E3-4A83-9253-C721ACFCEDD5}" srcOrd="1" destOrd="0" presId="urn:microsoft.com/office/officeart/2005/8/layout/hProcess4"/>
    <dgm:cxn modelId="{B6493D0A-F971-4D5E-8FCD-41A82E62DB42}" type="presParOf" srcId="{2C9C0052-D39E-4777-9EAC-570C7D53E25F}" destId="{F3A4A18D-C61B-4F76-AA69-0EE0B215EEFA}" srcOrd="2" destOrd="0" presId="urn:microsoft.com/office/officeart/2005/8/layout/hProcess4"/>
    <dgm:cxn modelId="{5C342250-F1BA-4015-9359-8344BC1FD7CE}" type="presParOf" srcId="{2C9C0052-D39E-4777-9EAC-570C7D53E25F}" destId="{73A91C9E-BB24-44DE-8EFF-4F0BB0C5384E}" srcOrd="3" destOrd="0" presId="urn:microsoft.com/office/officeart/2005/8/layout/hProcess4"/>
    <dgm:cxn modelId="{D5901B67-3630-43F2-A603-516955197CBF}" type="presParOf" srcId="{2C9C0052-D39E-4777-9EAC-570C7D53E25F}" destId="{275274F9-5CA8-4AEE-8B7D-21DEDF738AF0}" srcOrd="4" destOrd="0" presId="urn:microsoft.com/office/officeart/2005/8/layout/hProcess4"/>
    <dgm:cxn modelId="{60DD052B-DD5D-42D2-98AA-4FA7D0B5F4F9}" type="presParOf" srcId="{224851B6-C14D-49DE-883B-A13003DA4601}" destId="{E8A15E92-CF15-4EBD-8BEB-06D423E09514}" srcOrd="7" destOrd="0" presId="urn:microsoft.com/office/officeart/2005/8/layout/hProcess4"/>
    <dgm:cxn modelId="{3A585A79-C3C3-4211-9B13-BB4A24A98281}" type="presParOf" srcId="{224851B6-C14D-49DE-883B-A13003DA4601}" destId="{1D91A0A0-BEE2-4F08-B86D-3F399E8B6B7B}" srcOrd="8" destOrd="0" presId="urn:microsoft.com/office/officeart/2005/8/layout/hProcess4"/>
    <dgm:cxn modelId="{E5DD2394-F47B-4339-B93B-30DA73F6C1C6}" type="presParOf" srcId="{1D91A0A0-BEE2-4F08-B86D-3F399E8B6B7B}" destId="{927CC726-4CF9-4439-9A40-1125F1C2C6A8}" srcOrd="0" destOrd="0" presId="urn:microsoft.com/office/officeart/2005/8/layout/hProcess4"/>
    <dgm:cxn modelId="{CC54F041-31B6-4077-B6FB-229D885D3EB5}" type="presParOf" srcId="{1D91A0A0-BEE2-4F08-B86D-3F399E8B6B7B}" destId="{E7991C80-2D5A-408E-AD70-78A52A9BCA6E}" srcOrd="1" destOrd="0" presId="urn:microsoft.com/office/officeart/2005/8/layout/hProcess4"/>
    <dgm:cxn modelId="{0D966A16-2575-4F74-955F-5FA18CACE003}" type="presParOf" srcId="{1D91A0A0-BEE2-4F08-B86D-3F399E8B6B7B}" destId="{41A76651-37F5-4E8D-BCBE-C63CA1699BCC}" srcOrd="2" destOrd="0" presId="urn:microsoft.com/office/officeart/2005/8/layout/hProcess4"/>
    <dgm:cxn modelId="{44EEAB7F-BB2B-4CD7-A06B-A8D21083F246}" type="presParOf" srcId="{1D91A0A0-BEE2-4F08-B86D-3F399E8B6B7B}" destId="{366ED958-C101-41F1-88CA-DEE8BE8203CE}" srcOrd="3" destOrd="0" presId="urn:microsoft.com/office/officeart/2005/8/layout/hProcess4"/>
    <dgm:cxn modelId="{E400C7AC-64BE-4127-8F07-94AA72AE1206}" type="presParOf" srcId="{1D91A0A0-BEE2-4F08-B86D-3F399E8B6B7B}" destId="{468531F5-3C7A-4727-B428-FB237CE5076E}" srcOrd="4" destOrd="0" presId="urn:microsoft.com/office/officeart/2005/8/layout/hProcess4"/>
    <dgm:cxn modelId="{45C3F1D4-1DD1-4ABE-ABD9-BA4D6E79D5E9}" type="presParOf" srcId="{224851B6-C14D-49DE-883B-A13003DA4601}" destId="{34955650-FCD9-4DB5-8C58-543BBC1840F2}" srcOrd="9" destOrd="0" presId="urn:microsoft.com/office/officeart/2005/8/layout/hProcess4"/>
    <dgm:cxn modelId="{0896A577-E179-4107-A30D-29CE3F3B7AB7}" type="presParOf" srcId="{224851B6-C14D-49DE-883B-A13003DA4601}" destId="{605F70A4-709E-4F0C-83B6-BF1D84E4F46E}" srcOrd="10" destOrd="0" presId="urn:microsoft.com/office/officeart/2005/8/layout/hProcess4"/>
    <dgm:cxn modelId="{DD3F1EEB-2A09-411F-B738-2C8524E90F65}" type="presParOf" srcId="{605F70A4-709E-4F0C-83B6-BF1D84E4F46E}" destId="{04AED40A-DDA8-4565-BF86-99AB37AB461A}" srcOrd="0" destOrd="0" presId="urn:microsoft.com/office/officeart/2005/8/layout/hProcess4"/>
    <dgm:cxn modelId="{9D3EC017-9BB5-4472-B9C0-BA29D23427FB}" type="presParOf" srcId="{605F70A4-709E-4F0C-83B6-BF1D84E4F46E}" destId="{DE7DB664-B946-4ABF-A14F-36CCE28A1568}" srcOrd="1" destOrd="0" presId="urn:microsoft.com/office/officeart/2005/8/layout/hProcess4"/>
    <dgm:cxn modelId="{1F8D48AD-AD92-47EB-A2D7-90060222C128}" type="presParOf" srcId="{605F70A4-709E-4F0C-83B6-BF1D84E4F46E}" destId="{0B268EF5-1594-4BD9-B908-87E83B81022A}" srcOrd="2" destOrd="0" presId="urn:microsoft.com/office/officeart/2005/8/layout/hProcess4"/>
    <dgm:cxn modelId="{AA4C87DB-5DC9-4996-940C-A38E43BFE5D2}" type="presParOf" srcId="{605F70A4-709E-4F0C-83B6-BF1D84E4F46E}" destId="{192BF593-2438-46F0-832D-B3C155026FE3}" srcOrd="3" destOrd="0" presId="urn:microsoft.com/office/officeart/2005/8/layout/hProcess4"/>
    <dgm:cxn modelId="{A393FCAF-8F05-4CDA-8FF4-57CB2D94AC8B}" type="presParOf" srcId="{605F70A4-709E-4F0C-83B6-BF1D84E4F46E}" destId="{9A7ADD41-AD9F-4744-BA39-7327AAF6BE7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2937" y="415529"/>
          <a:ext cx="1866579" cy="1277873"/>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A63D16E-EEE6-4267-97EA-5AD7D2BC4E84}">
      <dsp:nvSpPr>
        <dsp:cNvPr id="0" name=""/>
        <dsp:cNvSpPr/>
      </dsp:nvSpPr>
      <dsp:spPr>
        <a:xfrm>
          <a:off x="747802" y="-456502"/>
          <a:ext cx="2233441" cy="2233441"/>
        </a:xfrm>
        <a:prstGeom prst="leftCircularArrow">
          <a:avLst>
            <a:gd name="adj1" fmla="val 593"/>
            <a:gd name="adj2" fmla="val 68849"/>
            <a:gd name="adj3" fmla="val 1638265"/>
            <a:gd name="adj4" fmla="val 8818395"/>
            <a:gd name="adj5" fmla="val 69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18C6CF4-EDEB-4539-A36D-E0355B626199}">
      <dsp:nvSpPr>
        <dsp:cNvPr id="0" name=""/>
        <dsp:cNvSpPr/>
      </dsp:nvSpPr>
      <dsp:spPr>
        <a:xfrm>
          <a:off x="76278" y="829044"/>
          <a:ext cx="1728000" cy="43200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55" tIns="13970" rIns="20955" bIns="13970" numCol="1" spcCol="1270" rtlCol="0" anchor="ctr" anchorCtr="0">
          <a:noAutofit/>
        </a:bodyPr>
        <a:lstStyle/>
        <a:p>
          <a:pPr lvl="0" algn="ctr" defTabSz="488950" rtl="0">
            <a:lnSpc>
              <a:spcPct val="90000"/>
            </a:lnSpc>
            <a:spcBef>
              <a:spcPct val="0"/>
            </a:spcBef>
            <a:spcAft>
              <a:spcPct val="35000"/>
            </a:spcAft>
          </a:pPr>
          <a:r>
            <a:rPr lang="en-US" sz="1100" b="1" i="0" kern="1200" baseline="0" dirty="0">
              <a:latin typeface="Arial" panose="020B0604020202020204" pitchFamily="34" charset="0"/>
            </a:rPr>
            <a:t>Local</a:t>
          </a:r>
          <a:endParaRPr lang="uk-UA" sz="1100" b="1" kern="1200" baseline="0" noProof="0" dirty="0">
            <a:latin typeface="Arial" panose="020B0604020202020204" pitchFamily="34" charset="0"/>
          </a:endParaRPr>
        </a:p>
      </dsp:txBody>
      <dsp:txXfrm>
        <a:off x="88931" y="841697"/>
        <a:ext cx="1702694" cy="406694"/>
      </dsp:txXfrm>
    </dsp:sp>
    <dsp:sp modelId="{E83793B4-2C5C-4D90-82FA-E5EE4745664D}">
      <dsp:nvSpPr>
        <dsp:cNvPr id="0" name=""/>
        <dsp:cNvSpPr/>
      </dsp:nvSpPr>
      <dsp:spPr>
        <a:xfrm>
          <a:off x="1950428" y="418117"/>
          <a:ext cx="1866579" cy="1277873"/>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C2A0ADB-DCE3-4BF4-9952-0394865777AC}">
      <dsp:nvSpPr>
        <dsp:cNvPr id="0" name=""/>
        <dsp:cNvSpPr/>
      </dsp:nvSpPr>
      <dsp:spPr>
        <a:xfrm>
          <a:off x="2711228" y="349873"/>
          <a:ext cx="2209024" cy="2209024"/>
        </a:xfrm>
        <a:prstGeom prst="circularArrow">
          <a:avLst>
            <a:gd name="adj1" fmla="val 600"/>
            <a:gd name="adj2" fmla="val 69620"/>
            <a:gd name="adj3" fmla="val 19870902"/>
            <a:gd name="adj4" fmla="val 12691543"/>
            <a:gd name="adj5" fmla="val 7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29D1FDE-4DD7-4FA5-8C70-0C747477B66C}">
      <dsp:nvSpPr>
        <dsp:cNvPr id="0" name=""/>
        <dsp:cNvSpPr/>
      </dsp:nvSpPr>
      <dsp:spPr>
        <a:xfrm>
          <a:off x="2022480" y="884360"/>
          <a:ext cx="1728000" cy="43200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55" tIns="13970" rIns="20955" bIns="13970" numCol="1" spcCol="1270" rtlCol="0" anchor="ctr" anchorCtr="0">
          <a:noAutofit/>
        </a:bodyPr>
        <a:lstStyle/>
        <a:p>
          <a:pPr lvl="0" algn="ctr" defTabSz="488950" rtl="0">
            <a:lnSpc>
              <a:spcPct val="90000"/>
            </a:lnSpc>
            <a:spcBef>
              <a:spcPct val="0"/>
            </a:spcBef>
            <a:spcAft>
              <a:spcPct val="35000"/>
            </a:spcAft>
          </a:pPr>
          <a:r>
            <a:rPr lang="en-US" sz="1100" b="1" i="0" kern="1200" baseline="0" dirty="0" err="1">
              <a:latin typeface="Arial" panose="020B0604020202020204" pitchFamily="34" charset="0"/>
            </a:rPr>
            <a:t>Developmen</a:t>
          </a:r>
          <a:endParaRPr lang="uk-UA" sz="1100" b="1" kern="1200" baseline="0" noProof="0" dirty="0">
            <a:latin typeface="Arial" panose="020B0604020202020204" pitchFamily="34" charset="0"/>
          </a:endParaRPr>
        </a:p>
      </dsp:txBody>
      <dsp:txXfrm>
        <a:off x="2035133" y="897013"/>
        <a:ext cx="1702694" cy="406694"/>
      </dsp:txXfrm>
    </dsp:sp>
    <dsp:sp modelId="{69C28D3B-E083-42DF-9EA0-916CA12125A9}">
      <dsp:nvSpPr>
        <dsp:cNvPr id="0" name=""/>
        <dsp:cNvSpPr/>
      </dsp:nvSpPr>
      <dsp:spPr>
        <a:xfrm>
          <a:off x="3862522" y="398527"/>
          <a:ext cx="1866579" cy="1277873"/>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AA37B59-3760-44F9-BC3A-781210704382}">
      <dsp:nvSpPr>
        <dsp:cNvPr id="0" name=""/>
        <dsp:cNvSpPr/>
      </dsp:nvSpPr>
      <dsp:spPr>
        <a:xfrm>
          <a:off x="4585553" y="-420773"/>
          <a:ext cx="2222420" cy="2222420"/>
        </a:xfrm>
        <a:prstGeom prst="leftCircularArrow">
          <a:avLst>
            <a:gd name="adj1" fmla="val 596"/>
            <a:gd name="adj2" fmla="val 69194"/>
            <a:gd name="adj3" fmla="val 1532481"/>
            <a:gd name="adj4" fmla="val 8712265"/>
            <a:gd name="adj5" fmla="val 695"/>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47F5837-10E2-4FFC-A492-DB8A19EF48CA}">
      <dsp:nvSpPr>
        <dsp:cNvPr id="0" name=""/>
        <dsp:cNvSpPr/>
      </dsp:nvSpPr>
      <dsp:spPr>
        <a:xfrm>
          <a:off x="3932029" y="884360"/>
          <a:ext cx="1728000" cy="43200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i="0" kern="1200" baseline="0" dirty="0">
              <a:latin typeface="Arial" panose="020B0604020202020204" pitchFamily="34" charset="0"/>
            </a:rPr>
            <a:t>Integration</a:t>
          </a:r>
          <a:endParaRPr lang="uk-UA" sz="1100" b="1" kern="1200" baseline="0" noProof="0" dirty="0">
            <a:latin typeface="Arial" panose="020B0604020202020204" pitchFamily="34" charset="0"/>
          </a:endParaRPr>
        </a:p>
      </dsp:txBody>
      <dsp:txXfrm>
        <a:off x="3944682" y="897013"/>
        <a:ext cx="1702694" cy="406694"/>
      </dsp:txXfrm>
    </dsp:sp>
    <dsp:sp modelId="{CB49E919-20E3-4A83-9253-C721ACFCEDD5}">
      <dsp:nvSpPr>
        <dsp:cNvPr id="0" name=""/>
        <dsp:cNvSpPr/>
      </dsp:nvSpPr>
      <dsp:spPr>
        <a:xfrm>
          <a:off x="5792178" y="415287"/>
          <a:ext cx="1866579" cy="1277873"/>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8A15E92-CF15-4EBD-8BEB-06D423E09514}">
      <dsp:nvSpPr>
        <dsp:cNvPr id="0" name=""/>
        <dsp:cNvSpPr/>
      </dsp:nvSpPr>
      <dsp:spPr>
        <a:xfrm>
          <a:off x="6542871" y="351768"/>
          <a:ext cx="2233851" cy="2233851"/>
        </a:xfrm>
        <a:prstGeom prst="circularArrow">
          <a:avLst>
            <a:gd name="adj1" fmla="val 593"/>
            <a:gd name="adj2" fmla="val 68836"/>
            <a:gd name="adj3" fmla="val 19900534"/>
            <a:gd name="adj4" fmla="val 12720391"/>
            <a:gd name="adj5" fmla="val 69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3A91C9E-BB24-44DE-8EFF-4F0BB0C5384E}">
      <dsp:nvSpPr>
        <dsp:cNvPr id="0" name=""/>
        <dsp:cNvSpPr/>
      </dsp:nvSpPr>
      <dsp:spPr>
        <a:xfrm>
          <a:off x="5860826" y="884312"/>
          <a:ext cx="1728000" cy="43200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i="0" kern="1200" baseline="0" dirty="0">
              <a:latin typeface="Arial" panose="020B0604020202020204" pitchFamily="34" charset="0"/>
            </a:rPr>
            <a:t>Test/QA/Internal Acceptance</a:t>
          </a:r>
          <a:endParaRPr lang="uk-UA" sz="1100" b="1" kern="1200" baseline="0" noProof="0" dirty="0">
            <a:latin typeface="Arial" panose="020B0604020202020204" pitchFamily="34" charset="0"/>
          </a:endParaRPr>
        </a:p>
      </dsp:txBody>
      <dsp:txXfrm>
        <a:off x="5873479" y="896965"/>
        <a:ext cx="1702694" cy="406694"/>
      </dsp:txXfrm>
    </dsp:sp>
    <dsp:sp modelId="{E7991C80-2D5A-408E-AD70-78A52A9BCA6E}">
      <dsp:nvSpPr>
        <dsp:cNvPr id="0" name=""/>
        <dsp:cNvSpPr/>
      </dsp:nvSpPr>
      <dsp:spPr>
        <a:xfrm>
          <a:off x="7721835" y="415287"/>
          <a:ext cx="1866579" cy="1277873"/>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4955650-FCD9-4DB5-8C58-543BBC1840F2}">
      <dsp:nvSpPr>
        <dsp:cNvPr id="0" name=""/>
        <dsp:cNvSpPr/>
      </dsp:nvSpPr>
      <dsp:spPr>
        <a:xfrm>
          <a:off x="8441012" y="-423886"/>
          <a:ext cx="2226548" cy="2226548"/>
        </a:xfrm>
        <a:prstGeom prst="leftCircularArrow">
          <a:avLst>
            <a:gd name="adj1" fmla="val 595"/>
            <a:gd name="adj2" fmla="val 69064"/>
            <a:gd name="adj3" fmla="val 1533027"/>
            <a:gd name="adj4" fmla="val 8712941"/>
            <a:gd name="adj5" fmla="val 694"/>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66ED958-C101-41F1-88CA-DEE8BE8203CE}">
      <dsp:nvSpPr>
        <dsp:cNvPr id="0" name=""/>
        <dsp:cNvSpPr/>
      </dsp:nvSpPr>
      <dsp:spPr>
        <a:xfrm>
          <a:off x="7787734" y="884312"/>
          <a:ext cx="1728000" cy="43200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i="0" kern="1200" baseline="0" dirty="0">
              <a:latin typeface="Arial" panose="020B0604020202020204" pitchFamily="34" charset="0"/>
            </a:rPr>
            <a:t>Stage/Pre-production/External-Client</a:t>
          </a:r>
          <a:r>
            <a:rPr lang="en-US" sz="1100" b="0" i="0" kern="1200" baseline="0" dirty="0">
              <a:latin typeface="Arial" panose="020B0604020202020204" pitchFamily="34" charset="0"/>
            </a:rPr>
            <a:t> </a:t>
          </a:r>
          <a:r>
            <a:rPr lang="en-US" sz="1100" b="1" i="0" kern="1200" baseline="0" dirty="0">
              <a:latin typeface="Arial" panose="020B0604020202020204" pitchFamily="34" charset="0"/>
            </a:rPr>
            <a:t>Acceptance/Demo</a:t>
          </a:r>
          <a:endParaRPr lang="uk-UA" sz="1100" b="1" kern="1200" baseline="0" noProof="0" dirty="0">
            <a:latin typeface="Arial" panose="020B0604020202020204" pitchFamily="34" charset="0"/>
          </a:endParaRPr>
        </a:p>
      </dsp:txBody>
      <dsp:txXfrm>
        <a:off x="7800387" y="896965"/>
        <a:ext cx="1702694" cy="406694"/>
      </dsp:txXfrm>
    </dsp:sp>
    <dsp:sp modelId="{DE7DB664-B946-4ABF-A14F-36CCE28A1568}">
      <dsp:nvSpPr>
        <dsp:cNvPr id="0" name=""/>
        <dsp:cNvSpPr/>
      </dsp:nvSpPr>
      <dsp:spPr>
        <a:xfrm>
          <a:off x="9651491" y="415287"/>
          <a:ext cx="1866579" cy="1277873"/>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192BF593-2438-46F0-832D-B3C155026FE3}">
      <dsp:nvSpPr>
        <dsp:cNvPr id="0" name=""/>
        <dsp:cNvSpPr/>
      </dsp:nvSpPr>
      <dsp:spPr>
        <a:xfrm>
          <a:off x="9743640" y="884360"/>
          <a:ext cx="1728000" cy="43200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i="0" kern="1200" baseline="0" dirty="0">
              <a:latin typeface="Arial" panose="020B0604020202020204" pitchFamily="34" charset="0"/>
            </a:rPr>
            <a:t>Production/Live</a:t>
          </a:r>
          <a:endParaRPr lang="uk-UA" sz="1100" b="1" i="0" kern="1200" baseline="0" noProof="0" dirty="0">
            <a:latin typeface="Arial" panose="020B0604020202020204" pitchFamily="34" charset="0"/>
          </a:endParaRPr>
        </a:p>
      </dsp:txBody>
      <dsp:txXfrm>
        <a:off x="9756293" y="897013"/>
        <a:ext cx="1702694" cy="4066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uk-UA" dirty="0"/>
          </a:p>
        </p:txBody>
      </p:sp>
      <p:sp>
        <p:nvSpPr>
          <p:cNvPr id="3" name="Місце для дати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C83DDBB-93C6-4540-8E02-3E1BE6230022}" type="datetime1">
              <a:rPr lang="uk-UA" smtClean="0"/>
              <a:t>04.02.2019</a:t>
            </a:fld>
            <a:endParaRPr lang="uk-UA" dirty="0"/>
          </a:p>
        </p:txBody>
      </p:sp>
      <p:sp>
        <p:nvSpPr>
          <p:cNvPr id="4" name="Місце для нижнього колонтитула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uk-UA" dirty="0"/>
          </a:p>
        </p:txBody>
      </p:sp>
      <p:sp>
        <p:nvSpPr>
          <p:cNvPr id="5" name="Місце для номера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uk-UA" smtClean="0"/>
              <a:t>‹№›</a:t>
            </a:fld>
            <a:endParaRPr lang="uk-UA"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uk-UA" noProof="0" dirty="0"/>
          </a:p>
        </p:txBody>
      </p:sp>
      <p:sp>
        <p:nvSpPr>
          <p:cNvPr id="3" name="Місце для дати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A25C9-D8D7-4948-8881-1ABB0EAEC5D6}" type="datetime1">
              <a:rPr lang="uk-UA" smtClean="0"/>
              <a:pPr/>
              <a:t>04.02.2019</a:t>
            </a:fld>
            <a:endParaRPr lang="uk-UA" dirty="0"/>
          </a:p>
        </p:txBody>
      </p:sp>
      <p:sp>
        <p:nvSpPr>
          <p:cNvPr id="4" name="Місце для зображення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uk-UA" noProof="0" dirty="0"/>
          </a:p>
        </p:txBody>
      </p:sp>
      <p:sp>
        <p:nvSpPr>
          <p:cNvPr id="5" name="Місце для нота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uk-UA" noProof="0" dirty="0"/>
              <a:t>Зразки заголовків</a:t>
            </a:r>
          </a:p>
          <a:p>
            <a:pPr lvl="1" rtl="0"/>
            <a:r>
              <a:rPr lang="uk-UA" noProof="0" dirty="0"/>
              <a:t>Другий рівень</a:t>
            </a:r>
          </a:p>
          <a:p>
            <a:pPr lvl="2" rtl="0"/>
            <a:r>
              <a:rPr lang="uk-UA" noProof="0" dirty="0"/>
              <a:t>Третій рівень</a:t>
            </a:r>
          </a:p>
          <a:p>
            <a:pPr lvl="3" rtl="0"/>
            <a:r>
              <a:rPr lang="uk-UA" noProof="0" dirty="0"/>
              <a:t>Четвертий рівень</a:t>
            </a:r>
          </a:p>
          <a:p>
            <a:pPr lvl="4" rtl="0"/>
            <a:r>
              <a:rPr lang="uk-UA" noProof="0" dirty="0"/>
              <a:t>П’ятий рівень</a:t>
            </a:r>
          </a:p>
        </p:txBody>
      </p:sp>
      <p:sp>
        <p:nvSpPr>
          <p:cNvPr id="6" name="Місце для нижньо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uk-UA" noProof="0" dirty="0"/>
          </a:p>
        </p:txBody>
      </p:sp>
      <p:sp>
        <p:nvSpPr>
          <p:cNvPr id="7" name="Місце для номера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uk-UA" noProof="0" smtClean="0"/>
              <a:t>‹№›</a:t>
            </a:fld>
            <a:endParaRPr lang="uk-UA"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rtlCol="0"/>
          <a:lstStyle/>
          <a:p>
            <a:pPr rtl="0"/>
            <a:endParaRPr lang="uk-UA" noProof="0" dirty="0"/>
          </a:p>
        </p:txBody>
      </p:sp>
      <p:sp>
        <p:nvSpPr>
          <p:cNvPr id="4" name="Місце для номера слайда 3"/>
          <p:cNvSpPr>
            <a:spLocks noGrp="1"/>
          </p:cNvSpPr>
          <p:nvPr>
            <p:ph type="sldNum" sz="quarter" idx="10"/>
          </p:nvPr>
        </p:nvSpPr>
        <p:spPr/>
        <p:txBody>
          <a:bodyPr rtlCol="0"/>
          <a:lstStyle/>
          <a:p>
            <a:pPr rtl="0"/>
            <a:fld id="{F93199CD-3E1B-4AE6-990F-76F925F5EA9F}" type="slidenum">
              <a:rPr lang="uk-UA" smtClean="0"/>
              <a:t>1</a:t>
            </a:fld>
            <a:endParaRPr lang="uk-UA" dirty="0"/>
          </a:p>
        </p:txBody>
      </p:sp>
    </p:spTree>
    <p:extLst>
      <p:ext uri="{BB962C8B-B14F-4D97-AF65-F5344CB8AC3E}">
        <p14:creationId xmlns:p14="http://schemas.microsoft.com/office/powerpoint/2010/main" val="362295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noProof="0" dirty="0"/>
          </a:p>
        </p:txBody>
      </p:sp>
      <p:sp>
        <p:nvSpPr>
          <p:cNvPr id="4" name="Місце для номера слайда 3"/>
          <p:cNvSpPr>
            <a:spLocks noGrp="1"/>
          </p:cNvSpPr>
          <p:nvPr>
            <p:ph type="sldNum" sz="quarter" idx="10"/>
          </p:nvPr>
        </p:nvSpPr>
        <p:spPr/>
        <p:txBody>
          <a:bodyPr/>
          <a:lstStyle/>
          <a:p>
            <a:pPr rtl="0"/>
            <a:fld id="{F93199CD-3E1B-4AE6-990F-76F925F5EA9F}" type="slidenum">
              <a:rPr lang="uk-UA" smtClean="0"/>
              <a:t>2</a:t>
            </a:fld>
            <a:endParaRPr lang="uk-UA" dirty="0"/>
          </a:p>
        </p:txBody>
      </p:sp>
    </p:spTree>
    <p:extLst>
      <p:ext uri="{BB962C8B-B14F-4D97-AF65-F5344CB8AC3E}">
        <p14:creationId xmlns:p14="http://schemas.microsoft.com/office/powerpoint/2010/main" val="671248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rtl="0"/>
            <a:fld id="{F93199CD-3E1B-4AE6-990F-76F925F5EA9F}" type="slidenum">
              <a:rPr lang="uk-UA" smtClean="0"/>
              <a:t>3</a:t>
            </a:fld>
            <a:endParaRPr lang="uk-UA" dirty="0"/>
          </a:p>
        </p:txBody>
      </p:sp>
    </p:spTree>
    <p:extLst>
      <p:ext uri="{BB962C8B-B14F-4D97-AF65-F5344CB8AC3E}">
        <p14:creationId xmlns:p14="http://schemas.microsoft.com/office/powerpoint/2010/main" val="347361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noProof="0" dirty="0"/>
          </a:p>
        </p:txBody>
      </p:sp>
      <p:sp>
        <p:nvSpPr>
          <p:cNvPr id="4" name="Місце для номера слайда 3"/>
          <p:cNvSpPr>
            <a:spLocks noGrp="1"/>
          </p:cNvSpPr>
          <p:nvPr>
            <p:ph type="sldNum" sz="quarter" idx="10"/>
          </p:nvPr>
        </p:nvSpPr>
        <p:spPr/>
        <p:txBody>
          <a:bodyPr/>
          <a:lstStyle/>
          <a:p>
            <a:pPr rtl="0"/>
            <a:fld id="{F93199CD-3E1B-4AE6-990F-76F925F5EA9F}" type="slidenum">
              <a:rPr lang="uk-UA" smtClean="0"/>
              <a:t>4</a:t>
            </a:fld>
            <a:endParaRPr lang="uk-UA" dirty="0"/>
          </a:p>
        </p:txBody>
      </p:sp>
    </p:spTree>
    <p:extLst>
      <p:ext uri="{BB962C8B-B14F-4D97-AF65-F5344CB8AC3E}">
        <p14:creationId xmlns:p14="http://schemas.microsoft.com/office/powerpoint/2010/main" val="2270245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65214" y="1828800"/>
            <a:ext cx="8229600" cy="2895600"/>
          </a:xfrm>
        </p:spPr>
        <p:txBody>
          <a:bodyPr rtlCol="0" anchor="b">
            <a:normAutofit/>
          </a:bodyPr>
          <a:lstStyle>
            <a:lvl1pPr>
              <a:lnSpc>
                <a:spcPct val="80000"/>
              </a:lnSpc>
              <a:defRPr sz="6600" b="1" cap="none" spc="0">
                <a:ln w="9525">
                  <a:noFill/>
                  <a:prstDash val="solid"/>
                </a:ln>
                <a:solidFill>
                  <a:schemeClr val="tx1"/>
                </a:solidFill>
                <a:effectLst/>
              </a:defRPr>
            </a:lvl1pPr>
          </a:lstStyle>
          <a:p>
            <a:pPr rtl="0"/>
            <a:r>
              <a:rPr lang="uk-UA" noProof="0"/>
              <a:t>Зразок заголовка</a:t>
            </a:r>
            <a:endParaRPr lang="uk-UA" noProof="0" dirty="0"/>
          </a:p>
        </p:txBody>
      </p:sp>
      <p:sp>
        <p:nvSpPr>
          <p:cNvPr id="3" name="Підзаголовок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uk-UA" noProof="0"/>
              <a:t>Клацніть, щоб редагувати стиль зразка підзаголовка</a:t>
            </a:r>
            <a:endParaRPr lang="uk-UA" noProof="0" dirty="0"/>
          </a:p>
        </p:txBody>
      </p:sp>
      <p:sp>
        <p:nvSpPr>
          <p:cNvPr id="7" name="Місце для дати 6"/>
          <p:cNvSpPr>
            <a:spLocks noGrp="1"/>
          </p:cNvSpPr>
          <p:nvPr>
            <p:ph type="dt" sz="half" idx="10"/>
          </p:nvPr>
        </p:nvSpPr>
        <p:spPr/>
        <p:txBody>
          <a:bodyPr rtlCol="0"/>
          <a:lstStyle>
            <a:lvl1pPr>
              <a:defRPr sz="1100"/>
            </a:lvl1pPr>
          </a:lstStyle>
          <a:p>
            <a:pPr rtl="0"/>
            <a:fld id="{E48C4C16-C57C-4486-9CFD-33BA8F76CCE3}" type="datetime1">
              <a:rPr lang="uk-UA" noProof="0" smtClean="0"/>
              <a:t>04.02.2019</a:t>
            </a:fld>
            <a:endParaRPr lang="uk-UA" noProof="0" dirty="0"/>
          </a:p>
        </p:txBody>
      </p:sp>
      <p:sp>
        <p:nvSpPr>
          <p:cNvPr id="8" name="Місце для нижнього колонтитула 7"/>
          <p:cNvSpPr>
            <a:spLocks noGrp="1"/>
          </p:cNvSpPr>
          <p:nvPr>
            <p:ph type="ftr" sz="quarter" idx="11"/>
          </p:nvPr>
        </p:nvSpPr>
        <p:spPr/>
        <p:txBody>
          <a:bodyPr rtlCol="0"/>
          <a:lstStyle>
            <a:lvl1pPr>
              <a:defRPr sz="1100"/>
            </a:lvl1pPr>
          </a:lstStyle>
          <a:p>
            <a:pPr rtl="0"/>
            <a:r>
              <a:rPr lang="uk-UA" noProof="0" dirty="0"/>
              <a:t>Додайте нижній колонтитул</a:t>
            </a:r>
          </a:p>
        </p:txBody>
      </p:sp>
      <p:sp>
        <p:nvSpPr>
          <p:cNvPr id="9" name="Місце для номера слайда 8"/>
          <p:cNvSpPr>
            <a:spLocks noGrp="1"/>
          </p:cNvSpPr>
          <p:nvPr>
            <p:ph type="sldNum" sz="quarter" idx="12"/>
          </p:nvPr>
        </p:nvSpPr>
        <p:spPr/>
        <p:txBody>
          <a:bodyPr rtlCol="0"/>
          <a:lstStyle>
            <a:lvl1pPr>
              <a:defRPr sz="1100"/>
            </a:lvl1pPr>
          </a:lstStyle>
          <a:p>
            <a:pPr rtl="0"/>
            <a:fld id="{2A013F82-EE5E-44EE-A61D-E31C6657F26F}" type="slidenum">
              <a:rPr lang="uk-UA" noProof="0" smtClean="0"/>
              <a:pPr rtl="0"/>
              <a:t>‹№›</a:t>
            </a:fld>
            <a:endParaRPr lang="uk-UA" noProof="0"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uk-UA" noProof="0"/>
              <a:t>Зразок заголовка</a:t>
            </a:r>
            <a:endParaRPr lang="uk-UA" noProof="0" dirty="0"/>
          </a:p>
        </p:txBody>
      </p:sp>
      <p:sp>
        <p:nvSpPr>
          <p:cNvPr id="3" name="Місце для вертикального тексту 2"/>
          <p:cNvSpPr>
            <a:spLocks noGrp="1"/>
          </p:cNvSpPr>
          <p:nvPr>
            <p:ph type="body" orient="vert" idx="1"/>
          </p:nvPr>
        </p:nvSpPr>
        <p:spPr/>
        <p:txBody>
          <a:bodyPr vert="eaVert" rtlCol="0"/>
          <a:lstStyle/>
          <a:p>
            <a:pPr lvl="0" rtl="0"/>
            <a:r>
              <a:rPr lang="uk-UA" noProof="0"/>
              <a:t>Редагувати стиль зразка тексту</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endParaRPr lang="uk-UA" noProof="0" dirty="0"/>
          </a:p>
        </p:txBody>
      </p:sp>
      <p:sp>
        <p:nvSpPr>
          <p:cNvPr id="5" name="Місце для нижнього колонтитула 4"/>
          <p:cNvSpPr>
            <a:spLocks noGrp="1"/>
          </p:cNvSpPr>
          <p:nvPr>
            <p:ph type="ftr" sz="quarter" idx="11"/>
          </p:nvPr>
        </p:nvSpPr>
        <p:spPr/>
        <p:txBody>
          <a:bodyPr rtlCol="0"/>
          <a:lstStyle/>
          <a:p>
            <a:pPr rtl="0"/>
            <a:r>
              <a:rPr lang="uk-UA" noProof="0" dirty="0"/>
              <a:t>Додайте нижній колонтитул</a:t>
            </a:r>
          </a:p>
        </p:txBody>
      </p:sp>
      <p:sp>
        <p:nvSpPr>
          <p:cNvPr id="4" name="Місце для дати 3"/>
          <p:cNvSpPr>
            <a:spLocks noGrp="1"/>
          </p:cNvSpPr>
          <p:nvPr>
            <p:ph type="dt" sz="half" idx="10"/>
          </p:nvPr>
        </p:nvSpPr>
        <p:spPr/>
        <p:txBody>
          <a:bodyPr rtlCol="0"/>
          <a:lstStyle/>
          <a:p>
            <a:pPr rtl="0"/>
            <a:fld id="{2C6C77B9-07ED-437F-B1C4-515C6E601ED1}" type="datetime1">
              <a:rPr lang="uk-UA" noProof="0" smtClean="0"/>
              <a:t>04.02.2019</a:t>
            </a:fld>
            <a:endParaRPr lang="uk-UA" noProof="0" dirty="0"/>
          </a:p>
        </p:txBody>
      </p:sp>
      <p:sp>
        <p:nvSpPr>
          <p:cNvPr id="6" name="Місце для номера слайда 5"/>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p:cNvSpPr>
            <a:spLocks noGrp="1"/>
          </p:cNvSpPr>
          <p:nvPr>
            <p:ph type="title" orient="vert"/>
          </p:nvPr>
        </p:nvSpPr>
        <p:spPr>
          <a:xfrm>
            <a:off x="9142412" y="381001"/>
            <a:ext cx="1524001" cy="5638800"/>
          </a:xfrm>
        </p:spPr>
        <p:txBody>
          <a:bodyPr vert="eaVert" rtlCol="0"/>
          <a:lstStyle/>
          <a:p>
            <a:pPr rtl="0"/>
            <a:r>
              <a:rPr lang="uk-UA" noProof="0"/>
              <a:t>Зразок заголовка</a:t>
            </a:r>
            <a:endParaRPr lang="uk-UA" noProof="0" dirty="0"/>
          </a:p>
        </p:txBody>
      </p:sp>
      <p:sp>
        <p:nvSpPr>
          <p:cNvPr id="3" name="Місце для вертикального тексту 2"/>
          <p:cNvSpPr>
            <a:spLocks noGrp="1"/>
          </p:cNvSpPr>
          <p:nvPr>
            <p:ph type="body" orient="vert" idx="1"/>
          </p:nvPr>
        </p:nvSpPr>
        <p:spPr>
          <a:xfrm>
            <a:off x="1522412" y="381001"/>
            <a:ext cx="7391399" cy="5638800"/>
          </a:xfrm>
        </p:spPr>
        <p:txBody>
          <a:bodyPr vert="eaVert" rtlCol="0"/>
          <a:lstStyle/>
          <a:p>
            <a:pPr lvl="0" rtl="0"/>
            <a:r>
              <a:rPr lang="uk-UA" noProof="0"/>
              <a:t>Редагувати стиль зразка тексту</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endParaRPr lang="uk-UA" noProof="0" dirty="0"/>
          </a:p>
        </p:txBody>
      </p:sp>
      <p:sp>
        <p:nvSpPr>
          <p:cNvPr id="5" name="Місце для нижнього колонтитула 4"/>
          <p:cNvSpPr>
            <a:spLocks noGrp="1"/>
          </p:cNvSpPr>
          <p:nvPr>
            <p:ph type="ftr" sz="quarter" idx="11"/>
          </p:nvPr>
        </p:nvSpPr>
        <p:spPr/>
        <p:txBody>
          <a:bodyPr rtlCol="0"/>
          <a:lstStyle/>
          <a:p>
            <a:pPr rtl="0"/>
            <a:r>
              <a:rPr lang="uk-UA" noProof="0" dirty="0"/>
              <a:t>Додайте нижній колонтитул</a:t>
            </a:r>
          </a:p>
        </p:txBody>
      </p:sp>
      <p:sp>
        <p:nvSpPr>
          <p:cNvPr id="4" name="Місце для дати 3"/>
          <p:cNvSpPr>
            <a:spLocks noGrp="1"/>
          </p:cNvSpPr>
          <p:nvPr>
            <p:ph type="dt" sz="half" idx="10"/>
          </p:nvPr>
        </p:nvSpPr>
        <p:spPr/>
        <p:txBody>
          <a:bodyPr rtlCol="0"/>
          <a:lstStyle/>
          <a:p>
            <a:pPr rtl="0"/>
            <a:fld id="{15E9ACCF-525E-4D3D-BE3C-405E2F27BD82}" type="datetime1">
              <a:rPr lang="uk-UA" noProof="0" smtClean="0"/>
              <a:t>04.02.2019</a:t>
            </a:fld>
            <a:endParaRPr lang="uk-UA" noProof="0" dirty="0"/>
          </a:p>
        </p:txBody>
      </p:sp>
      <p:sp>
        <p:nvSpPr>
          <p:cNvPr id="6" name="Місце для номера слайда 5"/>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вмі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uk-UA" noProof="0"/>
              <a:t>Зразок заголовка</a:t>
            </a:r>
            <a:endParaRPr lang="uk-UA" noProof="0" dirty="0"/>
          </a:p>
        </p:txBody>
      </p:sp>
      <p:sp>
        <p:nvSpPr>
          <p:cNvPr id="3" name="Місце для вмісту 2"/>
          <p:cNvSpPr>
            <a:spLocks noGrp="1"/>
          </p:cNvSpPr>
          <p:nvPr>
            <p:ph idx="1"/>
          </p:nvPr>
        </p:nvSpPr>
        <p:spPr/>
        <p:txBody>
          <a:bodyPr rtlCol="0"/>
          <a:lstStyle>
            <a:lvl5pPr>
              <a:defRPr/>
            </a:lvl5pPr>
            <a:lvl6pPr>
              <a:defRPr/>
            </a:lvl6pPr>
          </a:lstStyle>
          <a:p>
            <a:pPr lvl="0" rtl="0"/>
            <a:r>
              <a:rPr lang="uk-UA" noProof="0"/>
              <a:t>Редагувати стиль зразка тексту</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endParaRPr lang="uk-UA" noProof="0" dirty="0"/>
          </a:p>
        </p:txBody>
      </p:sp>
      <p:sp>
        <p:nvSpPr>
          <p:cNvPr id="5" name="Місце для нижнього колонтитула 4"/>
          <p:cNvSpPr>
            <a:spLocks noGrp="1"/>
          </p:cNvSpPr>
          <p:nvPr>
            <p:ph type="ftr" sz="quarter" idx="11"/>
          </p:nvPr>
        </p:nvSpPr>
        <p:spPr/>
        <p:txBody>
          <a:bodyPr rtlCol="0"/>
          <a:lstStyle/>
          <a:p>
            <a:pPr rtl="0"/>
            <a:r>
              <a:rPr lang="uk-UA" noProof="0" dirty="0"/>
              <a:t>Додайте нижній колонтитул</a:t>
            </a:r>
          </a:p>
        </p:txBody>
      </p:sp>
      <p:sp>
        <p:nvSpPr>
          <p:cNvPr id="4" name="Місце для дати 3"/>
          <p:cNvSpPr>
            <a:spLocks noGrp="1"/>
          </p:cNvSpPr>
          <p:nvPr>
            <p:ph type="dt" sz="half" idx="10"/>
          </p:nvPr>
        </p:nvSpPr>
        <p:spPr/>
        <p:txBody>
          <a:bodyPr rtlCol="0"/>
          <a:lstStyle/>
          <a:p>
            <a:pPr rtl="0"/>
            <a:fld id="{1B425A7A-BCA4-46A2-9CA5-D42E924C7C5E}" type="datetime1">
              <a:rPr lang="uk-UA" noProof="0" smtClean="0"/>
              <a:t>04.02.2019</a:t>
            </a:fld>
            <a:endParaRPr lang="uk-UA" noProof="0" dirty="0"/>
          </a:p>
        </p:txBody>
      </p:sp>
      <p:sp>
        <p:nvSpPr>
          <p:cNvPr id="6" name="Місце для номера слайда 5"/>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effectLst/>
              </a:defRPr>
            </a:lvl1pPr>
          </a:lstStyle>
          <a:p>
            <a:pPr rtl="0"/>
            <a:r>
              <a:rPr lang="uk-UA" noProof="0"/>
              <a:t>Зразок заголовка</a:t>
            </a:r>
            <a:endParaRPr lang="uk-UA" noProof="0" dirty="0"/>
          </a:p>
        </p:txBody>
      </p:sp>
      <p:sp>
        <p:nvSpPr>
          <p:cNvPr id="3" name="Місце для тексту 2"/>
          <p:cNvSpPr>
            <a:spLocks noGrp="1"/>
          </p:cNvSpPr>
          <p:nvPr>
            <p:ph type="body" idx="1"/>
          </p:nvPr>
        </p:nvSpPr>
        <p:spPr>
          <a:xfrm>
            <a:off x="1065213" y="5410200"/>
            <a:ext cx="8687333" cy="609601"/>
          </a:xfrm>
        </p:spPr>
        <p:txBody>
          <a:bodyPr rtlCol="0"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uk-UA" noProof="0"/>
              <a:t>Редагувати стиль зразка тексту</a:t>
            </a:r>
          </a:p>
        </p:txBody>
      </p:sp>
      <p:sp>
        <p:nvSpPr>
          <p:cNvPr id="5" name="Місце для нижнього колонтитула 4"/>
          <p:cNvSpPr>
            <a:spLocks noGrp="1"/>
          </p:cNvSpPr>
          <p:nvPr>
            <p:ph type="ftr" sz="quarter" idx="11"/>
          </p:nvPr>
        </p:nvSpPr>
        <p:spPr/>
        <p:txBody>
          <a:bodyPr rtlCol="0"/>
          <a:lstStyle/>
          <a:p>
            <a:pPr rtl="0"/>
            <a:r>
              <a:rPr lang="uk-UA" noProof="0" dirty="0"/>
              <a:t>Додайте нижній колонтитул</a:t>
            </a:r>
          </a:p>
        </p:txBody>
      </p:sp>
      <p:sp>
        <p:nvSpPr>
          <p:cNvPr id="4" name="Місце для дати 3"/>
          <p:cNvSpPr>
            <a:spLocks noGrp="1"/>
          </p:cNvSpPr>
          <p:nvPr>
            <p:ph type="dt" sz="half" idx="10"/>
          </p:nvPr>
        </p:nvSpPr>
        <p:spPr/>
        <p:txBody>
          <a:bodyPr rtlCol="0"/>
          <a:lstStyle/>
          <a:p>
            <a:pPr rtl="0"/>
            <a:fld id="{7B5E0CE1-3EE6-40A9-A62F-BD6889F46453}" type="datetime1">
              <a:rPr lang="uk-UA" noProof="0" smtClean="0"/>
              <a:t>04.02.2019</a:t>
            </a:fld>
            <a:endParaRPr lang="uk-UA" noProof="0" dirty="0"/>
          </a:p>
        </p:txBody>
      </p:sp>
      <p:sp>
        <p:nvSpPr>
          <p:cNvPr id="6" name="Місце для номера слайда 5"/>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елементи вмісту">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2" y="381000"/>
            <a:ext cx="9144002" cy="1371600"/>
          </a:xfrm>
        </p:spPr>
        <p:txBody>
          <a:bodyPr rtlCol="0"/>
          <a:lstStyle/>
          <a:p>
            <a:pPr rtl="0"/>
            <a:r>
              <a:rPr lang="uk-UA" noProof="0"/>
              <a:t>Зразок заголовка</a:t>
            </a:r>
            <a:endParaRPr lang="uk-UA" noProof="0" dirty="0"/>
          </a:p>
        </p:txBody>
      </p:sp>
      <p:sp>
        <p:nvSpPr>
          <p:cNvPr id="3" name="Місце для вмісту 2"/>
          <p:cNvSpPr>
            <a:spLocks noGrp="1"/>
          </p:cNvSpPr>
          <p:nvPr>
            <p:ph sz="half" idx="1"/>
          </p:nvPr>
        </p:nvSpPr>
        <p:spPr>
          <a:xfrm>
            <a:off x="1504781" y="1905001"/>
            <a:ext cx="4419599"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uk-UA" noProof="0"/>
              <a:t>Редагувати стиль зразка тексту</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endParaRPr lang="uk-UA" noProof="0" dirty="0"/>
          </a:p>
        </p:txBody>
      </p:sp>
      <p:sp>
        <p:nvSpPr>
          <p:cNvPr id="4" name="Місце для вмісту 3"/>
          <p:cNvSpPr>
            <a:spLocks noGrp="1"/>
          </p:cNvSpPr>
          <p:nvPr>
            <p:ph sz="half" idx="2"/>
          </p:nvPr>
        </p:nvSpPr>
        <p:spPr>
          <a:xfrm>
            <a:off x="6229183" y="1905001"/>
            <a:ext cx="4419600"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uk-UA" noProof="0"/>
              <a:t>Редагувати стиль зразка тексту</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endParaRPr lang="uk-UA" noProof="0" dirty="0"/>
          </a:p>
        </p:txBody>
      </p:sp>
      <p:sp>
        <p:nvSpPr>
          <p:cNvPr id="6" name="Місце для нижнього колонтитула 5"/>
          <p:cNvSpPr>
            <a:spLocks noGrp="1"/>
          </p:cNvSpPr>
          <p:nvPr>
            <p:ph type="ftr" sz="quarter" idx="11"/>
          </p:nvPr>
        </p:nvSpPr>
        <p:spPr/>
        <p:txBody>
          <a:bodyPr rtlCol="0"/>
          <a:lstStyle/>
          <a:p>
            <a:pPr rtl="0"/>
            <a:r>
              <a:rPr lang="uk-UA" noProof="0" dirty="0"/>
              <a:t>Додайте нижній колонтитул</a:t>
            </a:r>
          </a:p>
        </p:txBody>
      </p:sp>
      <p:sp>
        <p:nvSpPr>
          <p:cNvPr id="5" name="Місце для дати 4"/>
          <p:cNvSpPr>
            <a:spLocks noGrp="1"/>
          </p:cNvSpPr>
          <p:nvPr>
            <p:ph type="dt" sz="half" idx="10"/>
          </p:nvPr>
        </p:nvSpPr>
        <p:spPr/>
        <p:txBody>
          <a:bodyPr rtlCol="0"/>
          <a:lstStyle/>
          <a:p>
            <a:pPr rtl="0"/>
            <a:fld id="{4FADF81F-0739-4263-BEC5-0D7F787AF947}" type="datetime1">
              <a:rPr lang="uk-UA" noProof="0" smtClean="0"/>
              <a:t>04.02.2019</a:t>
            </a:fld>
            <a:endParaRPr lang="uk-UA" noProof="0" dirty="0"/>
          </a:p>
        </p:txBody>
      </p:sp>
      <p:sp>
        <p:nvSpPr>
          <p:cNvPr id="7" name="Місце для номера слайда 6"/>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2" y="381000"/>
            <a:ext cx="9144002" cy="1371600"/>
          </a:xfrm>
        </p:spPr>
        <p:txBody>
          <a:bodyPr rtlCol="0"/>
          <a:lstStyle>
            <a:lvl1pPr>
              <a:defRPr/>
            </a:lvl1pPr>
          </a:lstStyle>
          <a:p>
            <a:pPr rtl="0"/>
            <a:r>
              <a:rPr lang="uk-UA" noProof="0"/>
              <a:t>Зразок заголовка</a:t>
            </a:r>
            <a:endParaRPr lang="uk-UA" noProof="0" dirty="0"/>
          </a:p>
        </p:txBody>
      </p:sp>
      <p:sp>
        <p:nvSpPr>
          <p:cNvPr id="3" name="Місце для тексту 2"/>
          <p:cNvSpPr>
            <a:spLocks noGrp="1"/>
          </p:cNvSpPr>
          <p:nvPr>
            <p:ph type="body" idx="1"/>
          </p:nvPr>
        </p:nvSpPr>
        <p:spPr>
          <a:xfrm>
            <a:off x="152241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uk-UA" noProof="0"/>
              <a:t>Редагувати стиль зразка тексту</a:t>
            </a:r>
          </a:p>
        </p:txBody>
      </p:sp>
      <p:sp>
        <p:nvSpPr>
          <p:cNvPr id="4" name="Місце для вмісту 3"/>
          <p:cNvSpPr>
            <a:spLocks noGrp="1"/>
          </p:cNvSpPr>
          <p:nvPr>
            <p:ph sz="half" idx="2"/>
          </p:nvPr>
        </p:nvSpPr>
        <p:spPr>
          <a:xfrm>
            <a:off x="152241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uk-UA" noProof="0"/>
              <a:t>Редагувати стиль зразка тексту</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endParaRPr lang="uk-UA" noProof="0" dirty="0"/>
          </a:p>
        </p:txBody>
      </p:sp>
      <p:sp>
        <p:nvSpPr>
          <p:cNvPr id="5" name="Місце для тексту 4"/>
          <p:cNvSpPr>
            <a:spLocks noGrp="1"/>
          </p:cNvSpPr>
          <p:nvPr>
            <p:ph type="body" sz="quarter" idx="3"/>
          </p:nvPr>
        </p:nvSpPr>
        <p:spPr>
          <a:xfrm>
            <a:off x="624986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uk-UA" noProof="0"/>
              <a:t>Редагувати стиль зразка тексту</a:t>
            </a:r>
          </a:p>
        </p:txBody>
      </p:sp>
      <p:sp>
        <p:nvSpPr>
          <p:cNvPr id="6" name="Місце для вмісту 5"/>
          <p:cNvSpPr>
            <a:spLocks noGrp="1"/>
          </p:cNvSpPr>
          <p:nvPr>
            <p:ph sz="quarter" idx="4"/>
          </p:nvPr>
        </p:nvSpPr>
        <p:spPr>
          <a:xfrm>
            <a:off x="624986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uk-UA" noProof="0"/>
              <a:t>Редагувати стиль зразка тексту</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endParaRPr lang="uk-UA" noProof="0" dirty="0"/>
          </a:p>
        </p:txBody>
      </p:sp>
      <p:sp>
        <p:nvSpPr>
          <p:cNvPr id="8" name="Місце для нижнього колонтитула 7"/>
          <p:cNvSpPr>
            <a:spLocks noGrp="1"/>
          </p:cNvSpPr>
          <p:nvPr>
            <p:ph type="ftr" sz="quarter" idx="11"/>
          </p:nvPr>
        </p:nvSpPr>
        <p:spPr/>
        <p:txBody>
          <a:bodyPr rtlCol="0"/>
          <a:lstStyle/>
          <a:p>
            <a:pPr rtl="0"/>
            <a:r>
              <a:rPr lang="uk-UA" noProof="0" dirty="0"/>
              <a:t>Додайте нижній колонтитул</a:t>
            </a:r>
          </a:p>
        </p:txBody>
      </p:sp>
      <p:sp>
        <p:nvSpPr>
          <p:cNvPr id="7" name="Місце для дати 6"/>
          <p:cNvSpPr>
            <a:spLocks noGrp="1"/>
          </p:cNvSpPr>
          <p:nvPr>
            <p:ph type="dt" sz="half" idx="10"/>
          </p:nvPr>
        </p:nvSpPr>
        <p:spPr/>
        <p:txBody>
          <a:bodyPr rtlCol="0"/>
          <a:lstStyle/>
          <a:p>
            <a:pPr rtl="0"/>
            <a:fld id="{CCC7D245-0AED-4334-BEF3-23D91B0A323C}" type="datetime1">
              <a:rPr lang="uk-UA" noProof="0" smtClean="0"/>
              <a:t>04.02.2019</a:t>
            </a:fld>
            <a:endParaRPr lang="uk-UA" noProof="0" dirty="0"/>
          </a:p>
        </p:txBody>
      </p:sp>
      <p:sp>
        <p:nvSpPr>
          <p:cNvPr id="9" name="Місце для номера слайда 8"/>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uk-UA" noProof="0"/>
              <a:t>Зразок заголовка</a:t>
            </a:r>
            <a:endParaRPr lang="uk-UA" noProof="0" dirty="0"/>
          </a:p>
        </p:txBody>
      </p:sp>
      <p:sp>
        <p:nvSpPr>
          <p:cNvPr id="4" name="Місце для нижнього колонтитула 3"/>
          <p:cNvSpPr>
            <a:spLocks noGrp="1"/>
          </p:cNvSpPr>
          <p:nvPr>
            <p:ph type="ftr" sz="quarter" idx="11"/>
          </p:nvPr>
        </p:nvSpPr>
        <p:spPr/>
        <p:txBody>
          <a:bodyPr rtlCol="0"/>
          <a:lstStyle/>
          <a:p>
            <a:pPr rtl="0"/>
            <a:r>
              <a:rPr lang="uk-UA" noProof="0" dirty="0"/>
              <a:t>Додайте нижній колонтитул</a:t>
            </a:r>
          </a:p>
        </p:txBody>
      </p:sp>
      <p:sp>
        <p:nvSpPr>
          <p:cNvPr id="3" name="Місце для дати 2"/>
          <p:cNvSpPr>
            <a:spLocks noGrp="1"/>
          </p:cNvSpPr>
          <p:nvPr>
            <p:ph type="dt" sz="half" idx="10"/>
          </p:nvPr>
        </p:nvSpPr>
        <p:spPr/>
        <p:txBody>
          <a:bodyPr rtlCol="0"/>
          <a:lstStyle/>
          <a:p>
            <a:pPr rtl="0"/>
            <a:fld id="{80C7B39B-52C7-41FA-A862-61032AECB39A}" type="datetime1">
              <a:rPr lang="uk-UA" noProof="0" smtClean="0"/>
              <a:t>04.02.2019</a:t>
            </a:fld>
            <a:endParaRPr lang="uk-UA" noProof="0" dirty="0"/>
          </a:p>
        </p:txBody>
      </p:sp>
      <p:sp>
        <p:nvSpPr>
          <p:cNvPr id="5" name="Місце для номера слайда 4"/>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
    <p:spTree>
      <p:nvGrpSpPr>
        <p:cNvPr id="1" name=""/>
        <p:cNvGrpSpPr/>
        <p:nvPr/>
      </p:nvGrpSpPr>
      <p:grpSpPr>
        <a:xfrm>
          <a:off x="0" y="0"/>
          <a:ext cx="0" cy="0"/>
          <a:chOff x="0" y="0"/>
          <a:chExt cx="0" cy="0"/>
        </a:xfrm>
      </p:grpSpPr>
      <p:sp>
        <p:nvSpPr>
          <p:cNvPr id="3" name="Місце для нижнього колонтитула 2"/>
          <p:cNvSpPr>
            <a:spLocks noGrp="1"/>
          </p:cNvSpPr>
          <p:nvPr>
            <p:ph type="ftr" sz="quarter" idx="11"/>
          </p:nvPr>
        </p:nvSpPr>
        <p:spPr/>
        <p:txBody>
          <a:bodyPr rtlCol="0"/>
          <a:lstStyle/>
          <a:p>
            <a:pPr rtl="0"/>
            <a:r>
              <a:rPr lang="uk-UA" noProof="0" dirty="0"/>
              <a:t>Додайте нижній колонтитул</a:t>
            </a:r>
          </a:p>
        </p:txBody>
      </p:sp>
      <p:sp>
        <p:nvSpPr>
          <p:cNvPr id="2" name="Місце для дати 1"/>
          <p:cNvSpPr>
            <a:spLocks noGrp="1"/>
          </p:cNvSpPr>
          <p:nvPr>
            <p:ph type="dt" sz="half" idx="10"/>
          </p:nvPr>
        </p:nvSpPr>
        <p:spPr/>
        <p:txBody>
          <a:bodyPr rtlCol="0"/>
          <a:lstStyle/>
          <a:p>
            <a:pPr rtl="0"/>
            <a:fld id="{5A3FAC62-A304-47EA-9FCC-0080438B15DE}" type="datetime1">
              <a:rPr lang="uk-UA" noProof="0" smtClean="0"/>
              <a:t>04.02.2019</a:t>
            </a:fld>
            <a:endParaRPr lang="uk-UA" noProof="0" dirty="0"/>
          </a:p>
        </p:txBody>
      </p:sp>
      <p:sp>
        <p:nvSpPr>
          <p:cNvPr id="4" name="Місце для номера слайда 3"/>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5604" y="1905000"/>
            <a:ext cx="3596607" cy="2667000"/>
          </a:xfrm>
        </p:spPr>
        <p:txBody>
          <a:bodyPr rtlCol="0" anchor="b">
            <a:noAutofit/>
          </a:bodyPr>
          <a:lstStyle>
            <a:lvl1pPr algn="l">
              <a:lnSpc>
                <a:spcPct val="90000"/>
              </a:lnSpc>
              <a:defRPr sz="3600" b="0" baseline="0">
                <a:solidFill>
                  <a:schemeClr val="tx1"/>
                </a:solidFill>
              </a:defRPr>
            </a:lvl1pPr>
          </a:lstStyle>
          <a:p>
            <a:pPr rtl="0"/>
            <a:r>
              <a:rPr lang="uk-UA" noProof="0"/>
              <a:t>Зразок заголовка</a:t>
            </a:r>
            <a:endParaRPr lang="uk-UA" noProof="0" dirty="0"/>
          </a:p>
        </p:txBody>
      </p:sp>
      <p:sp>
        <p:nvSpPr>
          <p:cNvPr id="3" name="Місце для вмісту 2"/>
          <p:cNvSpPr>
            <a:spLocks noGrp="1"/>
          </p:cNvSpPr>
          <p:nvPr>
            <p:ph idx="1"/>
          </p:nvPr>
        </p:nvSpPr>
        <p:spPr>
          <a:xfrm>
            <a:off x="4951414" y="685800"/>
            <a:ext cx="6400800" cy="53340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uk-UA" noProof="0"/>
              <a:t>Редагувати стиль зразка тексту</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endParaRPr lang="uk-UA" noProof="0" dirty="0"/>
          </a:p>
        </p:txBody>
      </p:sp>
      <p:sp>
        <p:nvSpPr>
          <p:cNvPr id="4" name="Місце для тексту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uk-UA" noProof="0"/>
              <a:t>Редагувати стиль зразка тексту</a:t>
            </a:r>
          </a:p>
        </p:txBody>
      </p:sp>
      <p:sp>
        <p:nvSpPr>
          <p:cNvPr id="6" name="Місце для нижнього колонтитула 5"/>
          <p:cNvSpPr>
            <a:spLocks noGrp="1"/>
          </p:cNvSpPr>
          <p:nvPr>
            <p:ph type="ftr" sz="quarter" idx="11"/>
          </p:nvPr>
        </p:nvSpPr>
        <p:spPr/>
        <p:txBody>
          <a:bodyPr rtlCol="0"/>
          <a:lstStyle/>
          <a:p>
            <a:pPr rtl="0"/>
            <a:r>
              <a:rPr lang="uk-UA" noProof="0" dirty="0"/>
              <a:t>Додайте нижній колонтитул</a:t>
            </a:r>
          </a:p>
        </p:txBody>
      </p:sp>
      <p:sp>
        <p:nvSpPr>
          <p:cNvPr id="5" name="Місце для дати 4"/>
          <p:cNvSpPr>
            <a:spLocks noGrp="1"/>
          </p:cNvSpPr>
          <p:nvPr>
            <p:ph type="dt" sz="half" idx="10"/>
          </p:nvPr>
        </p:nvSpPr>
        <p:spPr/>
        <p:txBody>
          <a:bodyPr rtlCol="0"/>
          <a:lstStyle/>
          <a:p>
            <a:pPr rtl="0"/>
            <a:fld id="{6B8B484A-E5D6-4774-8C89-EC07283673C5}" type="datetime1">
              <a:rPr lang="uk-UA" noProof="0" smtClean="0"/>
              <a:t>04.02.2019</a:t>
            </a:fld>
            <a:endParaRPr lang="uk-UA" noProof="0" dirty="0"/>
          </a:p>
        </p:txBody>
      </p:sp>
      <p:sp>
        <p:nvSpPr>
          <p:cNvPr id="7" name="Місце для номера слайда 6"/>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uk-UA" noProof="0"/>
              <a:t>Зразок заголовка</a:t>
            </a:r>
            <a:endParaRPr lang="uk-UA" noProof="0" dirty="0"/>
          </a:p>
        </p:txBody>
      </p:sp>
      <p:sp>
        <p:nvSpPr>
          <p:cNvPr id="3" name="Місце для зображення 2" descr="Пустий покажчик місця заповнення для зображення. Клацніть цей покажчик і виберіть зображення, яке потрібно додати"/>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uk-UA" noProof="0"/>
              <a:t>Клацніть піктограму, щоб додати зображення</a:t>
            </a:r>
            <a:endParaRPr lang="uk-UA" noProof="0" dirty="0"/>
          </a:p>
        </p:txBody>
      </p:sp>
      <p:sp>
        <p:nvSpPr>
          <p:cNvPr id="4" name="Місце для тексту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uk-UA" noProof="0"/>
              <a:t>Редагувати стиль зразка тексту</a:t>
            </a:r>
          </a:p>
        </p:txBody>
      </p:sp>
      <p:sp>
        <p:nvSpPr>
          <p:cNvPr id="6" name="Місце для нижнього колонтитула 5"/>
          <p:cNvSpPr>
            <a:spLocks noGrp="1"/>
          </p:cNvSpPr>
          <p:nvPr>
            <p:ph type="ftr" sz="quarter" idx="11"/>
          </p:nvPr>
        </p:nvSpPr>
        <p:spPr/>
        <p:txBody>
          <a:bodyPr rtlCol="0"/>
          <a:lstStyle/>
          <a:p>
            <a:pPr rtl="0"/>
            <a:r>
              <a:rPr lang="uk-UA" noProof="0" dirty="0"/>
              <a:t>Додайте нижній колонтитул</a:t>
            </a:r>
          </a:p>
        </p:txBody>
      </p:sp>
      <p:sp>
        <p:nvSpPr>
          <p:cNvPr id="5" name="Місце для дати 4"/>
          <p:cNvSpPr>
            <a:spLocks noGrp="1"/>
          </p:cNvSpPr>
          <p:nvPr>
            <p:ph type="dt" sz="half" idx="10"/>
          </p:nvPr>
        </p:nvSpPr>
        <p:spPr/>
        <p:txBody>
          <a:bodyPr rtlCol="0"/>
          <a:lstStyle/>
          <a:p>
            <a:pPr rtl="0"/>
            <a:fld id="{71452440-FA0D-4FBB-84C3-FEE7CE6B7E8A}" type="datetime1">
              <a:rPr lang="uk-UA" noProof="0" smtClean="0"/>
              <a:t>04.02.2019</a:t>
            </a:fld>
            <a:endParaRPr lang="uk-UA" noProof="0" dirty="0"/>
          </a:p>
        </p:txBody>
      </p:sp>
      <p:sp>
        <p:nvSpPr>
          <p:cNvPr id="7" name="Місце для номера слайда 6"/>
          <p:cNvSpPr>
            <a:spLocks noGrp="1"/>
          </p:cNvSpPr>
          <p:nvPr>
            <p:ph type="sldNum" sz="quarter" idx="12"/>
          </p:nvPr>
        </p:nvSpPr>
        <p:spPr/>
        <p:txBody>
          <a:bodyPr rtlCol="0"/>
          <a:lstStyle/>
          <a:p>
            <a:pPr rtl="0"/>
            <a:fld id="{2A013F82-EE5E-44EE-A61D-E31C6657F26F}" type="slidenum">
              <a:rPr lang="uk-UA" noProof="0" smtClean="0"/>
              <a:pPr rtl="0"/>
              <a:t>‹№›</a:t>
            </a:fld>
            <a:endParaRPr lang="uk-UA" noProof="0"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Місце для заголовка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pPr rtl="0"/>
            <a:r>
              <a:rPr lang="uk-UA" noProof="0" dirty="0"/>
              <a:t>Зразок заголовка</a:t>
            </a:r>
          </a:p>
        </p:txBody>
      </p:sp>
      <p:sp>
        <p:nvSpPr>
          <p:cNvPr id="3" name="Місце для тексту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uk-UA" noProof="0" dirty="0"/>
              <a:t>Зразки заголовків</a:t>
            </a:r>
          </a:p>
          <a:p>
            <a:pPr lvl="1" rtl="0"/>
            <a:r>
              <a:rPr lang="uk-UA" noProof="0" dirty="0"/>
              <a:t>Другий рівень</a:t>
            </a:r>
          </a:p>
          <a:p>
            <a:pPr lvl="2" rtl="0"/>
            <a:r>
              <a:rPr lang="uk-UA" noProof="0" dirty="0"/>
              <a:t>Третій рівень</a:t>
            </a:r>
          </a:p>
          <a:p>
            <a:pPr lvl="3" rtl="0"/>
            <a:r>
              <a:rPr lang="uk-UA" noProof="0" dirty="0"/>
              <a:t>Четвертий рівень</a:t>
            </a:r>
          </a:p>
          <a:p>
            <a:pPr lvl="4" rtl="0"/>
            <a:r>
              <a:rPr lang="uk-UA" noProof="0" dirty="0"/>
              <a:t>П’ятий рівень</a:t>
            </a:r>
          </a:p>
        </p:txBody>
      </p:sp>
      <p:sp>
        <p:nvSpPr>
          <p:cNvPr id="5" name="Місце для нижнього колонтитула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uk-UA" noProof="0" dirty="0"/>
              <a:t>Додайте нижній колонтитул</a:t>
            </a:r>
          </a:p>
        </p:txBody>
      </p:sp>
      <p:sp>
        <p:nvSpPr>
          <p:cNvPr id="4" name="Місце для дати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8587642D-4084-4191-8293-0D99896B70F5}" type="datetime1">
              <a:rPr lang="uk-UA" noProof="0" smtClean="0"/>
              <a:t>04.02.2019</a:t>
            </a:fld>
            <a:endParaRPr lang="uk-UA" noProof="0" dirty="0"/>
          </a:p>
        </p:txBody>
      </p:sp>
      <p:sp>
        <p:nvSpPr>
          <p:cNvPr id="6" name="Місце для номера слайда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2A013F82-EE5E-44EE-A61D-E31C6657F26F}" type="slidenum">
              <a:rPr lang="uk-UA" noProof="0" smtClean="0"/>
              <a:pPr rtl="0"/>
              <a:t>‹№›</a:t>
            </a:fld>
            <a:endParaRPr lang="uk-UA" noProof="0"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Sandbox_(software_development)"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en.wikipedia.org/wiki/Continuous_integr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13892" y="1052736"/>
            <a:ext cx="10573814" cy="3023592"/>
          </a:xfrm>
        </p:spPr>
        <p:txBody>
          <a:bodyPr rtlCol="0">
            <a:normAutofit/>
          </a:bodyPr>
          <a:lstStyle/>
          <a:p>
            <a:r>
              <a:rPr lang="en-US" dirty="0"/>
              <a:t>Software environments organization / Software Development Life Cycle</a:t>
            </a:r>
            <a:endParaRPr lang="uk-UA" dirty="0"/>
          </a:p>
        </p:txBody>
      </p:sp>
      <p:sp>
        <p:nvSpPr>
          <p:cNvPr id="4" name="TextBox 3"/>
          <p:cNvSpPr txBox="1"/>
          <p:nvPr/>
        </p:nvSpPr>
        <p:spPr>
          <a:xfrm>
            <a:off x="549796" y="5991671"/>
            <a:ext cx="280831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nchorCtr="1">
            <a:spAutoFit/>
          </a:bodyPr>
          <a:lstStyle/>
          <a:p>
            <a:r>
              <a:rPr lang="en-US" dirty="0" smtClean="0"/>
              <a:t>Liubomyr Zalisko</a:t>
            </a:r>
            <a:endParaRPr lang="uk-UA" dirty="0" smtClean="0"/>
          </a:p>
        </p:txBody>
      </p:sp>
      <p:sp>
        <p:nvSpPr>
          <p:cNvPr id="5" name="TextBox 4"/>
          <p:cNvSpPr txBox="1"/>
          <p:nvPr/>
        </p:nvSpPr>
        <p:spPr>
          <a:xfrm>
            <a:off x="8830716" y="5991671"/>
            <a:ext cx="280831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nchorCtr="1">
            <a:spAutoFit/>
          </a:bodyPr>
          <a:lstStyle/>
          <a:p>
            <a:r>
              <a:rPr lang="en-US" dirty="0" smtClean="0"/>
              <a:t>&lt;EPAM&gt; LVIV UA</a:t>
            </a:r>
            <a:endParaRPr lang="uk-UA" dirty="0" smtClean="0"/>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3215107" y="404664"/>
            <a:ext cx="5111553" cy="771872"/>
          </a:xfrm>
        </p:spPr>
        <p:txBody>
          <a:bodyPr rtlCol="0"/>
          <a:lstStyle/>
          <a:p>
            <a:pPr rtl="0"/>
            <a:r>
              <a:rPr lang="en-US" dirty="0"/>
              <a:t>Software environment</a:t>
            </a:r>
            <a:endParaRPr lang="uk-UA" dirty="0"/>
          </a:p>
        </p:txBody>
      </p:sp>
      <p:graphicFrame>
        <p:nvGraphicFramePr>
          <p:cNvPr id="3" name="Місце для вмісту 2" descr="Змінний потік, що містить послідовність трьох дій і описи їхніх завдань"/>
          <p:cNvGraphicFramePr>
            <a:graphicFrameLocks noGrp="1"/>
          </p:cNvGraphicFramePr>
          <p:nvPr>
            <p:ph idx="1"/>
            <p:extLst>
              <p:ext uri="{D42A27DB-BD31-4B8C-83A1-F6EECF244321}">
                <p14:modId xmlns:p14="http://schemas.microsoft.com/office/powerpoint/2010/main" val="807623190"/>
              </p:ext>
            </p:extLst>
          </p:nvPr>
        </p:nvGraphicFramePr>
        <p:xfrm>
          <a:off x="333772" y="836712"/>
          <a:ext cx="11521280" cy="2108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Table 3">
            <a:extLst>
              <a:ext uri="{FF2B5EF4-FFF2-40B4-BE49-F238E27FC236}">
                <a16:creationId xmlns:a16="http://schemas.microsoft.com/office/drawing/2014/main" id="{2A25AD8D-91B8-4624-B2B8-39CDCC628C76}"/>
              </a:ext>
            </a:extLst>
          </p:cNvPr>
          <p:cNvGraphicFramePr>
            <a:graphicFrameLocks noGrp="1"/>
          </p:cNvGraphicFramePr>
          <p:nvPr>
            <p:extLst>
              <p:ext uri="{D42A27DB-BD31-4B8C-83A1-F6EECF244321}">
                <p14:modId xmlns:p14="http://schemas.microsoft.com/office/powerpoint/2010/main" val="1908105642"/>
              </p:ext>
            </p:extLst>
          </p:nvPr>
        </p:nvGraphicFramePr>
        <p:xfrm>
          <a:off x="347925" y="2708920"/>
          <a:ext cx="11492974" cy="3366109"/>
        </p:xfrm>
        <a:graphic>
          <a:graphicData uri="http://schemas.openxmlformats.org/drawingml/2006/table">
            <a:tbl>
              <a:tblPr firstRow="1" bandRow="1">
                <a:tableStyleId>{5C22544A-7EE6-4342-B048-85BDC9FD1C3A}</a:tableStyleId>
              </a:tblPr>
              <a:tblGrid>
                <a:gridCol w="2852014">
                  <a:extLst>
                    <a:ext uri="{9D8B030D-6E8A-4147-A177-3AD203B41FA5}">
                      <a16:colId xmlns:a16="http://schemas.microsoft.com/office/drawing/2014/main" val="1040346992"/>
                    </a:ext>
                  </a:extLst>
                </a:gridCol>
                <a:gridCol w="8640960">
                  <a:extLst>
                    <a:ext uri="{9D8B030D-6E8A-4147-A177-3AD203B41FA5}">
                      <a16:colId xmlns:a16="http://schemas.microsoft.com/office/drawing/2014/main" val="2842409150"/>
                    </a:ext>
                  </a:extLst>
                </a:gridCol>
              </a:tblGrid>
              <a:tr h="288032">
                <a:tc>
                  <a:txBody>
                    <a:bodyPr/>
                    <a:lstStyle/>
                    <a:p>
                      <a:pPr algn="ctr"/>
                      <a:r>
                        <a:rPr lang="en-US" sz="1400" b="1" i="0" kern="1200" dirty="0">
                          <a:solidFill>
                            <a:schemeClr val="lt1"/>
                          </a:solidFill>
                          <a:effectLst/>
                          <a:latin typeface="+mn-lt"/>
                          <a:ea typeface="+mn-ea"/>
                          <a:cs typeface="+mn-cs"/>
                        </a:rPr>
                        <a:t>Environment/Tier Name</a:t>
                      </a:r>
                      <a:endParaRPr lang="en-US" sz="1400" dirty="0"/>
                    </a:p>
                  </a:txBody>
                  <a:tcPr/>
                </a:tc>
                <a:tc>
                  <a:txBody>
                    <a:bodyPr/>
                    <a:lstStyle/>
                    <a:p>
                      <a:pPr algn="ctr"/>
                      <a:r>
                        <a:rPr lang="en-US" sz="1400" b="1" i="0" kern="1200" dirty="0">
                          <a:solidFill>
                            <a:schemeClr val="lt1"/>
                          </a:solidFill>
                          <a:effectLst/>
                          <a:latin typeface="+mn-lt"/>
                          <a:ea typeface="+mn-ea"/>
                          <a:cs typeface="+mn-cs"/>
                        </a:rPr>
                        <a:t>Description</a:t>
                      </a:r>
                      <a:endParaRPr lang="en-US" sz="1400" dirty="0"/>
                    </a:p>
                  </a:txBody>
                  <a:tcPr/>
                </a:tc>
                <a:extLst>
                  <a:ext uri="{0D108BD9-81ED-4DB2-BD59-A6C34878D82A}">
                    <a16:rowId xmlns:a16="http://schemas.microsoft.com/office/drawing/2014/main" val="3744015842"/>
                  </a:ext>
                </a:extLst>
              </a:tr>
              <a:tr h="343272">
                <a:tc>
                  <a:txBody>
                    <a:bodyPr/>
                    <a:lstStyle/>
                    <a:p>
                      <a:r>
                        <a:rPr lang="en-US" sz="1400" b="0" i="0" kern="1200" dirty="0">
                          <a:solidFill>
                            <a:schemeClr val="bg1"/>
                          </a:solidFill>
                          <a:effectLst/>
                          <a:latin typeface="+mn-lt"/>
                          <a:ea typeface="+mn-ea"/>
                          <a:cs typeface="+mn-cs"/>
                        </a:rPr>
                        <a:t>Local</a:t>
                      </a:r>
                      <a:endParaRPr lang="en-US" sz="1400" dirty="0">
                        <a:solidFill>
                          <a:schemeClr val="bg1"/>
                        </a:solidFill>
                      </a:endParaRPr>
                    </a:p>
                  </a:txBody>
                  <a:tcPr/>
                </a:tc>
                <a:tc>
                  <a:txBody>
                    <a:bodyPr/>
                    <a:lstStyle/>
                    <a:p>
                      <a:r>
                        <a:rPr lang="en-US" sz="1400" b="0" i="0" kern="1200" dirty="0">
                          <a:solidFill>
                            <a:schemeClr val="bg1"/>
                          </a:solidFill>
                          <a:effectLst/>
                          <a:latin typeface="+mn-lt"/>
                          <a:ea typeface="+mn-ea"/>
                          <a:cs typeface="+mn-cs"/>
                        </a:rPr>
                        <a:t>Developer's desktop/workstation</a:t>
                      </a:r>
                      <a:endParaRPr lang="en-US" sz="1400" dirty="0">
                        <a:solidFill>
                          <a:schemeClr val="bg1"/>
                        </a:solidFill>
                      </a:endParaRPr>
                    </a:p>
                  </a:txBody>
                  <a:tcPr/>
                </a:tc>
                <a:extLst>
                  <a:ext uri="{0D108BD9-81ED-4DB2-BD59-A6C34878D82A}">
                    <a16:rowId xmlns:a16="http://schemas.microsoft.com/office/drawing/2014/main" val="1108141446"/>
                  </a:ext>
                </a:extLst>
              </a:tr>
              <a:tr h="360040">
                <a:tc>
                  <a:txBody>
                    <a:bodyPr/>
                    <a:lstStyle/>
                    <a:p>
                      <a:r>
                        <a:rPr lang="en-US" sz="1400" b="0" i="0" kern="1200" dirty="0">
                          <a:solidFill>
                            <a:schemeClr val="bg1"/>
                          </a:solidFill>
                          <a:effectLst/>
                          <a:latin typeface="+mn-lt"/>
                          <a:ea typeface="+mn-ea"/>
                          <a:cs typeface="+mn-cs"/>
                        </a:rPr>
                        <a:t>Development/Trunk</a:t>
                      </a:r>
                      <a:endParaRPr lang="en-US" sz="1400" dirty="0">
                        <a:solidFill>
                          <a:schemeClr val="bg1"/>
                        </a:solidFill>
                      </a:endParaRPr>
                    </a:p>
                  </a:txBody>
                  <a:tcPr/>
                </a:tc>
                <a:tc>
                  <a:txBody>
                    <a:bodyPr/>
                    <a:lstStyle/>
                    <a:p>
                      <a:r>
                        <a:rPr lang="en-US" sz="1400" b="0" i="0" kern="1200" dirty="0">
                          <a:solidFill>
                            <a:schemeClr val="bg1"/>
                          </a:solidFill>
                          <a:effectLst/>
                          <a:latin typeface="+mn-lt"/>
                          <a:ea typeface="+mn-ea"/>
                          <a:cs typeface="+mn-cs"/>
                        </a:rPr>
                        <a:t>Development server acting as a </a:t>
                      </a:r>
                      <a:r>
                        <a:rPr lang="en-US" sz="1400" b="0" i="0" u="none" strike="noStrike" kern="1200" dirty="0">
                          <a:solidFill>
                            <a:schemeClr val="bg1"/>
                          </a:solidFill>
                          <a:effectLst/>
                          <a:latin typeface="+mn-lt"/>
                          <a:ea typeface="+mn-ea"/>
                          <a:cs typeface="+mn-cs"/>
                          <a:hlinkClick r:id="rId8" tooltip="Sandbox (software development)">
                            <a:extLst>
                              <a:ext uri="{A12FA001-AC4F-418D-AE19-62706E023703}">
                                <ahyp:hlinkClr xmlns:ahyp="http://schemas.microsoft.com/office/drawing/2018/hyperlinkcolor" xmlns="" val="tx"/>
                              </a:ext>
                            </a:extLst>
                          </a:hlinkClick>
                        </a:rPr>
                        <a:t>sandbox</a:t>
                      </a:r>
                      <a:r>
                        <a:rPr lang="en-US" sz="1400" b="0" i="0" kern="1200" dirty="0">
                          <a:solidFill>
                            <a:schemeClr val="bg1"/>
                          </a:solidFill>
                          <a:effectLst/>
                          <a:latin typeface="+mn-lt"/>
                          <a:ea typeface="+mn-ea"/>
                          <a:cs typeface="+mn-cs"/>
                        </a:rPr>
                        <a:t> where unit testing may be performed by the developer</a:t>
                      </a:r>
                      <a:endParaRPr lang="en-US" sz="1400" dirty="0">
                        <a:solidFill>
                          <a:schemeClr val="bg1"/>
                        </a:solidFill>
                      </a:endParaRPr>
                    </a:p>
                  </a:txBody>
                  <a:tcPr/>
                </a:tc>
                <a:extLst>
                  <a:ext uri="{0D108BD9-81ED-4DB2-BD59-A6C34878D82A}">
                    <a16:rowId xmlns:a16="http://schemas.microsoft.com/office/drawing/2014/main" val="3942183343"/>
                  </a:ext>
                </a:extLst>
              </a:tr>
              <a:tr h="360040">
                <a:tc>
                  <a:txBody>
                    <a:bodyPr/>
                    <a:lstStyle/>
                    <a:p>
                      <a:r>
                        <a:rPr lang="en-US" sz="1400" b="0" i="0" kern="1200" dirty="0">
                          <a:solidFill>
                            <a:schemeClr val="bg1"/>
                          </a:solidFill>
                          <a:effectLst/>
                          <a:latin typeface="+mn-lt"/>
                          <a:ea typeface="+mn-ea"/>
                          <a:cs typeface="+mn-cs"/>
                        </a:rPr>
                        <a:t>Integration</a:t>
                      </a:r>
                      <a:endParaRPr lang="en-US" sz="1400" dirty="0">
                        <a:solidFill>
                          <a:schemeClr val="bg1"/>
                        </a:solidFill>
                      </a:endParaRPr>
                    </a:p>
                  </a:txBody>
                  <a:tcPr/>
                </a:tc>
                <a:tc>
                  <a:txBody>
                    <a:bodyPr/>
                    <a:lstStyle/>
                    <a:p>
                      <a:r>
                        <a:rPr lang="en-US" sz="1400" b="0" i="0" u="none" strike="noStrike" kern="1200" dirty="0">
                          <a:solidFill>
                            <a:schemeClr val="bg1"/>
                          </a:solidFill>
                          <a:effectLst/>
                          <a:latin typeface="+mn-lt"/>
                          <a:ea typeface="+mn-ea"/>
                          <a:cs typeface="+mn-cs"/>
                          <a:hlinkClick r:id="rId9" tooltip="Continuous integration">
                            <a:extLst>
                              <a:ext uri="{A12FA001-AC4F-418D-AE19-62706E023703}">
                                <ahyp:hlinkClr xmlns:ahyp="http://schemas.microsoft.com/office/drawing/2018/hyperlinkcolor" xmlns="" val="tx"/>
                              </a:ext>
                            </a:extLst>
                          </a:hlinkClick>
                        </a:rPr>
                        <a:t>CI</a:t>
                      </a:r>
                      <a:r>
                        <a:rPr lang="en-US" sz="1400" b="0" i="0" kern="1200" dirty="0">
                          <a:solidFill>
                            <a:schemeClr val="bg1"/>
                          </a:solidFill>
                          <a:effectLst/>
                          <a:latin typeface="+mn-lt"/>
                          <a:ea typeface="+mn-ea"/>
                          <a:cs typeface="+mn-cs"/>
                        </a:rPr>
                        <a:t> build target, or for developer testing of side effects</a:t>
                      </a:r>
                      <a:endParaRPr lang="en-US" sz="1400" dirty="0">
                        <a:solidFill>
                          <a:schemeClr val="bg1"/>
                        </a:solidFill>
                      </a:endParaRPr>
                    </a:p>
                  </a:txBody>
                  <a:tcPr/>
                </a:tc>
                <a:extLst>
                  <a:ext uri="{0D108BD9-81ED-4DB2-BD59-A6C34878D82A}">
                    <a16:rowId xmlns:a16="http://schemas.microsoft.com/office/drawing/2014/main" val="495018718"/>
                  </a:ext>
                </a:extLst>
              </a:tr>
              <a:tr h="534917">
                <a:tc>
                  <a:txBody>
                    <a:bodyPr/>
                    <a:lstStyle/>
                    <a:p>
                      <a:r>
                        <a:rPr lang="en-US" sz="1400" b="0" i="0" kern="1200" dirty="0">
                          <a:solidFill>
                            <a:schemeClr val="dk1"/>
                          </a:solidFill>
                          <a:effectLst/>
                          <a:latin typeface="+mn-lt"/>
                          <a:ea typeface="+mn-ea"/>
                          <a:cs typeface="+mn-cs"/>
                        </a:rPr>
                        <a:t>Test/QA/Internal Acceptance</a:t>
                      </a:r>
                      <a:endParaRPr lang="en-US" sz="1400" dirty="0"/>
                    </a:p>
                  </a:txBody>
                  <a:tcPr/>
                </a:tc>
                <a:tc>
                  <a:txBody>
                    <a:bodyPr/>
                    <a:lstStyle/>
                    <a:p>
                      <a:r>
                        <a:rPr lang="en-US" sz="1400" b="0" i="0" kern="1200" dirty="0">
                          <a:solidFill>
                            <a:schemeClr val="dk1"/>
                          </a:solidFill>
                          <a:effectLst/>
                          <a:latin typeface="+mn-lt"/>
                          <a:ea typeface="+mn-ea"/>
                          <a:cs typeface="+mn-cs"/>
                        </a:rPr>
                        <a:t>The environment where interface testing is performed. A quality assurance team ensures that the new code will not have any impact on the existing functionality and tests major functionalities of the system after deploying the new code in the test environment.</a:t>
                      </a:r>
                      <a:endParaRPr lang="en-US" sz="1400" dirty="0"/>
                    </a:p>
                  </a:txBody>
                  <a:tcPr/>
                </a:tc>
                <a:extLst>
                  <a:ext uri="{0D108BD9-81ED-4DB2-BD59-A6C34878D82A}">
                    <a16:rowId xmlns:a16="http://schemas.microsoft.com/office/drawing/2014/main" val="875378371"/>
                  </a:ext>
                </a:extLst>
              </a:tr>
              <a:tr h="534917">
                <a:tc>
                  <a:txBody>
                    <a:bodyPr/>
                    <a:lstStyle/>
                    <a:p>
                      <a:r>
                        <a:rPr lang="en-US" sz="1400" b="0" i="0" kern="1200" dirty="0">
                          <a:solidFill>
                            <a:schemeClr val="dk1"/>
                          </a:solidFill>
                          <a:effectLst/>
                          <a:latin typeface="+mn-lt"/>
                          <a:ea typeface="+mn-ea"/>
                          <a:cs typeface="+mn-cs"/>
                        </a:rPr>
                        <a:t>Model/Stage/Pre-production/External-Client Acceptance/Demo</a:t>
                      </a:r>
                      <a:endParaRPr lang="en-US" sz="1400" dirty="0"/>
                    </a:p>
                  </a:txBody>
                  <a:tcPr/>
                </a:tc>
                <a:tc>
                  <a:txBody>
                    <a:bodyPr/>
                    <a:lstStyle/>
                    <a:p>
                      <a:r>
                        <a:rPr lang="en-US" sz="1400" b="0" i="0" kern="1200" dirty="0">
                          <a:solidFill>
                            <a:schemeClr val="dk1"/>
                          </a:solidFill>
                          <a:effectLst/>
                          <a:latin typeface="+mn-lt"/>
                          <a:ea typeface="+mn-ea"/>
                          <a:cs typeface="+mn-cs"/>
                        </a:rPr>
                        <a:t>Mirror of production environment</a:t>
                      </a:r>
                      <a:endParaRPr lang="en-US" sz="1400" dirty="0"/>
                    </a:p>
                  </a:txBody>
                  <a:tcPr/>
                </a:tc>
                <a:extLst>
                  <a:ext uri="{0D108BD9-81ED-4DB2-BD59-A6C34878D82A}">
                    <a16:rowId xmlns:a16="http://schemas.microsoft.com/office/drawing/2014/main" val="113570348"/>
                  </a:ext>
                </a:extLst>
              </a:tr>
              <a:tr h="534917">
                <a:tc>
                  <a:txBody>
                    <a:bodyPr/>
                    <a:lstStyle/>
                    <a:p>
                      <a:r>
                        <a:rPr lang="en-US" sz="1400" b="0" i="0" kern="1200" dirty="0">
                          <a:solidFill>
                            <a:schemeClr val="dk1"/>
                          </a:solidFill>
                          <a:effectLst/>
                          <a:latin typeface="+mn-lt"/>
                          <a:ea typeface="+mn-ea"/>
                          <a:cs typeface="+mn-cs"/>
                        </a:rPr>
                        <a:t>Production/Live</a:t>
                      </a:r>
                      <a:endParaRPr lang="en-US" sz="1400" dirty="0"/>
                    </a:p>
                  </a:txBody>
                  <a:tcPr/>
                </a:tc>
                <a:tc>
                  <a:txBody>
                    <a:bodyPr/>
                    <a:lstStyle/>
                    <a:p>
                      <a:r>
                        <a:rPr lang="en-US" sz="1400" b="0" i="0" kern="1200" dirty="0">
                          <a:solidFill>
                            <a:schemeClr val="dk1"/>
                          </a:solidFill>
                          <a:effectLst/>
                          <a:latin typeface="+mn-lt"/>
                          <a:ea typeface="+mn-ea"/>
                          <a:cs typeface="+mn-cs"/>
                        </a:rPr>
                        <a:t>Serves end-users/clients</a:t>
                      </a:r>
                      <a:endParaRPr lang="en-US" sz="1400" dirty="0"/>
                    </a:p>
                  </a:txBody>
                  <a:tcPr/>
                </a:tc>
                <a:extLst>
                  <a:ext uri="{0D108BD9-81ED-4DB2-BD59-A6C34878D82A}">
                    <a16:rowId xmlns:a16="http://schemas.microsoft.com/office/drawing/2014/main" val="3332881351"/>
                  </a:ext>
                </a:extLst>
              </a:tr>
            </a:tbl>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053853" y="352872"/>
            <a:ext cx="9865096" cy="987896"/>
          </a:xfrm>
        </p:spPr>
        <p:txBody>
          <a:bodyPr rtlCol="0">
            <a:normAutofit/>
          </a:bodyPr>
          <a:lstStyle/>
          <a:p>
            <a:r>
              <a:rPr lang="en-US" sz="2800" dirty="0"/>
              <a:t>Development/Test/Integration/Staging/Production environment for Software Development</a:t>
            </a:r>
          </a:p>
        </p:txBody>
      </p:sp>
      <p:pic>
        <p:nvPicPr>
          <p:cNvPr id="6" name="Місце для вмісту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3852" y="1340768"/>
            <a:ext cx="10081120" cy="4968552"/>
          </a:xfrm>
        </p:spPr>
      </p:pic>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вмісту 3"/>
          <p:cNvSpPr>
            <a:spLocks noGrp="1"/>
          </p:cNvSpPr>
          <p:nvPr>
            <p:ph idx="1"/>
          </p:nvPr>
        </p:nvSpPr>
        <p:spPr>
          <a:xfrm>
            <a:off x="1053852" y="548680"/>
            <a:ext cx="10081120" cy="5832648"/>
          </a:xfrm>
        </p:spPr>
        <p:txBody>
          <a:bodyPr>
            <a:normAutofit/>
          </a:bodyPr>
          <a:lstStyle/>
          <a:p>
            <a:pPr marL="0" indent="0">
              <a:buNone/>
            </a:pPr>
            <a:r>
              <a:rPr lang="en-US" sz="1600" b="1" dirty="0">
                <a:latin typeface="Arial Narrow" panose="020B0606020202030204" pitchFamily="34" charset="0"/>
              </a:rPr>
              <a:t>Development</a:t>
            </a:r>
          </a:p>
          <a:p>
            <a:pPr marL="0" indent="0" algn="just">
              <a:buNone/>
            </a:pPr>
            <a:r>
              <a:rPr lang="en-US" sz="1600" dirty="0">
                <a:latin typeface="Arial Narrow" panose="020B0606020202030204" pitchFamily="34" charset="0"/>
              </a:rPr>
              <a:t>This is the working environment for individual developers or small teams. Working in isolation with the rest of the tiers, the developer(s) can try radical changes to the code without adversely affecting the rest of the development team.</a:t>
            </a:r>
          </a:p>
          <a:p>
            <a:pPr marL="0" indent="0" algn="just">
              <a:buNone/>
            </a:pPr>
            <a:r>
              <a:rPr lang="en-US" sz="1600" b="1" dirty="0">
                <a:latin typeface="Arial Narrow" panose="020B0606020202030204" pitchFamily="34" charset="0"/>
              </a:rPr>
              <a:t>Integration/Test</a:t>
            </a:r>
          </a:p>
          <a:p>
            <a:pPr marL="0" indent="0" algn="just">
              <a:buNone/>
            </a:pPr>
            <a:r>
              <a:rPr lang="en-US" sz="1600" dirty="0">
                <a:latin typeface="Arial Narrow" panose="020B0606020202030204" pitchFamily="34" charset="0"/>
              </a:rPr>
              <a:t>A common environment where all developers commit code changes. The goal of this environment is to combine and validate the work of the entire project team so it can be tested before being promoted to the Staging Environment.</a:t>
            </a:r>
          </a:p>
          <a:p>
            <a:pPr marL="0" indent="0" algn="just">
              <a:buNone/>
            </a:pPr>
            <a:r>
              <a:rPr lang="en-US" sz="1600" b="1" dirty="0">
                <a:latin typeface="Arial Narrow" panose="020B0606020202030204" pitchFamily="34" charset="0"/>
              </a:rPr>
              <a:t>Staging</a:t>
            </a:r>
          </a:p>
          <a:p>
            <a:pPr marL="0" indent="0" algn="just">
              <a:buNone/>
            </a:pPr>
            <a:r>
              <a:rPr lang="en-US" sz="1600" dirty="0">
                <a:latin typeface="Arial Narrow" panose="020B0606020202030204" pitchFamily="34" charset="0"/>
              </a:rPr>
              <a:t>The staging tier is a environment that is as identical to the production environment as possible. The purpose of the Staging environment is to simulate as much of the Production environment as possible. The Staging environment can also double as a Demonstration/Training environment.</a:t>
            </a:r>
          </a:p>
          <a:p>
            <a:pPr marL="0" indent="0" algn="just">
              <a:buNone/>
            </a:pPr>
            <a:r>
              <a:rPr lang="en-US" sz="1600" b="1" dirty="0">
                <a:latin typeface="Arial Narrow" panose="020B0606020202030204" pitchFamily="34" charset="0"/>
              </a:rPr>
              <a:t>Production</a:t>
            </a:r>
          </a:p>
          <a:p>
            <a:pPr marL="0" indent="0" algn="just">
              <a:buNone/>
            </a:pPr>
            <a:r>
              <a:rPr lang="en-US" sz="1600" dirty="0">
                <a:latin typeface="Arial Narrow" panose="020B0606020202030204" pitchFamily="34" charset="0"/>
              </a:rPr>
              <a:t>Production environment is a term used mostly by developers to describe the setting where software and other products are actually put into operation for their intended uses by end users. A production environment can be thought of as a real-time setting where programs are run and hardware setups are installed and relied on for organization or commercial daily operations.</a:t>
            </a:r>
            <a:endParaRPr lang="uk-UA" sz="1600" dirty="0">
              <a:latin typeface="Arial Narrow" panose="020B0606020202030204" pitchFamily="34" charset="0"/>
            </a:endParaRPr>
          </a:p>
          <a:p>
            <a:pPr marL="0" indent="0" algn="just">
              <a:buNone/>
            </a:pPr>
            <a:endParaRPr lang="en-US" sz="1600" dirty="0">
              <a:latin typeface="Arial Narrow" panose="020B0606020202030204" pitchFamily="34" charset="0"/>
            </a:endParaRP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A04C25-BF77-4398-B830-36C3E159C004}"/>
              </a:ext>
            </a:extLst>
          </p:cNvPr>
          <p:cNvSpPr>
            <a:spLocks noGrp="1"/>
          </p:cNvSpPr>
          <p:nvPr>
            <p:ph type="title"/>
          </p:nvPr>
        </p:nvSpPr>
        <p:spPr>
          <a:xfrm>
            <a:off x="4654252" y="2060848"/>
            <a:ext cx="2304256" cy="771872"/>
          </a:xfrm>
        </p:spPr>
        <p:txBody>
          <a:bodyPr>
            <a:normAutofit/>
          </a:bodyPr>
          <a:lstStyle/>
          <a:p>
            <a:r>
              <a:rPr lang="en-US" b="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13119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Шаблон оформлення &quot;Блакитний атом&quo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3757347_TF03460636" id="{9A59BF65-B0B8-421C-8562-FD599F46CB37}" vid="{E3A1A134-08F5-48B2-A4D6-26AF2C13F983}"/>
    </a:ext>
  </a:extLst>
</a:theme>
</file>

<file path=ppt/theme/theme2.xml><?xml version="1.0" encoding="utf-8"?>
<a:theme xmlns:a="http://schemas.openxmlformats.org/drawingml/2006/main" name="Тема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Тема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49C11C-71DC-49B6-ACD8-27E3AE088D14}">
  <ds:schemaRefs>
    <ds:schemaRef ds:uri="40262f94-9f35-4ac3-9a90-690165a166b7"/>
    <ds:schemaRef ds:uri="http://schemas.openxmlformats.org/package/2006/metadata/core-properties"/>
    <ds:schemaRef ds:uri="http://purl.org/dc/terms/"/>
    <ds:schemaRef ds:uri="http://www.w3.org/XML/1998/namespace"/>
    <ds:schemaRef ds:uri="http://schemas.microsoft.com/office/2006/documentManagement/types"/>
    <ds:schemaRef ds:uri="http://schemas.microsoft.com/office/2006/metadata/properties"/>
    <ds:schemaRef ds:uri="http://purl.org/dc/dcmitype/"/>
    <ds:schemaRef ds:uri="http://purl.org/dc/elements/1.1/"/>
    <ds:schemaRef ds:uri="http://schemas.microsoft.com/office/infopath/2007/PartnerControls"/>
    <ds:schemaRef ds:uri="a4f35948-e619-41b3-aa29-22878b09cfd2"/>
  </ds:schemaRefs>
</ds:datastoreItem>
</file>

<file path=customXml/itemProps3.xml><?xml version="1.0" encoding="utf-8"?>
<ds:datastoreItem xmlns:ds="http://schemas.openxmlformats.org/officeDocument/2006/customXml" ds:itemID="{0875BD71-4A33-4FB7-88CA-777C4D9E6E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Слайди з оформленням Блакитний атом</Template>
  <TotalTime>163</TotalTime>
  <Words>297</Words>
  <Application>Microsoft Office PowerPoint</Application>
  <PresentationFormat>Довільний</PresentationFormat>
  <Paragraphs>38</Paragraphs>
  <Slides>5</Slides>
  <Notes>4</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5</vt:i4>
      </vt:variant>
    </vt:vector>
  </HeadingPairs>
  <TitlesOfParts>
    <vt:vector size="10" baseType="lpstr">
      <vt:lpstr>Arial</vt:lpstr>
      <vt:lpstr>Arial Narrow</vt:lpstr>
      <vt:lpstr>Century Gothic</vt:lpstr>
      <vt:lpstr>Times New Roman</vt:lpstr>
      <vt:lpstr>Шаблон оформлення "Блакитний атом"</vt:lpstr>
      <vt:lpstr>Software environments organization / Software Development Life Cycle</vt:lpstr>
      <vt:lpstr>Software environment</vt:lpstr>
      <vt:lpstr>Development/Test/Integration/Staging/Production environment for Software Development</vt:lpstr>
      <vt:lpstr>Презентація PowerPoint</vt:lpstr>
      <vt:lpstr>Thank you </vt:lpstr>
    </vt:vector>
  </TitlesOfParts>
  <Company>Home 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environments organization</dc:title>
  <dc:creator>Lubomyr M. Zalisko</dc:creator>
  <cp:lastModifiedBy>Lubomyr M. Zalisko</cp:lastModifiedBy>
  <cp:revision>10</cp:revision>
  <dcterms:created xsi:type="dcterms:W3CDTF">2019-02-02T19:24:16Z</dcterms:created>
  <dcterms:modified xsi:type="dcterms:W3CDTF">2019-02-04T21:29:29Z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