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2"/>
  </p:notesMasterIdLst>
  <p:handoutMasterIdLst>
    <p:handoutMasterId r:id="rId13"/>
  </p:handoutMasterIdLst>
  <p:sldIdLst>
    <p:sldId id="330" r:id="rId5"/>
    <p:sldId id="323" r:id="rId6"/>
    <p:sldId id="324" r:id="rId7"/>
    <p:sldId id="331" r:id="rId8"/>
    <p:sldId id="332" r:id="rId9"/>
    <p:sldId id="333" r:id="rId10"/>
    <p:sldId id="329" r:id="rId11"/>
  </p:sldIdLst>
  <p:sldSz cx="12188825" cy="6858000"/>
  <p:notesSz cx="6858000" cy="9144000"/>
  <p:custDataLst>
    <p:tags r:id="rId14"/>
  </p:custDataLst>
  <p:defaultTextStyle>
    <a:defPPr rtl="0">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57" d="100"/>
          <a:sy n="57" d="100"/>
        </p:scale>
        <p:origin x="56" y="22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1" d="100"/>
          <a:sy n="91" d="100"/>
        </p:scale>
        <p:origin x="30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uk-UA" dirty="0"/>
          </a:p>
        </p:txBody>
      </p:sp>
      <p:sp>
        <p:nvSpPr>
          <p:cNvPr id="3" name="Місце для дати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83DDBB-93C6-4540-8E02-3E1BE6230022}" type="datetime1">
              <a:rPr lang="uk-UA" smtClean="0"/>
              <a:t>04.03.2019</a:t>
            </a:fld>
            <a:endParaRPr lang="uk-UA" dirty="0"/>
          </a:p>
        </p:txBody>
      </p:sp>
      <p:sp>
        <p:nvSpPr>
          <p:cNvPr id="4" name="Місце для нижнього колонтитула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uk-UA" dirty="0"/>
          </a:p>
        </p:txBody>
      </p:sp>
      <p:sp>
        <p:nvSpPr>
          <p:cNvPr id="5" name="Місце для номера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uk-UA" smtClean="0"/>
              <a:t>‹№›</a:t>
            </a:fld>
            <a:endParaRPr lang="uk-UA"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uk-UA" noProof="0" dirty="0"/>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25C9-D8D7-4948-8881-1ABB0EAEC5D6}" type="datetime1">
              <a:rPr lang="uk-UA" smtClean="0"/>
              <a:pPr/>
              <a:t>04.03.2019</a:t>
            </a:fld>
            <a:endParaRPr lang="uk-UA" dirty="0"/>
          </a:p>
        </p:txBody>
      </p:sp>
      <p:sp>
        <p:nvSpPr>
          <p:cNvPr id="4" name="Місце для зображення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uk-UA" noProof="0" dirty="0"/>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uk-UA" noProof="0" dirty="0" smtClean="0"/>
              <a:t>Зразки заголовків</a:t>
            </a:r>
          </a:p>
          <a:p>
            <a:pPr lvl="1" rtl="0"/>
            <a:r>
              <a:rPr lang="uk-UA" noProof="0" dirty="0" smtClean="0"/>
              <a:t>Другий рівень</a:t>
            </a:r>
          </a:p>
          <a:p>
            <a:pPr lvl="2" rtl="0"/>
            <a:r>
              <a:rPr lang="uk-UA" noProof="0" dirty="0" smtClean="0"/>
              <a:t>Третій рівень</a:t>
            </a:r>
          </a:p>
          <a:p>
            <a:pPr lvl="3" rtl="0"/>
            <a:r>
              <a:rPr lang="uk-UA" noProof="0" dirty="0" smtClean="0"/>
              <a:t>Четвертий рівень</a:t>
            </a:r>
          </a:p>
          <a:p>
            <a:pPr lvl="4" rtl="0"/>
            <a:r>
              <a:rPr lang="uk-UA" noProof="0" dirty="0" smtClean="0"/>
              <a:t>П’ятий рівень</a:t>
            </a:r>
            <a:endParaRPr lang="uk-UA" noProof="0" dirty="0"/>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uk-UA" noProof="0" dirty="0"/>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uk-UA" noProof="0" smtClean="0"/>
              <a:t>‹№›</a:t>
            </a:fld>
            <a:endParaRPr lang="uk-UA"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rtlCol="0"/>
          <a:lstStyle/>
          <a:p>
            <a:pPr rtl="0"/>
            <a:endParaRPr lang="uk-UA" noProof="0" dirty="0"/>
          </a:p>
        </p:txBody>
      </p:sp>
      <p:sp>
        <p:nvSpPr>
          <p:cNvPr id="4" name="Місце для номера слайда 3"/>
          <p:cNvSpPr>
            <a:spLocks noGrp="1"/>
          </p:cNvSpPr>
          <p:nvPr>
            <p:ph type="sldNum" sz="quarter" idx="10"/>
          </p:nvPr>
        </p:nvSpPr>
        <p:spPr/>
        <p:txBody>
          <a:bodyPr rtlCol="0"/>
          <a:lstStyle/>
          <a:p>
            <a:pPr rtl="0"/>
            <a:fld id="{F93199CD-3E1B-4AE6-990F-76F925F5EA9F}" type="slidenum">
              <a:rPr lang="uk-UA" smtClean="0"/>
              <a:t>1</a:t>
            </a:fld>
            <a:endParaRPr lang="uk-UA" dirty="0"/>
          </a:p>
        </p:txBody>
      </p:sp>
    </p:spTree>
    <p:extLst>
      <p:ext uri="{BB962C8B-B14F-4D97-AF65-F5344CB8AC3E}">
        <p14:creationId xmlns:p14="http://schemas.microsoft.com/office/powerpoint/2010/main" val="2118300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uk-UA" noProof="0" smtClean="0"/>
              <a:t>Зразок заголовка</a:t>
            </a:r>
            <a:endParaRPr lang="uk-UA" noProof="0" dirty="0"/>
          </a:p>
        </p:txBody>
      </p:sp>
      <p:sp>
        <p:nvSpPr>
          <p:cNvPr id="3" name="Підзаголовок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uk-UA" noProof="0" smtClean="0"/>
              <a:t>Клацніть, щоб редагувати стиль зразка підзаголовка</a:t>
            </a:r>
            <a:endParaRPr lang="uk-UA" noProof="0" dirty="0"/>
          </a:p>
        </p:txBody>
      </p:sp>
      <p:sp>
        <p:nvSpPr>
          <p:cNvPr id="7" name="Місце для дати 6"/>
          <p:cNvSpPr>
            <a:spLocks noGrp="1"/>
          </p:cNvSpPr>
          <p:nvPr>
            <p:ph type="dt" sz="half" idx="10"/>
          </p:nvPr>
        </p:nvSpPr>
        <p:spPr/>
        <p:txBody>
          <a:bodyPr rtlCol="0"/>
          <a:lstStyle>
            <a:lvl1pPr>
              <a:defRPr sz="1100"/>
            </a:lvl1pPr>
          </a:lstStyle>
          <a:p>
            <a:pPr rtl="0"/>
            <a:fld id="{E48C4C16-C57C-4486-9CFD-33BA8F76CCE3}" type="datetime1">
              <a:rPr lang="uk-UA" noProof="0" smtClean="0"/>
              <a:t>04.03.2019</a:t>
            </a:fld>
            <a:endParaRPr lang="uk-UA" noProof="0" dirty="0"/>
          </a:p>
        </p:txBody>
      </p:sp>
      <p:sp>
        <p:nvSpPr>
          <p:cNvPr id="8" name="Місце для нижнього колонтитула 7"/>
          <p:cNvSpPr>
            <a:spLocks noGrp="1"/>
          </p:cNvSpPr>
          <p:nvPr>
            <p:ph type="ftr" sz="quarter" idx="11"/>
          </p:nvPr>
        </p:nvSpPr>
        <p:spPr/>
        <p:txBody>
          <a:bodyPr rtlCol="0"/>
          <a:lstStyle>
            <a:lvl1pPr>
              <a:defRPr sz="1100"/>
            </a:lvl1pPr>
          </a:lstStyle>
          <a:p>
            <a:pPr rtl="0"/>
            <a:r>
              <a:rPr lang="uk-UA" noProof="0" dirty="0" smtClean="0"/>
              <a:t>Додайте нижній колонтитул</a:t>
            </a:r>
            <a:endParaRPr lang="uk-UA" noProof="0" dirty="0"/>
          </a:p>
        </p:txBody>
      </p:sp>
      <p:sp>
        <p:nvSpPr>
          <p:cNvPr id="9" name="Місце для номера слайда 8"/>
          <p:cNvSpPr>
            <a:spLocks noGrp="1"/>
          </p:cNvSpPr>
          <p:nvPr>
            <p:ph type="sldNum" sz="quarter" idx="12"/>
          </p:nvPr>
        </p:nvSpPr>
        <p:spPr/>
        <p:txBody>
          <a:bodyPr rtlCol="0"/>
          <a:lstStyle>
            <a:lvl1pPr>
              <a:defRPr sz="1100"/>
            </a:lvl1pPr>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smtClean="0"/>
              <a:t>Зразок заголовка</a:t>
            </a:r>
            <a:endParaRPr lang="uk-UA" noProof="0" dirty="0"/>
          </a:p>
        </p:txBody>
      </p:sp>
      <p:sp>
        <p:nvSpPr>
          <p:cNvPr id="3" name="Місце для вертикального тексту 2"/>
          <p:cNvSpPr>
            <a:spLocks noGrp="1"/>
          </p:cNvSpPr>
          <p:nvPr>
            <p:ph type="body" orient="vert" idx="1"/>
          </p:nvPr>
        </p:nvSpPr>
        <p:spPr/>
        <p:txBody>
          <a:bodyPr vert="eaVert" rtlCol="0"/>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2C6C77B9-07ED-437F-B1C4-515C6E601ED1}" type="datetime1">
              <a:rPr lang="uk-UA" noProof="0" smtClean="0"/>
              <a:t>04.03.2019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9142412" y="381001"/>
            <a:ext cx="1524001" cy="5638800"/>
          </a:xfrm>
        </p:spPr>
        <p:txBody>
          <a:bodyPr vert="eaVert" rtlCol="0"/>
          <a:lstStyle/>
          <a:p>
            <a:pPr rtl="0"/>
            <a:r>
              <a:rPr lang="uk-UA" noProof="0" smtClean="0"/>
              <a:t>Зразок заголовка</a:t>
            </a:r>
            <a:endParaRPr lang="uk-UA" noProof="0" dirty="0"/>
          </a:p>
        </p:txBody>
      </p:sp>
      <p:sp>
        <p:nvSpPr>
          <p:cNvPr id="3" name="Місце для вертикального тексту 2"/>
          <p:cNvSpPr>
            <a:spLocks noGrp="1"/>
          </p:cNvSpPr>
          <p:nvPr>
            <p:ph type="body" orient="vert" idx="1"/>
          </p:nvPr>
        </p:nvSpPr>
        <p:spPr>
          <a:xfrm>
            <a:off x="1522412" y="381001"/>
            <a:ext cx="7391399" cy="5638800"/>
          </a:xfrm>
        </p:spPr>
        <p:txBody>
          <a:bodyPr vert="eaVert" rtlCol="0"/>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15E9ACCF-525E-4D3D-BE3C-405E2F27BD82}" type="datetime1">
              <a:rPr lang="uk-UA" noProof="0" smtClean="0"/>
              <a:t>04.03.2019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smtClean="0"/>
              <a:t>Зразок заголовка</a:t>
            </a:r>
            <a:endParaRPr lang="uk-UA" noProof="0" dirty="0"/>
          </a:p>
        </p:txBody>
      </p:sp>
      <p:sp>
        <p:nvSpPr>
          <p:cNvPr id="3" name="Місце для вмісту 2"/>
          <p:cNvSpPr>
            <a:spLocks noGrp="1"/>
          </p:cNvSpPr>
          <p:nvPr>
            <p:ph idx="1"/>
          </p:nvPr>
        </p:nvSpPr>
        <p:spPr/>
        <p:txBody>
          <a:bodyPr rtlCol="0"/>
          <a:lstStyle>
            <a:lvl5pPr>
              <a:defRPr/>
            </a:lvl5pPr>
            <a:lvl6pPr>
              <a:defRPr/>
            </a:lvl6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1B425A7A-BCA4-46A2-9CA5-D42E924C7C5E}" type="datetime1">
              <a:rPr lang="uk-UA" noProof="0" smtClean="0"/>
              <a:t>04.03.2019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uk-UA" noProof="0" smtClean="0"/>
              <a:t>Зразок заголовка</a:t>
            </a:r>
            <a:endParaRPr lang="uk-UA" noProof="0" dirty="0"/>
          </a:p>
        </p:txBody>
      </p:sp>
      <p:sp>
        <p:nvSpPr>
          <p:cNvPr id="3" name="Місце для тексту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uk-UA" noProof="0" smtClean="0"/>
              <a:t>Редагувати стиль зразка тексту</a:t>
            </a:r>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7B5E0CE1-3EE6-40A9-A62F-BD6889F46453}" type="datetime1">
              <a:rPr lang="uk-UA" noProof="0" smtClean="0"/>
              <a:t>04.03.2019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елементи вміст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2" y="381000"/>
            <a:ext cx="9144002" cy="1371600"/>
          </a:xfrm>
        </p:spPr>
        <p:txBody>
          <a:bodyPr rtlCol="0"/>
          <a:lstStyle/>
          <a:p>
            <a:pPr rtl="0"/>
            <a:r>
              <a:rPr lang="uk-UA" noProof="0" smtClean="0"/>
              <a:t>Зразок заголовка</a:t>
            </a:r>
            <a:endParaRPr lang="uk-UA" noProof="0" dirty="0"/>
          </a:p>
        </p:txBody>
      </p:sp>
      <p:sp>
        <p:nvSpPr>
          <p:cNvPr id="3" name="Місце для вмісту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4" name="Місце для вмісту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6" name="Місце для нижнього колонтитула 5"/>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5" name="Місце для дати 4"/>
          <p:cNvSpPr>
            <a:spLocks noGrp="1"/>
          </p:cNvSpPr>
          <p:nvPr>
            <p:ph type="dt" sz="half" idx="10"/>
          </p:nvPr>
        </p:nvSpPr>
        <p:spPr/>
        <p:txBody>
          <a:bodyPr rtlCol="0"/>
          <a:lstStyle/>
          <a:p>
            <a:pPr rtl="0"/>
            <a:fld id="{4FADF81F-0739-4263-BEC5-0D7F787AF947}" type="datetime1">
              <a:rPr lang="uk-UA" noProof="0" smtClean="0"/>
              <a:t>04.03.2019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2" y="381000"/>
            <a:ext cx="9144002" cy="1371600"/>
          </a:xfrm>
        </p:spPr>
        <p:txBody>
          <a:bodyPr rtlCol="0"/>
          <a:lstStyle>
            <a:lvl1pPr>
              <a:defRPr/>
            </a:lvl1pPr>
          </a:lstStyle>
          <a:p>
            <a:pPr rtl="0"/>
            <a:r>
              <a:rPr lang="uk-UA" noProof="0" smtClean="0"/>
              <a:t>Зразок заголовка</a:t>
            </a:r>
            <a:endParaRPr lang="uk-UA" noProof="0" dirty="0"/>
          </a:p>
        </p:txBody>
      </p:sp>
      <p:sp>
        <p:nvSpPr>
          <p:cNvPr id="3" name="Місце для тексту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noProof="0" smtClean="0"/>
              <a:t>Редагувати стиль зразка тексту</a:t>
            </a:r>
          </a:p>
        </p:txBody>
      </p:sp>
      <p:sp>
        <p:nvSpPr>
          <p:cNvPr id="4" name="Місце для вмісту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тексту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noProof="0" smtClean="0"/>
              <a:t>Редагувати стиль зразка тексту</a:t>
            </a:r>
          </a:p>
        </p:txBody>
      </p:sp>
      <p:sp>
        <p:nvSpPr>
          <p:cNvPr id="6" name="Місце для вмісту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8" name="Місце для нижнього колонтитула 7"/>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7" name="Місце для дати 6"/>
          <p:cNvSpPr>
            <a:spLocks noGrp="1"/>
          </p:cNvSpPr>
          <p:nvPr>
            <p:ph type="dt" sz="half" idx="10"/>
          </p:nvPr>
        </p:nvSpPr>
        <p:spPr/>
        <p:txBody>
          <a:bodyPr rtlCol="0"/>
          <a:lstStyle/>
          <a:p>
            <a:pPr rtl="0"/>
            <a:fld id="{CCC7D245-0AED-4334-BEF3-23D91B0A323C}" type="datetime1">
              <a:rPr lang="uk-UA" noProof="0" smtClean="0"/>
              <a:t>04.03.2019</a:t>
            </a:fld>
            <a:endParaRPr lang="uk-UA" noProof="0" dirty="0"/>
          </a:p>
        </p:txBody>
      </p:sp>
      <p:sp>
        <p:nvSpPr>
          <p:cNvPr id="9" name="Місце для номера слайда 8"/>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smtClean="0"/>
              <a:t>Зразок заголовка</a:t>
            </a:r>
            <a:endParaRPr lang="uk-UA" noProof="0" dirty="0"/>
          </a:p>
        </p:txBody>
      </p:sp>
      <p:sp>
        <p:nvSpPr>
          <p:cNvPr id="4" name="Місце для нижнього колонтитула 3"/>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3" name="Місце для дати 2"/>
          <p:cNvSpPr>
            <a:spLocks noGrp="1"/>
          </p:cNvSpPr>
          <p:nvPr>
            <p:ph type="dt" sz="half" idx="10"/>
          </p:nvPr>
        </p:nvSpPr>
        <p:spPr/>
        <p:txBody>
          <a:bodyPr rtlCol="0"/>
          <a:lstStyle/>
          <a:p>
            <a:pPr rtl="0"/>
            <a:fld id="{80C7B39B-52C7-41FA-A862-61032AECB39A}" type="datetime1">
              <a:rPr lang="uk-UA" noProof="0" smtClean="0"/>
              <a:t>04.03.2019</a:t>
            </a:fld>
            <a:endParaRPr lang="uk-UA" noProof="0" dirty="0"/>
          </a:p>
        </p:txBody>
      </p:sp>
      <p:sp>
        <p:nvSpPr>
          <p:cNvPr id="5" name="Місце для номера слайда 4"/>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
        <p:nvSpPr>
          <p:cNvPr id="3" name="Місце для нижнього колонтитула 2"/>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2" name="Місце для дати 1"/>
          <p:cNvSpPr>
            <a:spLocks noGrp="1"/>
          </p:cNvSpPr>
          <p:nvPr>
            <p:ph type="dt" sz="half" idx="10"/>
          </p:nvPr>
        </p:nvSpPr>
        <p:spPr/>
        <p:txBody>
          <a:bodyPr rtlCol="0"/>
          <a:lstStyle/>
          <a:p>
            <a:pPr rtl="0"/>
            <a:fld id="{5A3FAC62-A304-47EA-9FCC-0080438B15DE}" type="datetime1">
              <a:rPr lang="uk-UA" noProof="0" smtClean="0"/>
              <a:t>04.03.2019</a:t>
            </a:fld>
            <a:endParaRPr lang="uk-UA" noProof="0" dirty="0"/>
          </a:p>
        </p:txBody>
      </p:sp>
      <p:sp>
        <p:nvSpPr>
          <p:cNvPr id="4" name="Місце для номера слайда 3"/>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uk-UA" noProof="0" smtClean="0"/>
              <a:t>Зразок заголовка</a:t>
            </a:r>
            <a:endParaRPr lang="uk-UA" noProof="0" dirty="0"/>
          </a:p>
        </p:txBody>
      </p:sp>
      <p:sp>
        <p:nvSpPr>
          <p:cNvPr id="3" name="Місце для вмісту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4" name="Місце для тексту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noProof="0" smtClean="0"/>
              <a:t>Редагувати стиль зразка тексту</a:t>
            </a:r>
          </a:p>
        </p:txBody>
      </p:sp>
      <p:sp>
        <p:nvSpPr>
          <p:cNvPr id="6" name="Місце для нижнього колонтитула 5"/>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5" name="Місце для дати 4"/>
          <p:cNvSpPr>
            <a:spLocks noGrp="1"/>
          </p:cNvSpPr>
          <p:nvPr>
            <p:ph type="dt" sz="half" idx="10"/>
          </p:nvPr>
        </p:nvSpPr>
        <p:spPr/>
        <p:txBody>
          <a:bodyPr rtlCol="0"/>
          <a:lstStyle/>
          <a:p>
            <a:pPr rtl="0"/>
            <a:fld id="{6B8B484A-E5D6-4774-8C89-EC07283673C5}" type="datetime1">
              <a:rPr lang="uk-UA" noProof="0" smtClean="0"/>
              <a:t>04.03.2019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uk-UA" noProof="0" smtClean="0"/>
              <a:t>Зразок заголовка</a:t>
            </a:r>
            <a:endParaRPr lang="uk-UA" noProof="0" dirty="0"/>
          </a:p>
        </p:txBody>
      </p:sp>
      <p:sp>
        <p:nvSpPr>
          <p:cNvPr id="3" name="Місце для зображення 2" descr="Пустий покажчик місця заповнення для зображення. Клацніть цей покажчик і виберіть зображення, яке потрібно додати"/>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uk-UA" noProof="0" smtClean="0"/>
              <a:t>Клацніть піктограму, щоб додати зображення</a:t>
            </a:r>
            <a:endParaRPr lang="uk-UA" noProof="0" dirty="0"/>
          </a:p>
        </p:txBody>
      </p:sp>
      <p:sp>
        <p:nvSpPr>
          <p:cNvPr id="4" name="Місце для тексту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noProof="0" smtClean="0"/>
              <a:t>Редагувати стиль зразка тексту</a:t>
            </a:r>
          </a:p>
        </p:txBody>
      </p:sp>
      <p:sp>
        <p:nvSpPr>
          <p:cNvPr id="6" name="Місце для нижнього колонтитула 5"/>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5" name="Місце для дати 4"/>
          <p:cNvSpPr>
            <a:spLocks noGrp="1"/>
          </p:cNvSpPr>
          <p:nvPr>
            <p:ph type="dt" sz="half" idx="10"/>
          </p:nvPr>
        </p:nvSpPr>
        <p:spPr/>
        <p:txBody>
          <a:bodyPr rtlCol="0"/>
          <a:lstStyle/>
          <a:p>
            <a:pPr rtl="0"/>
            <a:fld id="{71452440-FA0D-4FBB-84C3-FEE7CE6B7E8A}" type="datetime1">
              <a:rPr lang="uk-UA" noProof="0" smtClean="0"/>
              <a:t>04.03.2019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uk-UA" noProof="0" dirty="0" smtClean="0"/>
              <a:t>Зразок заголовка</a:t>
            </a:r>
            <a:endParaRPr lang="uk-UA" noProof="0" dirty="0"/>
          </a:p>
        </p:txBody>
      </p:sp>
      <p:sp>
        <p:nvSpPr>
          <p:cNvPr id="3" name="Місце для тексту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uk-UA" noProof="0" dirty="0" smtClean="0"/>
              <a:t>Зразки заголовків</a:t>
            </a:r>
          </a:p>
          <a:p>
            <a:pPr lvl="1" rtl="0"/>
            <a:r>
              <a:rPr lang="uk-UA" noProof="0" dirty="0" smtClean="0"/>
              <a:t>Другий рівень</a:t>
            </a:r>
          </a:p>
          <a:p>
            <a:pPr lvl="2" rtl="0"/>
            <a:r>
              <a:rPr lang="uk-UA" noProof="0" dirty="0" smtClean="0"/>
              <a:t>Третій рівень</a:t>
            </a:r>
          </a:p>
          <a:p>
            <a:pPr lvl="3" rtl="0"/>
            <a:r>
              <a:rPr lang="uk-UA" noProof="0" dirty="0" smtClean="0"/>
              <a:t>Четвертий рівень</a:t>
            </a:r>
          </a:p>
          <a:p>
            <a:pPr lvl="4" rtl="0"/>
            <a:r>
              <a:rPr lang="uk-UA" noProof="0" dirty="0" smtClean="0"/>
              <a:t>П’ятий рівень</a:t>
            </a:r>
            <a:endParaRPr lang="uk-UA" noProof="0" dirty="0"/>
          </a:p>
        </p:txBody>
      </p:sp>
      <p:sp>
        <p:nvSpPr>
          <p:cNvPr id="5" name="Місце для нижнього колонтитула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8587642D-4084-4191-8293-0D99896B70F5}" type="datetime1">
              <a:rPr lang="uk-UA" noProof="0" smtClean="0"/>
              <a:t>04.03.2019</a:t>
            </a:fld>
            <a:endParaRPr lang="uk-UA" noProof="0" dirty="0"/>
          </a:p>
        </p:txBody>
      </p:sp>
      <p:sp>
        <p:nvSpPr>
          <p:cNvPr id="6" name="Місце для номера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41884" y="1052736"/>
            <a:ext cx="10645822" cy="3023592"/>
          </a:xfrm>
        </p:spPr>
        <p:txBody>
          <a:bodyPr rtlCol="0">
            <a:normAutofit/>
          </a:bodyPr>
          <a:lstStyle/>
          <a:p>
            <a:r>
              <a:rPr lang="en-US" sz="5400" dirty="0"/>
              <a:t>Cloud definitions and services models (IAAS, PAAS, </a:t>
            </a:r>
            <a:r>
              <a:rPr lang="en-US" sz="5400" dirty="0" smtClean="0"/>
              <a:t>SAAS)</a:t>
            </a:r>
            <a:endParaRPr lang="uk-UA" sz="5400" dirty="0"/>
          </a:p>
        </p:txBody>
      </p:sp>
      <p:sp>
        <p:nvSpPr>
          <p:cNvPr id="4" name="TextBox 3"/>
          <p:cNvSpPr txBox="1"/>
          <p:nvPr/>
        </p:nvSpPr>
        <p:spPr>
          <a:xfrm>
            <a:off x="549796" y="5991671"/>
            <a:ext cx="280831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dirty="0" smtClean="0"/>
              <a:t>Liubomyr Zalisko</a:t>
            </a:r>
            <a:endParaRPr lang="uk-UA" dirty="0" smtClean="0"/>
          </a:p>
        </p:txBody>
      </p:sp>
      <p:sp>
        <p:nvSpPr>
          <p:cNvPr id="5" name="TextBox 4"/>
          <p:cNvSpPr txBox="1"/>
          <p:nvPr/>
        </p:nvSpPr>
        <p:spPr>
          <a:xfrm>
            <a:off x="8830716" y="5991671"/>
            <a:ext cx="280831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dirty="0" smtClean="0"/>
              <a:t>&lt;EPAM&gt; LVIV UA</a:t>
            </a:r>
            <a:endParaRPr lang="uk-UA" dirty="0" smtClean="0"/>
          </a:p>
        </p:txBody>
      </p:sp>
    </p:spTree>
    <p:extLst>
      <p:ext uri="{BB962C8B-B14F-4D97-AF65-F5344CB8AC3E}">
        <p14:creationId xmlns:p14="http://schemas.microsoft.com/office/powerpoint/2010/main" val="59878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4BB4-CEA1-4C70-9E6F-DE4914F760CD}"/>
              </a:ext>
            </a:extLst>
          </p:cNvPr>
          <p:cNvSpPr>
            <a:spLocks noGrp="1"/>
          </p:cNvSpPr>
          <p:nvPr>
            <p:ph type="title"/>
          </p:nvPr>
        </p:nvSpPr>
        <p:spPr/>
        <p:txBody>
          <a:bodyPr/>
          <a:lstStyle/>
          <a:p>
            <a:r>
              <a:rPr lang="en-US" dirty="0" smtClean="0"/>
              <a:t>     Type of </a:t>
            </a:r>
            <a:r>
              <a:rPr lang="en-US" dirty="0" err="1" smtClean="0"/>
              <a:t>cloude</a:t>
            </a:r>
            <a:r>
              <a:rPr lang="en-US" dirty="0" smtClean="0"/>
              <a:t> service models</a:t>
            </a:r>
            <a:r>
              <a:rPr lang="en-US" b="0" dirty="0"/>
              <a:t/>
            </a:r>
            <a:br>
              <a:rPr lang="en-US" b="0" dirty="0"/>
            </a:br>
            <a:endParaRPr lang="en-US"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913" y="1340768"/>
            <a:ext cx="9525000" cy="46085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7847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98844908-6BD9-4231-A973-882D1766814D}"/>
              </a:ext>
            </a:extLst>
          </p:cNvPr>
          <p:cNvSpPr>
            <a:spLocks noGrp="1"/>
          </p:cNvSpPr>
          <p:nvPr>
            <p:ph type="title"/>
          </p:nvPr>
        </p:nvSpPr>
        <p:spPr>
          <a:xfrm>
            <a:off x="1774946" y="332656"/>
            <a:ext cx="9144002" cy="771872"/>
          </a:xfrm>
        </p:spPr>
        <p:txBody>
          <a:bodyPr>
            <a:normAutofit/>
          </a:bodyPr>
          <a:lstStyle/>
          <a:p>
            <a:r>
              <a:rPr lang="en-US" dirty="0" smtClean="0"/>
              <a:t>ON PREMISES</a:t>
            </a:r>
            <a:endParaRPr lang="en-US" dirty="0"/>
          </a:p>
        </p:txBody>
      </p:sp>
      <p:sp>
        <p:nvSpPr>
          <p:cNvPr id="2" name="Місце для вмісту 1"/>
          <p:cNvSpPr>
            <a:spLocks noGrp="1"/>
          </p:cNvSpPr>
          <p:nvPr>
            <p:ph sz="half" idx="1"/>
          </p:nvPr>
        </p:nvSpPr>
        <p:spPr>
          <a:xfrm>
            <a:off x="1053852" y="1268760"/>
            <a:ext cx="10009112" cy="4968552"/>
          </a:xfrm>
        </p:spPr>
        <p:txBody>
          <a:bodyPr>
            <a:normAutofit/>
          </a:bodyPr>
          <a:lstStyle/>
          <a:p>
            <a:pPr marL="0" indent="0">
              <a:buNone/>
            </a:pPr>
            <a:r>
              <a:rPr lang="en-US" dirty="0"/>
              <a:t>	On-premises is the software and technology that is located within the physical confines of an enterprise – often in the company's data center – as opposed to running remotely on hosted servers or in the cloud.</a:t>
            </a:r>
          </a:p>
          <a:p>
            <a:pPr marL="0" indent="0">
              <a:buNone/>
            </a:pPr>
            <a:endParaRPr lang="en-US" dirty="0"/>
          </a:p>
          <a:p>
            <a:pPr marL="0" indent="0">
              <a:buNone/>
            </a:pPr>
            <a:r>
              <a:rPr lang="en-US" dirty="0"/>
              <a:t>By installing and running software on hardware located within the premises of the company, internet technology (IT) staff has physical access to the data and can directly control the configuration, management and security of the computing infrastructure and data.</a:t>
            </a:r>
            <a:endParaRPr lang="uk-UA" dirty="0"/>
          </a:p>
        </p:txBody>
      </p:sp>
    </p:spTree>
    <p:extLst>
      <p:ext uri="{BB962C8B-B14F-4D97-AF65-F5344CB8AC3E}">
        <p14:creationId xmlns:p14="http://schemas.microsoft.com/office/powerpoint/2010/main" val="333339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98844908-6BD9-4231-A973-882D1766814D}"/>
              </a:ext>
            </a:extLst>
          </p:cNvPr>
          <p:cNvSpPr>
            <a:spLocks noGrp="1"/>
          </p:cNvSpPr>
          <p:nvPr>
            <p:ph type="title"/>
          </p:nvPr>
        </p:nvSpPr>
        <p:spPr>
          <a:xfrm>
            <a:off x="1774946" y="332656"/>
            <a:ext cx="9144002" cy="771872"/>
          </a:xfrm>
        </p:spPr>
        <p:txBody>
          <a:bodyPr>
            <a:normAutofit/>
          </a:bodyPr>
          <a:lstStyle/>
          <a:p>
            <a:r>
              <a:rPr lang="en-US" dirty="0"/>
              <a:t>SAAS: SOFTWARE AS A SERVICE</a:t>
            </a:r>
            <a:endParaRPr lang="en-US" dirty="0"/>
          </a:p>
        </p:txBody>
      </p:sp>
      <p:sp>
        <p:nvSpPr>
          <p:cNvPr id="2" name="Місце для вмісту 1"/>
          <p:cNvSpPr>
            <a:spLocks noGrp="1"/>
          </p:cNvSpPr>
          <p:nvPr>
            <p:ph sz="half" idx="1"/>
          </p:nvPr>
        </p:nvSpPr>
        <p:spPr>
          <a:xfrm>
            <a:off x="1053852" y="1268760"/>
            <a:ext cx="10009112" cy="4968552"/>
          </a:xfrm>
        </p:spPr>
        <p:txBody>
          <a:bodyPr>
            <a:normAutofit lnSpcReduction="10000"/>
          </a:bodyPr>
          <a:lstStyle/>
          <a:p>
            <a:pPr marL="0" indent="0">
              <a:buNone/>
            </a:pPr>
            <a:r>
              <a:rPr lang="en-US" dirty="0" smtClean="0"/>
              <a:t>	Cloud </a:t>
            </a:r>
            <a:r>
              <a:rPr lang="en-US" dirty="0"/>
              <a:t>application services, or Software as a Service (SaaS), represent the largest cloud market and are still growing quickly. SaaS uses the web to deliver applications that are managed by a third-party vendor and whose interface is accessed on the clients’ side. Most SaaS applications can be run directly from a web browser without any downloads or installations required, although some require plugins.</a:t>
            </a:r>
          </a:p>
          <a:p>
            <a:pPr marL="0" indent="0">
              <a:buNone/>
            </a:pPr>
            <a:r>
              <a:rPr lang="en-US" dirty="0" smtClean="0"/>
              <a:t>	Because </a:t>
            </a:r>
            <a:r>
              <a:rPr lang="en-US" dirty="0"/>
              <a:t>of the web delivery model, SaaS eliminates the need to install and run applications on individual computers. With SaaS, it’s easy for enterprises to streamline their maintenance and support, because everything can be managed by vendors: applications, runtime, data, middleware, OSes, virtualization, servers, storage and networking</a:t>
            </a:r>
            <a:r>
              <a:rPr lang="en-US" dirty="0" smtClean="0"/>
              <a:t>.</a:t>
            </a:r>
          </a:p>
          <a:p>
            <a:pPr marL="0" indent="0">
              <a:buNone/>
            </a:pPr>
            <a:r>
              <a:rPr lang="en-US" b="1" dirty="0"/>
              <a:t>SaaS Examples:</a:t>
            </a:r>
            <a:r>
              <a:rPr lang="en-US" dirty="0"/>
              <a:t> Google Apps, Salesforce, Workday, Concur, Citrix GoToMeeting, Cisco WebEx</a:t>
            </a:r>
            <a:endParaRPr lang="uk-UA" dirty="0"/>
          </a:p>
        </p:txBody>
      </p:sp>
    </p:spTree>
    <p:extLst>
      <p:ext uri="{BB962C8B-B14F-4D97-AF65-F5344CB8AC3E}">
        <p14:creationId xmlns:p14="http://schemas.microsoft.com/office/powerpoint/2010/main" val="23575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98844908-6BD9-4231-A973-882D1766814D}"/>
              </a:ext>
            </a:extLst>
          </p:cNvPr>
          <p:cNvSpPr>
            <a:spLocks noGrp="1"/>
          </p:cNvSpPr>
          <p:nvPr>
            <p:ph type="title"/>
          </p:nvPr>
        </p:nvSpPr>
        <p:spPr>
          <a:xfrm>
            <a:off x="1774946" y="332656"/>
            <a:ext cx="9144002" cy="771872"/>
          </a:xfrm>
        </p:spPr>
        <p:txBody>
          <a:bodyPr>
            <a:normAutofit/>
          </a:bodyPr>
          <a:lstStyle/>
          <a:p>
            <a:r>
              <a:rPr lang="en-US" dirty="0"/>
              <a:t>PAAS: PLATFORM AS A SERVICE</a:t>
            </a:r>
            <a:endParaRPr lang="en-US" dirty="0"/>
          </a:p>
        </p:txBody>
      </p:sp>
      <p:sp>
        <p:nvSpPr>
          <p:cNvPr id="2" name="Місце для вмісту 1"/>
          <p:cNvSpPr>
            <a:spLocks noGrp="1"/>
          </p:cNvSpPr>
          <p:nvPr>
            <p:ph sz="half" idx="1"/>
          </p:nvPr>
        </p:nvSpPr>
        <p:spPr>
          <a:xfrm>
            <a:off x="1053852" y="1268760"/>
            <a:ext cx="10009112" cy="4968552"/>
          </a:xfrm>
        </p:spPr>
        <p:txBody>
          <a:bodyPr>
            <a:normAutofit fontScale="92500" lnSpcReduction="10000"/>
          </a:bodyPr>
          <a:lstStyle/>
          <a:p>
            <a:pPr marL="0" indent="0">
              <a:buNone/>
            </a:pPr>
            <a:r>
              <a:rPr lang="en-US" dirty="0"/>
              <a:t>	Cloud platform services, or Platform as a Service (PaaS), are used for applications, and other development, while providing cloud components to software. What developers gain with PaaS is a framework they can build upon to develop or customize applications. PaaS makes the development, testing, and deployment of applications quick, simple, and cost-effective. With this technology, enterprise operations, or a third-party provider, can manage OSes, virtualization, servers, storage, networking, and the PaaS software itself. Developers, however, manage the applications.</a:t>
            </a:r>
          </a:p>
          <a:p>
            <a:pPr marL="0" indent="0">
              <a:buNone/>
            </a:pPr>
            <a:r>
              <a:rPr lang="en-US" dirty="0" smtClean="0"/>
              <a:t>	Enterprise </a:t>
            </a:r>
            <a:r>
              <a:rPr lang="en-US" dirty="0"/>
              <a:t>PaaS provides line-of-business software developers a self-service portal for managing computing infrastructure from centralized IT operations and the platforms that are installed on top of the hardware. The enterprise PaaS can be delivered through a hybrid model that uses both public IaaS and </a:t>
            </a:r>
            <a:r>
              <a:rPr lang="en-US" dirty="0" err="1"/>
              <a:t>on-premise</a:t>
            </a:r>
            <a:r>
              <a:rPr lang="en-US" dirty="0"/>
              <a:t> infrastructure or as a pure private PaaS that only uses the latter</a:t>
            </a:r>
            <a:r>
              <a:rPr lang="en-US" dirty="0" smtClean="0"/>
              <a:t>.</a:t>
            </a:r>
          </a:p>
          <a:p>
            <a:pPr marL="0" indent="0">
              <a:buNone/>
            </a:pPr>
            <a:r>
              <a:rPr lang="en-US" b="1" dirty="0"/>
              <a:t>Enterprise PaaS Examples: </a:t>
            </a:r>
            <a:r>
              <a:rPr lang="en-US" dirty="0" err="1"/>
              <a:t>Apprenda</a:t>
            </a:r>
            <a:endParaRPr lang="uk-UA" dirty="0"/>
          </a:p>
        </p:txBody>
      </p:sp>
    </p:spTree>
    <p:extLst>
      <p:ext uri="{BB962C8B-B14F-4D97-AF65-F5344CB8AC3E}">
        <p14:creationId xmlns:p14="http://schemas.microsoft.com/office/powerpoint/2010/main" val="129931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98844908-6BD9-4231-A973-882D1766814D}"/>
              </a:ext>
            </a:extLst>
          </p:cNvPr>
          <p:cNvSpPr>
            <a:spLocks noGrp="1"/>
          </p:cNvSpPr>
          <p:nvPr>
            <p:ph type="title"/>
          </p:nvPr>
        </p:nvSpPr>
        <p:spPr>
          <a:xfrm>
            <a:off x="1774946" y="332656"/>
            <a:ext cx="9144002" cy="771872"/>
          </a:xfrm>
        </p:spPr>
        <p:txBody>
          <a:bodyPr>
            <a:normAutofit/>
          </a:bodyPr>
          <a:lstStyle/>
          <a:p>
            <a:r>
              <a:rPr lang="en-US" dirty="0"/>
              <a:t>IAAS: INFRASTRUCTURE AS A SERVICE</a:t>
            </a:r>
            <a:endParaRPr lang="en-US" dirty="0"/>
          </a:p>
        </p:txBody>
      </p:sp>
      <p:sp>
        <p:nvSpPr>
          <p:cNvPr id="2" name="Місце для вмісту 1"/>
          <p:cNvSpPr>
            <a:spLocks noGrp="1"/>
          </p:cNvSpPr>
          <p:nvPr>
            <p:ph sz="half" idx="1"/>
          </p:nvPr>
        </p:nvSpPr>
        <p:spPr>
          <a:xfrm>
            <a:off x="1053852" y="1268760"/>
            <a:ext cx="10009112" cy="4968552"/>
          </a:xfrm>
        </p:spPr>
        <p:txBody>
          <a:bodyPr>
            <a:normAutofit fontScale="92500" lnSpcReduction="20000"/>
          </a:bodyPr>
          <a:lstStyle/>
          <a:p>
            <a:pPr marL="0" indent="0">
              <a:buNone/>
            </a:pPr>
            <a:r>
              <a:rPr lang="en-US" dirty="0"/>
              <a:t>	Cloud infrastructure services, known as Infrastructure as a Service (IaaS), are self-service models for accessing, monitoring, and managing remote datacenter infrastructures, such as compute (virtualized or bare metal), storage, networking, and networking services (e.g. firewalls). Instead of having to purchase hardware outright, users can purchase IaaS based on consumption, similar to electricity or other utility billing.</a:t>
            </a:r>
          </a:p>
          <a:p>
            <a:pPr marL="0" indent="0">
              <a:buNone/>
            </a:pPr>
            <a:r>
              <a:rPr lang="en-US" dirty="0" smtClean="0"/>
              <a:t>	Compared </a:t>
            </a:r>
            <a:r>
              <a:rPr lang="en-US" dirty="0"/>
              <a:t>to SaaS and PaaS, IaaS users are responsible for managing applications, data, runtime, middleware, and OSes. Providers still manage virtualization, servers, hard drives, storage, and networking. Many IaaS providers now offer databases, messaging queues, and other services above the virtualization layer as well. Some tech analysts draw a distinction here and use the IaaS+ moniker for these other options. What users gain with IaaS is infrastructure on top of which they can install any required platform. Users are responsible for updating these if new versions are released.</a:t>
            </a:r>
          </a:p>
          <a:p>
            <a:pPr marL="0" indent="0">
              <a:buNone/>
            </a:pPr>
            <a:r>
              <a:rPr lang="en-US" b="1" dirty="0" smtClean="0"/>
              <a:t>IaaS </a:t>
            </a:r>
            <a:r>
              <a:rPr lang="en-US" b="1" dirty="0"/>
              <a:t>Examples</a:t>
            </a:r>
            <a:r>
              <a:rPr lang="en-US" dirty="0"/>
              <a:t>: Amazon Web Services (AWS), Cisco </a:t>
            </a:r>
            <a:r>
              <a:rPr lang="en-US" dirty="0" err="1"/>
              <a:t>Metapod</a:t>
            </a:r>
            <a:r>
              <a:rPr lang="en-US" dirty="0"/>
              <a:t>, Microsoft Azure, Google Compute Engine (GCE), </a:t>
            </a:r>
            <a:r>
              <a:rPr lang="en-US" dirty="0" err="1"/>
              <a:t>Joyent</a:t>
            </a:r>
            <a:endParaRPr lang="uk-UA" dirty="0"/>
          </a:p>
        </p:txBody>
      </p:sp>
    </p:spTree>
    <p:extLst>
      <p:ext uri="{BB962C8B-B14F-4D97-AF65-F5344CB8AC3E}">
        <p14:creationId xmlns:p14="http://schemas.microsoft.com/office/powerpoint/2010/main" val="298116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4654252" y="2060848"/>
            <a:ext cx="2304256" cy="77187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dirty="0">
                <a:ln/>
                <a:solidFill>
                  <a:schemeClr val="accent3"/>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5969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Шаблон оформлення &quot;Блакитний атом&quo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7_TF03460636" id="{9A59BF65-B0B8-421C-8562-FD599F46CB37}" vid="{E3A1A134-08F5-48B2-A4D6-26AF2C13F983}"/>
    </a:ext>
  </a:extLst>
</a:theme>
</file>

<file path=ppt/theme/theme2.xml><?xml version="1.0" encoding="utf-8"?>
<a:theme xmlns:a="http://schemas.openxmlformats.org/drawingml/2006/main" name="Тема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purl.org/dc/terms/"/>
    <ds:schemaRef ds:uri="http://purl.org/dc/elements/1.1/"/>
    <ds:schemaRef ds:uri="http://www.w3.org/XML/1998/namespace"/>
    <ds:schemaRef ds:uri="a4f35948-e619-41b3-aa29-22878b09cfd2"/>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40262f94-9f35-4ac3-9a90-690165a166b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Слайди з оформленням Блакитний атом</Template>
  <TotalTime>47</TotalTime>
  <Words>48</Words>
  <Application>Microsoft Office PowerPoint</Application>
  <PresentationFormat>Довільний</PresentationFormat>
  <Paragraphs>22</Paragraphs>
  <Slides>7</Slides>
  <Notes>1</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7</vt:i4>
      </vt:variant>
    </vt:vector>
  </HeadingPairs>
  <TitlesOfParts>
    <vt:vector size="11" baseType="lpstr">
      <vt:lpstr>Arial</vt:lpstr>
      <vt:lpstr>Century Gothic</vt:lpstr>
      <vt:lpstr>Times New Roman</vt:lpstr>
      <vt:lpstr>Шаблон оформлення "Блакитний атом"</vt:lpstr>
      <vt:lpstr>Cloud definitions and services models (IAAS, PAAS, SAAS)</vt:lpstr>
      <vt:lpstr>     Type of cloude service models </vt:lpstr>
      <vt:lpstr>ON PREMISES</vt:lpstr>
      <vt:lpstr>SAAS: SOFTWARE AS A SERVICE</vt:lpstr>
      <vt:lpstr>PAAS: PLATFORM AS A SERVICE</vt:lpstr>
      <vt:lpstr>IAAS: INFRASTRUCTURE AS A SERVICE</vt:lpstr>
      <vt:lpstr>Thank you </vt:lpstr>
    </vt:vector>
  </TitlesOfParts>
  <Company>Home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Methodology</dc:title>
  <dc:creator>Lubomyr M. Zalisko</dc:creator>
  <cp:lastModifiedBy>Lubomyr M. Zalisko</cp:lastModifiedBy>
  <cp:revision>8</cp:revision>
  <dcterms:created xsi:type="dcterms:W3CDTF">2019-02-04T20:56:18Z</dcterms:created>
  <dcterms:modified xsi:type="dcterms:W3CDTF">2019-03-04T21:44:21Z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