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081349"/>
            <a:ext cx="7766936" cy="1969487"/>
          </a:xfrm>
        </p:spPr>
        <p:txBody>
          <a:bodyPr/>
          <a:lstStyle/>
          <a:p>
            <a:pPr algn="ctr"/>
            <a:r>
              <a:rPr lang="en-US" sz="9600" dirty="0" smtClean="0"/>
              <a:t>RUCHAT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Новый бот для поиска интересных мест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96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что способен бот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Находить места, где можно отдохнуть и приятно провести время. Именно для это он создан и свою задачу отлично выполняет.</a:t>
            </a:r>
          </a:p>
          <a:p>
            <a:r>
              <a:rPr lang="ru-RU" sz="2800" dirty="0" smtClean="0"/>
              <a:t>Просто выберите на панели управления нужные Вам разделы и бот покажет, какое место Вам стоит посетить.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03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73595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52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RUCHAT</vt:lpstr>
      <vt:lpstr>На что способен бот?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RUCHAT</dc:title>
  <dc:creator>hk</dc:creator>
  <cp:lastModifiedBy>hk</cp:lastModifiedBy>
  <cp:revision>3</cp:revision>
  <dcterms:created xsi:type="dcterms:W3CDTF">2022-04-14T10:50:03Z</dcterms:created>
  <dcterms:modified xsi:type="dcterms:W3CDTF">2022-04-14T12:20:36Z</dcterms:modified>
</cp:coreProperties>
</file>